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theme/themeOverride4.xml" ContentType="application/vnd.openxmlformats-officedocument.themeOverride+xml"/>
  <Override PartName="/ppt/charts/chart7.xml" ContentType="application/vnd.openxmlformats-officedocument.drawingml.chart+xml"/>
  <Override PartName="/ppt/theme/themeOverride5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64" r:id="rId1"/>
  </p:sldMasterIdLst>
  <p:notesMasterIdLst>
    <p:notesMasterId r:id="rId29"/>
  </p:notesMasterIdLst>
  <p:sldIdLst>
    <p:sldId id="285" r:id="rId2"/>
    <p:sldId id="256" r:id="rId3"/>
    <p:sldId id="291" r:id="rId4"/>
    <p:sldId id="290" r:id="rId5"/>
    <p:sldId id="287" r:id="rId6"/>
    <p:sldId id="286" r:id="rId7"/>
    <p:sldId id="266" r:id="rId8"/>
    <p:sldId id="265" r:id="rId9"/>
    <p:sldId id="267" r:id="rId10"/>
    <p:sldId id="263" r:id="rId11"/>
    <p:sldId id="288" r:id="rId12"/>
    <p:sldId id="257" r:id="rId13"/>
    <p:sldId id="271" r:id="rId14"/>
    <p:sldId id="274" r:id="rId15"/>
    <p:sldId id="273" r:id="rId16"/>
    <p:sldId id="272" r:id="rId17"/>
    <p:sldId id="270" r:id="rId18"/>
    <p:sldId id="269" r:id="rId19"/>
    <p:sldId id="292" r:id="rId20"/>
    <p:sldId id="289" r:id="rId21"/>
    <p:sldId id="262" r:id="rId22"/>
    <p:sldId id="276" r:id="rId23"/>
    <p:sldId id="280" r:id="rId24"/>
    <p:sldId id="278" r:id="rId25"/>
    <p:sldId id="284" r:id="rId26"/>
    <p:sldId id="282" r:id="rId27"/>
    <p:sldId id="293" r:id="rId2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>
        <p:scale>
          <a:sx n="94" d="100"/>
          <a:sy n="94" d="100"/>
        </p:scale>
        <p:origin x="-66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bisello\Desktop\Chip%20Calibrations\Chip115\2-AnalogTP-Scan\2013_03_11_Slot3_Run1_Calibration-Threshold-1474\TP_all.csv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bisello\Desktop\Chip%20Calibrations\Chip115\2-AnalogTP-Scan\2013_03_11_Slot3_Run1_Calibration-Threshold-1474\TP_all.csv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Analogue Test Pulse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Pixel no.16</c:v>
          </c:tx>
          <c:marker>
            <c:symbol val="none"/>
          </c:marker>
          <c:val>
            <c:numRef>
              <c:f>TP_all!$R$1:$R$512</c:f>
              <c:numCache>
                <c:formatCode>General</c:formatCode>
                <c:ptCount val="512"/>
                <c:pt idx="0">
                  <c:v>15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15</c:v>
                </c:pt>
                <c:pt idx="41">
                  <c:v>19</c:v>
                </c:pt>
                <c:pt idx="42">
                  <c:v>19</c:v>
                </c:pt>
                <c:pt idx="43">
                  <c:v>41</c:v>
                </c:pt>
                <c:pt idx="44">
                  <c:v>39</c:v>
                </c:pt>
                <c:pt idx="45">
                  <c:v>46</c:v>
                </c:pt>
                <c:pt idx="46">
                  <c:v>38</c:v>
                </c:pt>
                <c:pt idx="47">
                  <c:v>49</c:v>
                </c:pt>
                <c:pt idx="48">
                  <c:v>33</c:v>
                </c:pt>
                <c:pt idx="49">
                  <c:v>50</c:v>
                </c:pt>
                <c:pt idx="50">
                  <c:v>45</c:v>
                </c:pt>
                <c:pt idx="51">
                  <c:v>59</c:v>
                </c:pt>
                <c:pt idx="52">
                  <c:v>55</c:v>
                </c:pt>
                <c:pt idx="53">
                  <c:v>62</c:v>
                </c:pt>
                <c:pt idx="54">
                  <c:v>67</c:v>
                </c:pt>
                <c:pt idx="55">
                  <c:v>64</c:v>
                </c:pt>
                <c:pt idx="56">
                  <c:v>64</c:v>
                </c:pt>
                <c:pt idx="57">
                  <c:v>71</c:v>
                </c:pt>
                <c:pt idx="58">
                  <c:v>67</c:v>
                </c:pt>
                <c:pt idx="59">
                  <c:v>74</c:v>
                </c:pt>
                <c:pt idx="60">
                  <c:v>76</c:v>
                </c:pt>
                <c:pt idx="61">
                  <c:v>74</c:v>
                </c:pt>
                <c:pt idx="62">
                  <c:v>85</c:v>
                </c:pt>
                <c:pt idx="63">
                  <c:v>77</c:v>
                </c:pt>
                <c:pt idx="64">
                  <c:v>81</c:v>
                </c:pt>
                <c:pt idx="65">
                  <c:v>81</c:v>
                </c:pt>
                <c:pt idx="66">
                  <c:v>84</c:v>
                </c:pt>
                <c:pt idx="67">
                  <c:v>83</c:v>
                </c:pt>
                <c:pt idx="68">
                  <c:v>81</c:v>
                </c:pt>
                <c:pt idx="69">
                  <c:v>90</c:v>
                </c:pt>
                <c:pt idx="70">
                  <c:v>86</c:v>
                </c:pt>
                <c:pt idx="71">
                  <c:v>87</c:v>
                </c:pt>
                <c:pt idx="72">
                  <c:v>89</c:v>
                </c:pt>
                <c:pt idx="73">
                  <c:v>88</c:v>
                </c:pt>
                <c:pt idx="74">
                  <c:v>93</c:v>
                </c:pt>
                <c:pt idx="75">
                  <c:v>94</c:v>
                </c:pt>
                <c:pt idx="76">
                  <c:v>93</c:v>
                </c:pt>
                <c:pt idx="77">
                  <c:v>91</c:v>
                </c:pt>
                <c:pt idx="78">
                  <c:v>95</c:v>
                </c:pt>
                <c:pt idx="79">
                  <c:v>96</c:v>
                </c:pt>
                <c:pt idx="80">
                  <c:v>96</c:v>
                </c:pt>
                <c:pt idx="81">
                  <c:v>101</c:v>
                </c:pt>
                <c:pt idx="82">
                  <c:v>103</c:v>
                </c:pt>
                <c:pt idx="83">
                  <c:v>100</c:v>
                </c:pt>
                <c:pt idx="84">
                  <c:v>101</c:v>
                </c:pt>
                <c:pt idx="85">
                  <c:v>97</c:v>
                </c:pt>
                <c:pt idx="86">
                  <c:v>104</c:v>
                </c:pt>
                <c:pt idx="87">
                  <c:v>102</c:v>
                </c:pt>
                <c:pt idx="88">
                  <c:v>106</c:v>
                </c:pt>
                <c:pt idx="89">
                  <c:v>106</c:v>
                </c:pt>
                <c:pt idx="90">
                  <c:v>110</c:v>
                </c:pt>
                <c:pt idx="91">
                  <c:v>112</c:v>
                </c:pt>
                <c:pt idx="92">
                  <c:v>111</c:v>
                </c:pt>
                <c:pt idx="93">
                  <c:v>108</c:v>
                </c:pt>
                <c:pt idx="94">
                  <c:v>114</c:v>
                </c:pt>
                <c:pt idx="95">
                  <c:v>112</c:v>
                </c:pt>
                <c:pt idx="96">
                  <c:v>115</c:v>
                </c:pt>
                <c:pt idx="97">
                  <c:v>115</c:v>
                </c:pt>
                <c:pt idx="98">
                  <c:v>114</c:v>
                </c:pt>
                <c:pt idx="99">
                  <c:v>118</c:v>
                </c:pt>
                <c:pt idx="100">
                  <c:v>114</c:v>
                </c:pt>
                <c:pt idx="101">
                  <c:v>118</c:v>
                </c:pt>
                <c:pt idx="102">
                  <c:v>123</c:v>
                </c:pt>
                <c:pt idx="103">
                  <c:v>120</c:v>
                </c:pt>
                <c:pt idx="104">
                  <c:v>122</c:v>
                </c:pt>
                <c:pt idx="105">
                  <c:v>125</c:v>
                </c:pt>
                <c:pt idx="106">
                  <c:v>126</c:v>
                </c:pt>
                <c:pt idx="107">
                  <c:v>125</c:v>
                </c:pt>
                <c:pt idx="108">
                  <c:v>123</c:v>
                </c:pt>
                <c:pt idx="109">
                  <c:v>126</c:v>
                </c:pt>
                <c:pt idx="110">
                  <c:v>128</c:v>
                </c:pt>
                <c:pt idx="111">
                  <c:v>131</c:v>
                </c:pt>
                <c:pt idx="112">
                  <c:v>129</c:v>
                </c:pt>
                <c:pt idx="113">
                  <c:v>130</c:v>
                </c:pt>
                <c:pt idx="114">
                  <c:v>132</c:v>
                </c:pt>
                <c:pt idx="115">
                  <c:v>134</c:v>
                </c:pt>
                <c:pt idx="116">
                  <c:v>135</c:v>
                </c:pt>
                <c:pt idx="117">
                  <c:v>136</c:v>
                </c:pt>
                <c:pt idx="118">
                  <c:v>134</c:v>
                </c:pt>
                <c:pt idx="119">
                  <c:v>135</c:v>
                </c:pt>
                <c:pt idx="120">
                  <c:v>140</c:v>
                </c:pt>
                <c:pt idx="121">
                  <c:v>140</c:v>
                </c:pt>
                <c:pt idx="122">
                  <c:v>138</c:v>
                </c:pt>
                <c:pt idx="123">
                  <c:v>144</c:v>
                </c:pt>
                <c:pt idx="124">
                  <c:v>143</c:v>
                </c:pt>
                <c:pt idx="125">
                  <c:v>145</c:v>
                </c:pt>
                <c:pt idx="126">
                  <c:v>144</c:v>
                </c:pt>
                <c:pt idx="127">
                  <c:v>140</c:v>
                </c:pt>
                <c:pt idx="128">
                  <c:v>149</c:v>
                </c:pt>
                <c:pt idx="129">
                  <c:v>149</c:v>
                </c:pt>
                <c:pt idx="130">
                  <c:v>151</c:v>
                </c:pt>
                <c:pt idx="131">
                  <c:v>143</c:v>
                </c:pt>
                <c:pt idx="132">
                  <c:v>146</c:v>
                </c:pt>
                <c:pt idx="133">
                  <c:v>149</c:v>
                </c:pt>
                <c:pt idx="134">
                  <c:v>155</c:v>
                </c:pt>
                <c:pt idx="135">
                  <c:v>153</c:v>
                </c:pt>
                <c:pt idx="136">
                  <c:v>153</c:v>
                </c:pt>
                <c:pt idx="137">
                  <c:v>157</c:v>
                </c:pt>
                <c:pt idx="138">
                  <c:v>153</c:v>
                </c:pt>
                <c:pt idx="139">
                  <c:v>154</c:v>
                </c:pt>
                <c:pt idx="140">
                  <c:v>165</c:v>
                </c:pt>
                <c:pt idx="141">
                  <c:v>161</c:v>
                </c:pt>
                <c:pt idx="142">
                  <c:v>160</c:v>
                </c:pt>
                <c:pt idx="143">
                  <c:v>161</c:v>
                </c:pt>
                <c:pt idx="144">
                  <c:v>163</c:v>
                </c:pt>
                <c:pt idx="145">
                  <c:v>164</c:v>
                </c:pt>
                <c:pt idx="146">
                  <c:v>164</c:v>
                </c:pt>
                <c:pt idx="147">
                  <c:v>165</c:v>
                </c:pt>
                <c:pt idx="148">
                  <c:v>164</c:v>
                </c:pt>
                <c:pt idx="149">
                  <c:v>166</c:v>
                </c:pt>
                <c:pt idx="150">
                  <c:v>166</c:v>
                </c:pt>
                <c:pt idx="151">
                  <c:v>167</c:v>
                </c:pt>
                <c:pt idx="152">
                  <c:v>171</c:v>
                </c:pt>
                <c:pt idx="153">
                  <c:v>168</c:v>
                </c:pt>
                <c:pt idx="154">
                  <c:v>172</c:v>
                </c:pt>
                <c:pt idx="155">
                  <c:v>174</c:v>
                </c:pt>
                <c:pt idx="156">
                  <c:v>173</c:v>
                </c:pt>
                <c:pt idx="157">
                  <c:v>174</c:v>
                </c:pt>
                <c:pt idx="158">
                  <c:v>175</c:v>
                </c:pt>
                <c:pt idx="159">
                  <c:v>184</c:v>
                </c:pt>
                <c:pt idx="160">
                  <c:v>178</c:v>
                </c:pt>
                <c:pt idx="161">
                  <c:v>178</c:v>
                </c:pt>
                <c:pt idx="162">
                  <c:v>180</c:v>
                </c:pt>
                <c:pt idx="163">
                  <c:v>182</c:v>
                </c:pt>
                <c:pt idx="164">
                  <c:v>187</c:v>
                </c:pt>
                <c:pt idx="165">
                  <c:v>185</c:v>
                </c:pt>
                <c:pt idx="166">
                  <c:v>182</c:v>
                </c:pt>
                <c:pt idx="167">
                  <c:v>183</c:v>
                </c:pt>
                <c:pt idx="168">
                  <c:v>187</c:v>
                </c:pt>
                <c:pt idx="169">
                  <c:v>188</c:v>
                </c:pt>
                <c:pt idx="170">
                  <c:v>190</c:v>
                </c:pt>
                <c:pt idx="171">
                  <c:v>188</c:v>
                </c:pt>
                <c:pt idx="172">
                  <c:v>189</c:v>
                </c:pt>
                <c:pt idx="173">
                  <c:v>193</c:v>
                </c:pt>
                <c:pt idx="174">
                  <c:v>196</c:v>
                </c:pt>
                <c:pt idx="175">
                  <c:v>191</c:v>
                </c:pt>
                <c:pt idx="176">
                  <c:v>196</c:v>
                </c:pt>
                <c:pt idx="177">
                  <c:v>195</c:v>
                </c:pt>
                <c:pt idx="178">
                  <c:v>197</c:v>
                </c:pt>
                <c:pt idx="179">
                  <c:v>197</c:v>
                </c:pt>
                <c:pt idx="180">
                  <c:v>198</c:v>
                </c:pt>
                <c:pt idx="181">
                  <c:v>201</c:v>
                </c:pt>
                <c:pt idx="182">
                  <c:v>202</c:v>
                </c:pt>
                <c:pt idx="183">
                  <c:v>205</c:v>
                </c:pt>
                <c:pt idx="184">
                  <c:v>201</c:v>
                </c:pt>
                <c:pt idx="185">
                  <c:v>203</c:v>
                </c:pt>
                <c:pt idx="186">
                  <c:v>206</c:v>
                </c:pt>
                <c:pt idx="187">
                  <c:v>209</c:v>
                </c:pt>
                <c:pt idx="188">
                  <c:v>210</c:v>
                </c:pt>
                <c:pt idx="189">
                  <c:v>204</c:v>
                </c:pt>
                <c:pt idx="190">
                  <c:v>209</c:v>
                </c:pt>
                <c:pt idx="191">
                  <c:v>216</c:v>
                </c:pt>
                <c:pt idx="192">
                  <c:v>211</c:v>
                </c:pt>
                <c:pt idx="193">
                  <c:v>217</c:v>
                </c:pt>
                <c:pt idx="194">
                  <c:v>215</c:v>
                </c:pt>
                <c:pt idx="195">
                  <c:v>219</c:v>
                </c:pt>
                <c:pt idx="196">
                  <c:v>223</c:v>
                </c:pt>
                <c:pt idx="197">
                  <c:v>217</c:v>
                </c:pt>
                <c:pt idx="198">
                  <c:v>220</c:v>
                </c:pt>
                <c:pt idx="199">
                  <c:v>219</c:v>
                </c:pt>
                <c:pt idx="200">
                  <c:v>226</c:v>
                </c:pt>
                <c:pt idx="201">
                  <c:v>223</c:v>
                </c:pt>
                <c:pt idx="202">
                  <c:v>227</c:v>
                </c:pt>
                <c:pt idx="203">
                  <c:v>222</c:v>
                </c:pt>
                <c:pt idx="204">
                  <c:v>227</c:v>
                </c:pt>
                <c:pt idx="205">
                  <c:v>230</c:v>
                </c:pt>
                <c:pt idx="206">
                  <c:v>229</c:v>
                </c:pt>
                <c:pt idx="207">
                  <c:v>232</c:v>
                </c:pt>
                <c:pt idx="208">
                  <c:v>233</c:v>
                </c:pt>
                <c:pt idx="209">
                  <c:v>237</c:v>
                </c:pt>
                <c:pt idx="210">
                  <c:v>234</c:v>
                </c:pt>
                <c:pt idx="211">
                  <c:v>242</c:v>
                </c:pt>
                <c:pt idx="212">
                  <c:v>243</c:v>
                </c:pt>
                <c:pt idx="213">
                  <c:v>237</c:v>
                </c:pt>
                <c:pt idx="214">
                  <c:v>242</c:v>
                </c:pt>
                <c:pt idx="215">
                  <c:v>242</c:v>
                </c:pt>
                <c:pt idx="216">
                  <c:v>241</c:v>
                </c:pt>
                <c:pt idx="217">
                  <c:v>240</c:v>
                </c:pt>
                <c:pt idx="218">
                  <c:v>251</c:v>
                </c:pt>
                <c:pt idx="219">
                  <c:v>249</c:v>
                </c:pt>
                <c:pt idx="220">
                  <c:v>248</c:v>
                </c:pt>
                <c:pt idx="221">
                  <c:v>247</c:v>
                </c:pt>
                <c:pt idx="222">
                  <c:v>243</c:v>
                </c:pt>
                <c:pt idx="223">
                  <c:v>252</c:v>
                </c:pt>
                <c:pt idx="224">
                  <c:v>251</c:v>
                </c:pt>
                <c:pt idx="225">
                  <c:v>257</c:v>
                </c:pt>
                <c:pt idx="226">
                  <c:v>256</c:v>
                </c:pt>
                <c:pt idx="227">
                  <c:v>255</c:v>
                </c:pt>
                <c:pt idx="228">
                  <c:v>259</c:v>
                </c:pt>
                <c:pt idx="229">
                  <c:v>255</c:v>
                </c:pt>
                <c:pt idx="230">
                  <c:v>260</c:v>
                </c:pt>
                <c:pt idx="231">
                  <c:v>258</c:v>
                </c:pt>
                <c:pt idx="232">
                  <c:v>263</c:v>
                </c:pt>
                <c:pt idx="233">
                  <c:v>262</c:v>
                </c:pt>
                <c:pt idx="234">
                  <c:v>261</c:v>
                </c:pt>
                <c:pt idx="235">
                  <c:v>266</c:v>
                </c:pt>
                <c:pt idx="236">
                  <c:v>266</c:v>
                </c:pt>
                <c:pt idx="237">
                  <c:v>268</c:v>
                </c:pt>
                <c:pt idx="238">
                  <c:v>267</c:v>
                </c:pt>
                <c:pt idx="239">
                  <c:v>268</c:v>
                </c:pt>
                <c:pt idx="240">
                  <c:v>267</c:v>
                </c:pt>
                <c:pt idx="241">
                  <c:v>269</c:v>
                </c:pt>
                <c:pt idx="242">
                  <c:v>268</c:v>
                </c:pt>
                <c:pt idx="243">
                  <c:v>274</c:v>
                </c:pt>
                <c:pt idx="244">
                  <c:v>273</c:v>
                </c:pt>
                <c:pt idx="245">
                  <c:v>273</c:v>
                </c:pt>
                <c:pt idx="246">
                  <c:v>275</c:v>
                </c:pt>
                <c:pt idx="247">
                  <c:v>275</c:v>
                </c:pt>
                <c:pt idx="248">
                  <c:v>283</c:v>
                </c:pt>
                <c:pt idx="249">
                  <c:v>283</c:v>
                </c:pt>
                <c:pt idx="250">
                  <c:v>280</c:v>
                </c:pt>
                <c:pt idx="251">
                  <c:v>280</c:v>
                </c:pt>
                <c:pt idx="252">
                  <c:v>279</c:v>
                </c:pt>
                <c:pt idx="253">
                  <c:v>285</c:v>
                </c:pt>
                <c:pt idx="254">
                  <c:v>290</c:v>
                </c:pt>
                <c:pt idx="255">
                  <c:v>292</c:v>
                </c:pt>
                <c:pt idx="256">
                  <c:v>292</c:v>
                </c:pt>
                <c:pt idx="257">
                  <c:v>286</c:v>
                </c:pt>
                <c:pt idx="258">
                  <c:v>292</c:v>
                </c:pt>
                <c:pt idx="259">
                  <c:v>290</c:v>
                </c:pt>
                <c:pt idx="260">
                  <c:v>290</c:v>
                </c:pt>
                <c:pt idx="261">
                  <c:v>293</c:v>
                </c:pt>
                <c:pt idx="262">
                  <c:v>297</c:v>
                </c:pt>
                <c:pt idx="263">
                  <c:v>292</c:v>
                </c:pt>
                <c:pt idx="264">
                  <c:v>305</c:v>
                </c:pt>
                <c:pt idx="265">
                  <c:v>299</c:v>
                </c:pt>
                <c:pt idx="266">
                  <c:v>303</c:v>
                </c:pt>
                <c:pt idx="267">
                  <c:v>300</c:v>
                </c:pt>
                <c:pt idx="268">
                  <c:v>302</c:v>
                </c:pt>
                <c:pt idx="269">
                  <c:v>309</c:v>
                </c:pt>
                <c:pt idx="270">
                  <c:v>307</c:v>
                </c:pt>
                <c:pt idx="271">
                  <c:v>300</c:v>
                </c:pt>
                <c:pt idx="272">
                  <c:v>307</c:v>
                </c:pt>
                <c:pt idx="273">
                  <c:v>309</c:v>
                </c:pt>
                <c:pt idx="274">
                  <c:v>308</c:v>
                </c:pt>
                <c:pt idx="275">
                  <c:v>305</c:v>
                </c:pt>
                <c:pt idx="276">
                  <c:v>310</c:v>
                </c:pt>
                <c:pt idx="277">
                  <c:v>311</c:v>
                </c:pt>
                <c:pt idx="278">
                  <c:v>313</c:v>
                </c:pt>
                <c:pt idx="279">
                  <c:v>313</c:v>
                </c:pt>
                <c:pt idx="280">
                  <c:v>312</c:v>
                </c:pt>
                <c:pt idx="281">
                  <c:v>315</c:v>
                </c:pt>
                <c:pt idx="282">
                  <c:v>321</c:v>
                </c:pt>
                <c:pt idx="283">
                  <c:v>315</c:v>
                </c:pt>
                <c:pt idx="284">
                  <c:v>320</c:v>
                </c:pt>
                <c:pt idx="285">
                  <c:v>322</c:v>
                </c:pt>
                <c:pt idx="286">
                  <c:v>324</c:v>
                </c:pt>
                <c:pt idx="287">
                  <c:v>324</c:v>
                </c:pt>
                <c:pt idx="288">
                  <c:v>318</c:v>
                </c:pt>
                <c:pt idx="289">
                  <c:v>323</c:v>
                </c:pt>
                <c:pt idx="290">
                  <c:v>331</c:v>
                </c:pt>
                <c:pt idx="291">
                  <c:v>326</c:v>
                </c:pt>
                <c:pt idx="292">
                  <c:v>324</c:v>
                </c:pt>
                <c:pt idx="293">
                  <c:v>327</c:v>
                </c:pt>
                <c:pt idx="294">
                  <c:v>329</c:v>
                </c:pt>
                <c:pt idx="295">
                  <c:v>335</c:v>
                </c:pt>
                <c:pt idx="296">
                  <c:v>333</c:v>
                </c:pt>
                <c:pt idx="297">
                  <c:v>327</c:v>
                </c:pt>
                <c:pt idx="298">
                  <c:v>343</c:v>
                </c:pt>
                <c:pt idx="299">
                  <c:v>339</c:v>
                </c:pt>
                <c:pt idx="300">
                  <c:v>334</c:v>
                </c:pt>
                <c:pt idx="301">
                  <c:v>336</c:v>
                </c:pt>
                <c:pt idx="302">
                  <c:v>337</c:v>
                </c:pt>
                <c:pt idx="303">
                  <c:v>340</c:v>
                </c:pt>
                <c:pt idx="304">
                  <c:v>346</c:v>
                </c:pt>
                <c:pt idx="305">
                  <c:v>346</c:v>
                </c:pt>
                <c:pt idx="306">
                  <c:v>343</c:v>
                </c:pt>
                <c:pt idx="307">
                  <c:v>350</c:v>
                </c:pt>
                <c:pt idx="308">
                  <c:v>351</c:v>
                </c:pt>
                <c:pt idx="309">
                  <c:v>347</c:v>
                </c:pt>
                <c:pt idx="310">
                  <c:v>348</c:v>
                </c:pt>
                <c:pt idx="311">
                  <c:v>354</c:v>
                </c:pt>
                <c:pt idx="312">
                  <c:v>347</c:v>
                </c:pt>
                <c:pt idx="313">
                  <c:v>355</c:v>
                </c:pt>
                <c:pt idx="314">
                  <c:v>358</c:v>
                </c:pt>
                <c:pt idx="315">
                  <c:v>356</c:v>
                </c:pt>
                <c:pt idx="316">
                  <c:v>355</c:v>
                </c:pt>
                <c:pt idx="317">
                  <c:v>366</c:v>
                </c:pt>
                <c:pt idx="318">
                  <c:v>353</c:v>
                </c:pt>
                <c:pt idx="319">
                  <c:v>356</c:v>
                </c:pt>
                <c:pt idx="320">
                  <c:v>361</c:v>
                </c:pt>
                <c:pt idx="321">
                  <c:v>360</c:v>
                </c:pt>
                <c:pt idx="322">
                  <c:v>368</c:v>
                </c:pt>
                <c:pt idx="323">
                  <c:v>364</c:v>
                </c:pt>
                <c:pt idx="324">
                  <c:v>368</c:v>
                </c:pt>
                <c:pt idx="325">
                  <c:v>364</c:v>
                </c:pt>
                <c:pt idx="326">
                  <c:v>363</c:v>
                </c:pt>
                <c:pt idx="327">
                  <c:v>364</c:v>
                </c:pt>
                <c:pt idx="328">
                  <c:v>373</c:v>
                </c:pt>
                <c:pt idx="329">
                  <c:v>371</c:v>
                </c:pt>
                <c:pt idx="330">
                  <c:v>373</c:v>
                </c:pt>
                <c:pt idx="331">
                  <c:v>376</c:v>
                </c:pt>
                <c:pt idx="332">
                  <c:v>376</c:v>
                </c:pt>
                <c:pt idx="333">
                  <c:v>378</c:v>
                </c:pt>
                <c:pt idx="334">
                  <c:v>378</c:v>
                </c:pt>
                <c:pt idx="335">
                  <c:v>378</c:v>
                </c:pt>
                <c:pt idx="336">
                  <c:v>378</c:v>
                </c:pt>
                <c:pt idx="337">
                  <c:v>384</c:v>
                </c:pt>
                <c:pt idx="338">
                  <c:v>388</c:v>
                </c:pt>
                <c:pt idx="339">
                  <c:v>379</c:v>
                </c:pt>
                <c:pt idx="340">
                  <c:v>384</c:v>
                </c:pt>
                <c:pt idx="341">
                  <c:v>382</c:v>
                </c:pt>
                <c:pt idx="342">
                  <c:v>384</c:v>
                </c:pt>
                <c:pt idx="343">
                  <c:v>383</c:v>
                </c:pt>
                <c:pt idx="344">
                  <c:v>387</c:v>
                </c:pt>
                <c:pt idx="345">
                  <c:v>387</c:v>
                </c:pt>
                <c:pt idx="346">
                  <c:v>391</c:v>
                </c:pt>
                <c:pt idx="347">
                  <c:v>394</c:v>
                </c:pt>
                <c:pt idx="348">
                  <c:v>389</c:v>
                </c:pt>
                <c:pt idx="349">
                  <c:v>395</c:v>
                </c:pt>
                <c:pt idx="350">
                  <c:v>394</c:v>
                </c:pt>
                <c:pt idx="351">
                  <c:v>395</c:v>
                </c:pt>
                <c:pt idx="352">
                  <c:v>401</c:v>
                </c:pt>
                <c:pt idx="353">
                  <c:v>397</c:v>
                </c:pt>
                <c:pt idx="354">
                  <c:v>394</c:v>
                </c:pt>
                <c:pt idx="355">
                  <c:v>394</c:v>
                </c:pt>
                <c:pt idx="356">
                  <c:v>394</c:v>
                </c:pt>
                <c:pt idx="357">
                  <c:v>404</c:v>
                </c:pt>
                <c:pt idx="358">
                  <c:v>403</c:v>
                </c:pt>
                <c:pt idx="359">
                  <c:v>402</c:v>
                </c:pt>
                <c:pt idx="360">
                  <c:v>412</c:v>
                </c:pt>
                <c:pt idx="361">
                  <c:v>411</c:v>
                </c:pt>
                <c:pt idx="362">
                  <c:v>407</c:v>
                </c:pt>
                <c:pt idx="363">
                  <c:v>413</c:v>
                </c:pt>
                <c:pt idx="364">
                  <c:v>405</c:v>
                </c:pt>
                <c:pt idx="365">
                  <c:v>403</c:v>
                </c:pt>
                <c:pt idx="366">
                  <c:v>411</c:v>
                </c:pt>
                <c:pt idx="367">
                  <c:v>412</c:v>
                </c:pt>
                <c:pt idx="368">
                  <c:v>413</c:v>
                </c:pt>
                <c:pt idx="369">
                  <c:v>417</c:v>
                </c:pt>
                <c:pt idx="370">
                  <c:v>411</c:v>
                </c:pt>
                <c:pt idx="371">
                  <c:v>412</c:v>
                </c:pt>
                <c:pt idx="372">
                  <c:v>416</c:v>
                </c:pt>
                <c:pt idx="373">
                  <c:v>414</c:v>
                </c:pt>
                <c:pt idx="374">
                  <c:v>428</c:v>
                </c:pt>
                <c:pt idx="375">
                  <c:v>420</c:v>
                </c:pt>
                <c:pt idx="376">
                  <c:v>429</c:v>
                </c:pt>
                <c:pt idx="377">
                  <c:v>421</c:v>
                </c:pt>
                <c:pt idx="378">
                  <c:v>425</c:v>
                </c:pt>
                <c:pt idx="379">
                  <c:v>425</c:v>
                </c:pt>
                <c:pt idx="380">
                  <c:v>427</c:v>
                </c:pt>
                <c:pt idx="381">
                  <c:v>423</c:v>
                </c:pt>
                <c:pt idx="382">
                  <c:v>431</c:v>
                </c:pt>
                <c:pt idx="383">
                  <c:v>423</c:v>
                </c:pt>
                <c:pt idx="384">
                  <c:v>435</c:v>
                </c:pt>
                <c:pt idx="385">
                  <c:v>433</c:v>
                </c:pt>
                <c:pt idx="386">
                  <c:v>432</c:v>
                </c:pt>
                <c:pt idx="387">
                  <c:v>431</c:v>
                </c:pt>
                <c:pt idx="388">
                  <c:v>436</c:v>
                </c:pt>
                <c:pt idx="389">
                  <c:v>433</c:v>
                </c:pt>
                <c:pt idx="390">
                  <c:v>440</c:v>
                </c:pt>
                <c:pt idx="391">
                  <c:v>436</c:v>
                </c:pt>
                <c:pt idx="392">
                  <c:v>441</c:v>
                </c:pt>
                <c:pt idx="393">
                  <c:v>438</c:v>
                </c:pt>
                <c:pt idx="394">
                  <c:v>437</c:v>
                </c:pt>
                <c:pt idx="395">
                  <c:v>442</c:v>
                </c:pt>
                <c:pt idx="396">
                  <c:v>445</c:v>
                </c:pt>
                <c:pt idx="397">
                  <c:v>441</c:v>
                </c:pt>
                <c:pt idx="398">
                  <c:v>443</c:v>
                </c:pt>
                <c:pt idx="399">
                  <c:v>446</c:v>
                </c:pt>
                <c:pt idx="400">
                  <c:v>446</c:v>
                </c:pt>
                <c:pt idx="401">
                  <c:v>445</c:v>
                </c:pt>
                <c:pt idx="402">
                  <c:v>452</c:v>
                </c:pt>
                <c:pt idx="403">
                  <c:v>446</c:v>
                </c:pt>
                <c:pt idx="404">
                  <c:v>450</c:v>
                </c:pt>
                <c:pt idx="405">
                  <c:v>454</c:v>
                </c:pt>
                <c:pt idx="406">
                  <c:v>457</c:v>
                </c:pt>
                <c:pt idx="407">
                  <c:v>460</c:v>
                </c:pt>
                <c:pt idx="408">
                  <c:v>459</c:v>
                </c:pt>
                <c:pt idx="409">
                  <c:v>458</c:v>
                </c:pt>
                <c:pt idx="410">
                  <c:v>458</c:v>
                </c:pt>
                <c:pt idx="411">
                  <c:v>462</c:v>
                </c:pt>
                <c:pt idx="412">
                  <c:v>455</c:v>
                </c:pt>
                <c:pt idx="413">
                  <c:v>466</c:v>
                </c:pt>
                <c:pt idx="414">
                  <c:v>470</c:v>
                </c:pt>
                <c:pt idx="415">
                  <c:v>465</c:v>
                </c:pt>
                <c:pt idx="416">
                  <c:v>462</c:v>
                </c:pt>
                <c:pt idx="417">
                  <c:v>464</c:v>
                </c:pt>
                <c:pt idx="418">
                  <c:v>466</c:v>
                </c:pt>
                <c:pt idx="419">
                  <c:v>467</c:v>
                </c:pt>
                <c:pt idx="420">
                  <c:v>471</c:v>
                </c:pt>
                <c:pt idx="421">
                  <c:v>472</c:v>
                </c:pt>
                <c:pt idx="422">
                  <c:v>476</c:v>
                </c:pt>
                <c:pt idx="423">
                  <c:v>476</c:v>
                </c:pt>
                <c:pt idx="424">
                  <c:v>474</c:v>
                </c:pt>
                <c:pt idx="425">
                  <c:v>473</c:v>
                </c:pt>
                <c:pt idx="426">
                  <c:v>474</c:v>
                </c:pt>
                <c:pt idx="427">
                  <c:v>477</c:v>
                </c:pt>
                <c:pt idx="428">
                  <c:v>484</c:v>
                </c:pt>
                <c:pt idx="429">
                  <c:v>488</c:v>
                </c:pt>
                <c:pt idx="430">
                  <c:v>489</c:v>
                </c:pt>
                <c:pt idx="431">
                  <c:v>491</c:v>
                </c:pt>
                <c:pt idx="432">
                  <c:v>487</c:v>
                </c:pt>
                <c:pt idx="433">
                  <c:v>486</c:v>
                </c:pt>
                <c:pt idx="434">
                  <c:v>488</c:v>
                </c:pt>
                <c:pt idx="435">
                  <c:v>488</c:v>
                </c:pt>
                <c:pt idx="436">
                  <c:v>495</c:v>
                </c:pt>
                <c:pt idx="437">
                  <c:v>490</c:v>
                </c:pt>
                <c:pt idx="438">
                  <c:v>497</c:v>
                </c:pt>
                <c:pt idx="439">
                  <c:v>497</c:v>
                </c:pt>
                <c:pt idx="440">
                  <c:v>496</c:v>
                </c:pt>
                <c:pt idx="441">
                  <c:v>496</c:v>
                </c:pt>
                <c:pt idx="442">
                  <c:v>498</c:v>
                </c:pt>
                <c:pt idx="443">
                  <c:v>501</c:v>
                </c:pt>
                <c:pt idx="444">
                  <c:v>502</c:v>
                </c:pt>
                <c:pt idx="445">
                  <c:v>511</c:v>
                </c:pt>
                <c:pt idx="446">
                  <c:v>503</c:v>
                </c:pt>
                <c:pt idx="447">
                  <c:v>507</c:v>
                </c:pt>
                <c:pt idx="448">
                  <c:v>511</c:v>
                </c:pt>
                <c:pt idx="449">
                  <c:v>515</c:v>
                </c:pt>
                <c:pt idx="450">
                  <c:v>515</c:v>
                </c:pt>
                <c:pt idx="451">
                  <c:v>524</c:v>
                </c:pt>
                <c:pt idx="452">
                  <c:v>518</c:v>
                </c:pt>
                <c:pt idx="453">
                  <c:v>525</c:v>
                </c:pt>
                <c:pt idx="454">
                  <c:v>527</c:v>
                </c:pt>
                <c:pt idx="455">
                  <c:v>519</c:v>
                </c:pt>
                <c:pt idx="456">
                  <c:v>522</c:v>
                </c:pt>
                <c:pt idx="457">
                  <c:v>526</c:v>
                </c:pt>
                <c:pt idx="458">
                  <c:v>528</c:v>
                </c:pt>
                <c:pt idx="459">
                  <c:v>530</c:v>
                </c:pt>
                <c:pt idx="460">
                  <c:v>531</c:v>
                </c:pt>
                <c:pt idx="461">
                  <c:v>535</c:v>
                </c:pt>
                <c:pt idx="462">
                  <c:v>536</c:v>
                </c:pt>
                <c:pt idx="463">
                  <c:v>543</c:v>
                </c:pt>
                <c:pt idx="464">
                  <c:v>534</c:v>
                </c:pt>
                <c:pt idx="465">
                  <c:v>535</c:v>
                </c:pt>
                <c:pt idx="466">
                  <c:v>540</c:v>
                </c:pt>
                <c:pt idx="467">
                  <c:v>539</c:v>
                </c:pt>
                <c:pt idx="468">
                  <c:v>538</c:v>
                </c:pt>
                <c:pt idx="469">
                  <c:v>535</c:v>
                </c:pt>
                <c:pt idx="470">
                  <c:v>533</c:v>
                </c:pt>
                <c:pt idx="471">
                  <c:v>539</c:v>
                </c:pt>
                <c:pt idx="472">
                  <c:v>534</c:v>
                </c:pt>
                <c:pt idx="473">
                  <c:v>544</c:v>
                </c:pt>
                <c:pt idx="474">
                  <c:v>541</c:v>
                </c:pt>
                <c:pt idx="475">
                  <c:v>536</c:v>
                </c:pt>
                <c:pt idx="476">
                  <c:v>541</c:v>
                </c:pt>
                <c:pt idx="477">
                  <c:v>538</c:v>
                </c:pt>
                <c:pt idx="478">
                  <c:v>543</c:v>
                </c:pt>
                <c:pt idx="479">
                  <c:v>535</c:v>
                </c:pt>
                <c:pt idx="480">
                  <c:v>542</c:v>
                </c:pt>
                <c:pt idx="481">
                  <c:v>542</c:v>
                </c:pt>
                <c:pt idx="482">
                  <c:v>550</c:v>
                </c:pt>
                <c:pt idx="483">
                  <c:v>541</c:v>
                </c:pt>
                <c:pt idx="484">
                  <c:v>538</c:v>
                </c:pt>
                <c:pt idx="485">
                  <c:v>542</c:v>
                </c:pt>
                <c:pt idx="486">
                  <c:v>547</c:v>
                </c:pt>
                <c:pt idx="487">
                  <c:v>543</c:v>
                </c:pt>
                <c:pt idx="488">
                  <c:v>543</c:v>
                </c:pt>
                <c:pt idx="489">
                  <c:v>544</c:v>
                </c:pt>
                <c:pt idx="490">
                  <c:v>541</c:v>
                </c:pt>
                <c:pt idx="491">
                  <c:v>547</c:v>
                </c:pt>
                <c:pt idx="492">
                  <c:v>538</c:v>
                </c:pt>
                <c:pt idx="493">
                  <c:v>548</c:v>
                </c:pt>
                <c:pt idx="494">
                  <c:v>543</c:v>
                </c:pt>
                <c:pt idx="495">
                  <c:v>547</c:v>
                </c:pt>
                <c:pt idx="496">
                  <c:v>542</c:v>
                </c:pt>
                <c:pt idx="497">
                  <c:v>545</c:v>
                </c:pt>
                <c:pt idx="498">
                  <c:v>541</c:v>
                </c:pt>
                <c:pt idx="499">
                  <c:v>543</c:v>
                </c:pt>
                <c:pt idx="500">
                  <c:v>544</c:v>
                </c:pt>
                <c:pt idx="501">
                  <c:v>543</c:v>
                </c:pt>
                <c:pt idx="502">
                  <c:v>543</c:v>
                </c:pt>
                <c:pt idx="503">
                  <c:v>542</c:v>
                </c:pt>
                <c:pt idx="504">
                  <c:v>546</c:v>
                </c:pt>
                <c:pt idx="505">
                  <c:v>542</c:v>
                </c:pt>
                <c:pt idx="506">
                  <c:v>545</c:v>
                </c:pt>
                <c:pt idx="507">
                  <c:v>541</c:v>
                </c:pt>
                <c:pt idx="508">
                  <c:v>543</c:v>
                </c:pt>
                <c:pt idx="509">
                  <c:v>544</c:v>
                </c:pt>
                <c:pt idx="510">
                  <c:v>545</c:v>
                </c:pt>
                <c:pt idx="511">
                  <c:v>548</c:v>
                </c:pt>
              </c:numCache>
            </c:numRef>
          </c:val>
          <c:smooth val="0"/>
        </c:ser>
        <c:ser>
          <c:idx val="1"/>
          <c:order val="1"/>
          <c:tx>
            <c:v>Pixel no.17</c:v>
          </c:tx>
          <c:marker>
            <c:symbol val="none"/>
          </c:marker>
          <c:val>
            <c:numRef>
              <c:f>TP_all!$S$1:$S$512</c:f>
              <c:numCache>
                <c:formatCode>General</c:formatCode>
                <c:ptCount val="512"/>
                <c:pt idx="0">
                  <c:v>11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15</c:v>
                </c:pt>
                <c:pt idx="43">
                  <c:v>0</c:v>
                </c:pt>
                <c:pt idx="44">
                  <c:v>11</c:v>
                </c:pt>
                <c:pt idx="45">
                  <c:v>30</c:v>
                </c:pt>
                <c:pt idx="46">
                  <c:v>26</c:v>
                </c:pt>
                <c:pt idx="47">
                  <c:v>30</c:v>
                </c:pt>
                <c:pt idx="48">
                  <c:v>36</c:v>
                </c:pt>
                <c:pt idx="49">
                  <c:v>42</c:v>
                </c:pt>
                <c:pt idx="50">
                  <c:v>45</c:v>
                </c:pt>
                <c:pt idx="51">
                  <c:v>47</c:v>
                </c:pt>
                <c:pt idx="52">
                  <c:v>49</c:v>
                </c:pt>
                <c:pt idx="53">
                  <c:v>49</c:v>
                </c:pt>
                <c:pt idx="54">
                  <c:v>48</c:v>
                </c:pt>
                <c:pt idx="55">
                  <c:v>58</c:v>
                </c:pt>
                <c:pt idx="56">
                  <c:v>52</c:v>
                </c:pt>
                <c:pt idx="57">
                  <c:v>57</c:v>
                </c:pt>
                <c:pt idx="58">
                  <c:v>60</c:v>
                </c:pt>
                <c:pt idx="59">
                  <c:v>60</c:v>
                </c:pt>
                <c:pt idx="60">
                  <c:v>66</c:v>
                </c:pt>
                <c:pt idx="61">
                  <c:v>66</c:v>
                </c:pt>
                <c:pt idx="62">
                  <c:v>69</c:v>
                </c:pt>
                <c:pt idx="63">
                  <c:v>70</c:v>
                </c:pt>
                <c:pt idx="64">
                  <c:v>72</c:v>
                </c:pt>
                <c:pt idx="65">
                  <c:v>72</c:v>
                </c:pt>
                <c:pt idx="66">
                  <c:v>78</c:v>
                </c:pt>
                <c:pt idx="67">
                  <c:v>74</c:v>
                </c:pt>
                <c:pt idx="68">
                  <c:v>75</c:v>
                </c:pt>
                <c:pt idx="69">
                  <c:v>80</c:v>
                </c:pt>
                <c:pt idx="70">
                  <c:v>81</c:v>
                </c:pt>
                <c:pt idx="71">
                  <c:v>81</c:v>
                </c:pt>
                <c:pt idx="72">
                  <c:v>81</c:v>
                </c:pt>
                <c:pt idx="73">
                  <c:v>82</c:v>
                </c:pt>
                <c:pt idx="74">
                  <c:v>85</c:v>
                </c:pt>
                <c:pt idx="75">
                  <c:v>83</c:v>
                </c:pt>
                <c:pt idx="76">
                  <c:v>83</c:v>
                </c:pt>
                <c:pt idx="77">
                  <c:v>85</c:v>
                </c:pt>
                <c:pt idx="78">
                  <c:v>88</c:v>
                </c:pt>
                <c:pt idx="79">
                  <c:v>91</c:v>
                </c:pt>
                <c:pt idx="80">
                  <c:v>88</c:v>
                </c:pt>
                <c:pt idx="81">
                  <c:v>91</c:v>
                </c:pt>
                <c:pt idx="82">
                  <c:v>92</c:v>
                </c:pt>
                <c:pt idx="83">
                  <c:v>92</c:v>
                </c:pt>
                <c:pt idx="84">
                  <c:v>94</c:v>
                </c:pt>
                <c:pt idx="85">
                  <c:v>96</c:v>
                </c:pt>
                <c:pt idx="86">
                  <c:v>94</c:v>
                </c:pt>
                <c:pt idx="87">
                  <c:v>95</c:v>
                </c:pt>
                <c:pt idx="88">
                  <c:v>96</c:v>
                </c:pt>
                <c:pt idx="89">
                  <c:v>100</c:v>
                </c:pt>
                <c:pt idx="90">
                  <c:v>98</c:v>
                </c:pt>
                <c:pt idx="91">
                  <c:v>101</c:v>
                </c:pt>
                <c:pt idx="92">
                  <c:v>102</c:v>
                </c:pt>
                <c:pt idx="93">
                  <c:v>102</c:v>
                </c:pt>
                <c:pt idx="94">
                  <c:v>104</c:v>
                </c:pt>
                <c:pt idx="95">
                  <c:v>100</c:v>
                </c:pt>
                <c:pt idx="96">
                  <c:v>109</c:v>
                </c:pt>
                <c:pt idx="97">
                  <c:v>107</c:v>
                </c:pt>
                <c:pt idx="98">
                  <c:v>109</c:v>
                </c:pt>
                <c:pt idx="99">
                  <c:v>108</c:v>
                </c:pt>
                <c:pt idx="100">
                  <c:v>105</c:v>
                </c:pt>
                <c:pt idx="101">
                  <c:v>112</c:v>
                </c:pt>
                <c:pt idx="102">
                  <c:v>110</c:v>
                </c:pt>
                <c:pt idx="103">
                  <c:v>111</c:v>
                </c:pt>
                <c:pt idx="104">
                  <c:v>114</c:v>
                </c:pt>
                <c:pt idx="105">
                  <c:v>114</c:v>
                </c:pt>
                <c:pt idx="106">
                  <c:v>114</c:v>
                </c:pt>
                <c:pt idx="107">
                  <c:v>112</c:v>
                </c:pt>
                <c:pt idx="108">
                  <c:v>112</c:v>
                </c:pt>
                <c:pt idx="109">
                  <c:v>119</c:v>
                </c:pt>
                <c:pt idx="110">
                  <c:v>123</c:v>
                </c:pt>
                <c:pt idx="111">
                  <c:v>119</c:v>
                </c:pt>
                <c:pt idx="112">
                  <c:v>121</c:v>
                </c:pt>
                <c:pt idx="113">
                  <c:v>119</c:v>
                </c:pt>
                <c:pt idx="114">
                  <c:v>123</c:v>
                </c:pt>
                <c:pt idx="115">
                  <c:v>123</c:v>
                </c:pt>
                <c:pt idx="116">
                  <c:v>127</c:v>
                </c:pt>
                <c:pt idx="117">
                  <c:v>124</c:v>
                </c:pt>
                <c:pt idx="118">
                  <c:v>124</c:v>
                </c:pt>
                <c:pt idx="119">
                  <c:v>127</c:v>
                </c:pt>
                <c:pt idx="120">
                  <c:v>128</c:v>
                </c:pt>
                <c:pt idx="121">
                  <c:v>130</c:v>
                </c:pt>
                <c:pt idx="122">
                  <c:v>132</c:v>
                </c:pt>
                <c:pt idx="123">
                  <c:v>128</c:v>
                </c:pt>
                <c:pt idx="124">
                  <c:v>127</c:v>
                </c:pt>
                <c:pt idx="125">
                  <c:v>132</c:v>
                </c:pt>
                <c:pt idx="126">
                  <c:v>133</c:v>
                </c:pt>
                <c:pt idx="127">
                  <c:v>130</c:v>
                </c:pt>
                <c:pt idx="128">
                  <c:v>136</c:v>
                </c:pt>
                <c:pt idx="129">
                  <c:v>133</c:v>
                </c:pt>
                <c:pt idx="130">
                  <c:v>140</c:v>
                </c:pt>
                <c:pt idx="131">
                  <c:v>132</c:v>
                </c:pt>
                <c:pt idx="132">
                  <c:v>136</c:v>
                </c:pt>
                <c:pt idx="133">
                  <c:v>138</c:v>
                </c:pt>
                <c:pt idx="134">
                  <c:v>141</c:v>
                </c:pt>
                <c:pt idx="135">
                  <c:v>141</c:v>
                </c:pt>
                <c:pt idx="136">
                  <c:v>142</c:v>
                </c:pt>
                <c:pt idx="137">
                  <c:v>140</c:v>
                </c:pt>
                <c:pt idx="138">
                  <c:v>144</c:v>
                </c:pt>
                <c:pt idx="139">
                  <c:v>144</c:v>
                </c:pt>
                <c:pt idx="140">
                  <c:v>147</c:v>
                </c:pt>
                <c:pt idx="141">
                  <c:v>147</c:v>
                </c:pt>
                <c:pt idx="142">
                  <c:v>144</c:v>
                </c:pt>
                <c:pt idx="143">
                  <c:v>148</c:v>
                </c:pt>
                <c:pt idx="144">
                  <c:v>149</c:v>
                </c:pt>
                <c:pt idx="145">
                  <c:v>151</c:v>
                </c:pt>
                <c:pt idx="146">
                  <c:v>151</c:v>
                </c:pt>
                <c:pt idx="147">
                  <c:v>149</c:v>
                </c:pt>
                <c:pt idx="148">
                  <c:v>153</c:v>
                </c:pt>
                <c:pt idx="149">
                  <c:v>151</c:v>
                </c:pt>
                <c:pt idx="150">
                  <c:v>155</c:v>
                </c:pt>
                <c:pt idx="151">
                  <c:v>157</c:v>
                </c:pt>
                <c:pt idx="152">
                  <c:v>161</c:v>
                </c:pt>
                <c:pt idx="153">
                  <c:v>158</c:v>
                </c:pt>
                <c:pt idx="154">
                  <c:v>160</c:v>
                </c:pt>
                <c:pt idx="155">
                  <c:v>162</c:v>
                </c:pt>
                <c:pt idx="156">
                  <c:v>159</c:v>
                </c:pt>
                <c:pt idx="157">
                  <c:v>160</c:v>
                </c:pt>
                <c:pt idx="158">
                  <c:v>160</c:v>
                </c:pt>
                <c:pt idx="159">
                  <c:v>162</c:v>
                </c:pt>
                <c:pt idx="160">
                  <c:v>163</c:v>
                </c:pt>
                <c:pt idx="161">
                  <c:v>163</c:v>
                </c:pt>
                <c:pt idx="162">
                  <c:v>164</c:v>
                </c:pt>
                <c:pt idx="163">
                  <c:v>167</c:v>
                </c:pt>
                <c:pt idx="164">
                  <c:v>170</c:v>
                </c:pt>
                <c:pt idx="165">
                  <c:v>166</c:v>
                </c:pt>
                <c:pt idx="166">
                  <c:v>167</c:v>
                </c:pt>
                <c:pt idx="167">
                  <c:v>172</c:v>
                </c:pt>
                <c:pt idx="168">
                  <c:v>170</c:v>
                </c:pt>
                <c:pt idx="169">
                  <c:v>174</c:v>
                </c:pt>
                <c:pt idx="170">
                  <c:v>178</c:v>
                </c:pt>
                <c:pt idx="171">
                  <c:v>172</c:v>
                </c:pt>
                <c:pt idx="172">
                  <c:v>179</c:v>
                </c:pt>
                <c:pt idx="173">
                  <c:v>181</c:v>
                </c:pt>
                <c:pt idx="174">
                  <c:v>178</c:v>
                </c:pt>
                <c:pt idx="175">
                  <c:v>178</c:v>
                </c:pt>
                <c:pt idx="176">
                  <c:v>179</c:v>
                </c:pt>
                <c:pt idx="177">
                  <c:v>182</c:v>
                </c:pt>
                <c:pt idx="178">
                  <c:v>182</c:v>
                </c:pt>
                <c:pt idx="179">
                  <c:v>183</c:v>
                </c:pt>
                <c:pt idx="180">
                  <c:v>181</c:v>
                </c:pt>
                <c:pt idx="181">
                  <c:v>185</c:v>
                </c:pt>
                <c:pt idx="182">
                  <c:v>184</c:v>
                </c:pt>
                <c:pt idx="183">
                  <c:v>183</c:v>
                </c:pt>
                <c:pt idx="184">
                  <c:v>192</c:v>
                </c:pt>
                <c:pt idx="185">
                  <c:v>193</c:v>
                </c:pt>
                <c:pt idx="186">
                  <c:v>193</c:v>
                </c:pt>
                <c:pt idx="187">
                  <c:v>191</c:v>
                </c:pt>
                <c:pt idx="188">
                  <c:v>194</c:v>
                </c:pt>
                <c:pt idx="189">
                  <c:v>189</c:v>
                </c:pt>
                <c:pt idx="190">
                  <c:v>197</c:v>
                </c:pt>
                <c:pt idx="191">
                  <c:v>196</c:v>
                </c:pt>
                <c:pt idx="192">
                  <c:v>194</c:v>
                </c:pt>
                <c:pt idx="193">
                  <c:v>196</c:v>
                </c:pt>
                <c:pt idx="194">
                  <c:v>199</c:v>
                </c:pt>
                <c:pt idx="195">
                  <c:v>202</c:v>
                </c:pt>
                <c:pt idx="196">
                  <c:v>203</c:v>
                </c:pt>
                <c:pt idx="197">
                  <c:v>205</c:v>
                </c:pt>
                <c:pt idx="198">
                  <c:v>207</c:v>
                </c:pt>
                <c:pt idx="199">
                  <c:v>204</c:v>
                </c:pt>
                <c:pt idx="200">
                  <c:v>205</c:v>
                </c:pt>
                <c:pt idx="201">
                  <c:v>209</c:v>
                </c:pt>
                <c:pt idx="202">
                  <c:v>208</c:v>
                </c:pt>
                <c:pt idx="203">
                  <c:v>210</c:v>
                </c:pt>
                <c:pt idx="204">
                  <c:v>209</c:v>
                </c:pt>
                <c:pt idx="205">
                  <c:v>209</c:v>
                </c:pt>
                <c:pt idx="206">
                  <c:v>206</c:v>
                </c:pt>
                <c:pt idx="207">
                  <c:v>212</c:v>
                </c:pt>
                <c:pt idx="208">
                  <c:v>213</c:v>
                </c:pt>
                <c:pt idx="209">
                  <c:v>210</c:v>
                </c:pt>
                <c:pt idx="210">
                  <c:v>216</c:v>
                </c:pt>
                <c:pt idx="211">
                  <c:v>218</c:v>
                </c:pt>
                <c:pt idx="212">
                  <c:v>219</c:v>
                </c:pt>
                <c:pt idx="213">
                  <c:v>221</c:v>
                </c:pt>
                <c:pt idx="214">
                  <c:v>218</c:v>
                </c:pt>
                <c:pt idx="215">
                  <c:v>224</c:v>
                </c:pt>
                <c:pt idx="216">
                  <c:v>227</c:v>
                </c:pt>
                <c:pt idx="217">
                  <c:v>219</c:v>
                </c:pt>
                <c:pt idx="218">
                  <c:v>227</c:v>
                </c:pt>
                <c:pt idx="219">
                  <c:v>225</c:v>
                </c:pt>
                <c:pt idx="220">
                  <c:v>226</c:v>
                </c:pt>
                <c:pt idx="221">
                  <c:v>223</c:v>
                </c:pt>
                <c:pt idx="222">
                  <c:v>227</c:v>
                </c:pt>
                <c:pt idx="223">
                  <c:v>229</c:v>
                </c:pt>
                <c:pt idx="224">
                  <c:v>235</c:v>
                </c:pt>
                <c:pt idx="225">
                  <c:v>229</c:v>
                </c:pt>
                <c:pt idx="226">
                  <c:v>236</c:v>
                </c:pt>
                <c:pt idx="227">
                  <c:v>234</c:v>
                </c:pt>
                <c:pt idx="228">
                  <c:v>234</c:v>
                </c:pt>
                <c:pt idx="229">
                  <c:v>234</c:v>
                </c:pt>
                <c:pt idx="230">
                  <c:v>236</c:v>
                </c:pt>
                <c:pt idx="231">
                  <c:v>243</c:v>
                </c:pt>
                <c:pt idx="232">
                  <c:v>242</c:v>
                </c:pt>
                <c:pt idx="233">
                  <c:v>244</c:v>
                </c:pt>
                <c:pt idx="234">
                  <c:v>241</c:v>
                </c:pt>
                <c:pt idx="235">
                  <c:v>245</c:v>
                </c:pt>
                <c:pt idx="236">
                  <c:v>244</c:v>
                </c:pt>
                <c:pt idx="237">
                  <c:v>244</c:v>
                </c:pt>
                <c:pt idx="238">
                  <c:v>243</c:v>
                </c:pt>
                <c:pt idx="239">
                  <c:v>249</c:v>
                </c:pt>
                <c:pt idx="240">
                  <c:v>244</c:v>
                </c:pt>
                <c:pt idx="241">
                  <c:v>249</c:v>
                </c:pt>
                <c:pt idx="242">
                  <c:v>250</c:v>
                </c:pt>
                <c:pt idx="243">
                  <c:v>253</c:v>
                </c:pt>
                <c:pt idx="244">
                  <c:v>249</c:v>
                </c:pt>
                <c:pt idx="245">
                  <c:v>253</c:v>
                </c:pt>
                <c:pt idx="246">
                  <c:v>257</c:v>
                </c:pt>
                <c:pt idx="247">
                  <c:v>259</c:v>
                </c:pt>
                <c:pt idx="248">
                  <c:v>260</c:v>
                </c:pt>
                <c:pt idx="249">
                  <c:v>255</c:v>
                </c:pt>
                <c:pt idx="250">
                  <c:v>257</c:v>
                </c:pt>
                <c:pt idx="251">
                  <c:v>262</c:v>
                </c:pt>
                <c:pt idx="252">
                  <c:v>261</c:v>
                </c:pt>
                <c:pt idx="253">
                  <c:v>260</c:v>
                </c:pt>
                <c:pt idx="254">
                  <c:v>265</c:v>
                </c:pt>
                <c:pt idx="255">
                  <c:v>261</c:v>
                </c:pt>
                <c:pt idx="256">
                  <c:v>261</c:v>
                </c:pt>
                <c:pt idx="257">
                  <c:v>263</c:v>
                </c:pt>
                <c:pt idx="258">
                  <c:v>263</c:v>
                </c:pt>
                <c:pt idx="259">
                  <c:v>268</c:v>
                </c:pt>
                <c:pt idx="260">
                  <c:v>268</c:v>
                </c:pt>
                <c:pt idx="261">
                  <c:v>268</c:v>
                </c:pt>
                <c:pt idx="262">
                  <c:v>270</c:v>
                </c:pt>
                <c:pt idx="263">
                  <c:v>271</c:v>
                </c:pt>
                <c:pt idx="264">
                  <c:v>274</c:v>
                </c:pt>
                <c:pt idx="265">
                  <c:v>274</c:v>
                </c:pt>
                <c:pt idx="266">
                  <c:v>276</c:v>
                </c:pt>
                <c:pt idx="267">
                  <c:v>276</c:v>
                </c:pt>
                <c:pt idx="268">
                  <c:v>275</c:v>
                </c:pt>
                <c:pt idx="269">
                  <c:v>279</c:v>
                </c:pt>
                <c:pt idx="270">
                  <c:v>282</c:v>
                </c:pt>
                <c:pt idx="271">
                  <c:v>281</c:v>
                </c:pt>
                <c:pt idx="272">
                  <c:v>284</c:v>
                </c:pt>
                <c:pt idx="273">
                  <c:v>281</c:v>
                </c:pt>
                <c:pt idx="274">
                  <c:v>283</c:v>
                </c:pt>
                <c:pt idx="275">
                  <c:v>283</c:v>
                </c:pt>
                <c:pt idx="276">
                  <c:v>293</c:v>
                </c:pt>
                <c:pt idx="277">
                  <c:v>292</c:v>
                </c:pt>
                <c:pt idx="278">
                  <c:v>286</c:v>
                </c:pt>
                <c:pt idx="279">
                  <c:v>289</c:v>
                </c:pt>
                <c:pt idx="280">
                  <c:v>293</c:v>
                </c:pt>
                <c:pt idx="281">
                  <c:v>291</c:v>
                </c:pt>
                <c:pt idx="282">
                  <c:v>293</c:v>
                </c:pt>
                <c:pt idx="283">
                  <c:v>293</c:v>
                </c:pt>
                <c:pt idx="284">
                  <c:v>295</c:v>
                </c:pt>
                <c:pt idx="285">
                  <c:v>294</c:v>
                </c:pt>
                <c:pt idx="286">
                  <c:v>298</c:v>
                </c:pt>
                <c:pt idx="287">
                  <c:v>297</c:v>
                </c:pt>
                <c:pt idx="288">
                  <c:v>295</c:v>
                </c:pt>
                <c:pt idx="289">
                  <c:v>302</c:v>
                </c:pt>
                <c:pt idx="290">
                  <c:v>300</c:v>
                </c:pt>
                <c:pt idx="291">
                  <c:v>301</c:v>
                </c:pt>
                <c:pt idx="292">
                  <c:v>302</c:v>
                </c:pt>
                <c:pt idx="293">
                  <c:v>302</c:v>
                </c:pt>
                <c:pt idx="294">
                  <c:v>303</c:v>
                </c:pt>
                <c:pt idx="295">
                  <c:v>305</c:v>
                </c:pt>
                <c:pt idx="296">
                  <c:v>308</c:v>
                </c:pt>
                <c:pt idx="297">
                  <c:v>303</c:v>
                </c:pt>
                <c:pt idx="298">
                  <c:v>310</c:v>
                </c:pt>
                <c:pt idx="299">
                  <c:v>307</c:v>
                </c:pt>
                <c:pt idx="300">
                  <c:v>314</c:v>
                </c:pt>
                <c:pt idx="301">
                  <c:v>314</c:v>
                </c:pt>
                <c:pt idx="302">
                  <c:v>311</c:v>
                </c:pt>
                <c:pt idx="303">
                  <c:v>314</c:v>
                </c:pt>
                <c:pt idx="304">
                  <c:v>319</c:v>
                </c:pt>
                <c:pt idx="305">
                  <c:v>317</c:v>
                </c:pt>
                <c:pt idx="306">
                  <c:v>316</c:v>
                </c:pt>
                <c:pt idx="307">
                  <c:v>320</c:v>
                </c:pt>
                <c:pt idx="308">
                  <c:v>315</c:v>
                </c:pt>
                <c:pt idx="309">
                  <c:v>320</c:v>
                </c:pt>
                <c:pt idx="310">
                  <c:v>324</c:v>
                </c:pt>
                <c:pt idx="311">
                  <c:v>321</c:v>
                </c:pt>
                <c:pt idx="312">
                  <c:v>326</c:v>
                </c:pt>
                <c:pt idx="313">
                  <c:v>325</c:v>
                </c:pt>
                <c:pt idx="314">
                  <c:v>326</c:v>
                </c:pt>
                <c:pt idx="315">
                  <c:v>326</c:v>
                </c:pt>
                <c:pt idx="316">
                  <c:v>326</c:v>
                </c:pt>
                <c:pt idx="317">
                  <c:v>329</c:v>
                </c:pt>
                <c:pt idx="318">
                  <c:v>327</c:v>
                </c:pt>
                <c:pt idx="319">
                  <c:v>323</c:v>
                </c:pt>
                <c:pt idx="320">
                  <c:v>330</c:v>
                </c:pt>
                <c:pt idx="321">
                  <c:v>332</c:v>
                </c:pt>
                <c:pt idx="322">
                  <c:v>326</c:v>
                </c:pt>
                <c:pt idx="323">
                  <c:v>335</c:v>
                </c:pt>
                <c:pt idx="324">
                  <c:v>338</c:v>
                </c:pt>
                <c:pt idx="325">
                  <c:v>336</c:v>
                </c:pt>
                <c:pt idx="326">
                  <c:v>332</c:v>
                </c:pt>
                <c:pt idx="327">
                  <c:v>338</c:v>
                </c:pt>
                <c:pt idx="328">
                  <c:v>341</c:v>
                </c:pt>
                <c:pt idx="329">
                  <c:v>339</c:v>
                </c:pt>
                <c:pt idx="330">
                  <c:v>344</c:v>
                </c:pt>
                <c:pt idx="331">
                  <c:v>341</c:v>
                </c:pt>
                <c:pt idx="332">
                  <c:v>342</c:v>
                </c:pt>
                <c:pt idx="333">
                  <c:v>348</c:v>
                </c:pt>
                <c:pt idx="334">
                  <c:v>344</c:v>
                </c:pt>
                <c:pt idx="335">
                  <c:v>340</c:v>
                </c:pt>
                <c:pt idx="336">
                  <c:v>344</c:v>
                </c:pt>
                <c:pt idx="337">
                  <c:v>346</c:v>
                </c:pt>
                <c:pt idx="338">
                  <c:v>347</c:v>
                </c:pt>
                <c:pt idx="339">
                  <c:v>349</c:v>
                </c:pt>
                <c:pt idx="340">
                  <c:v>351</c:v>
                </c:pt>
                <c:pt idx="341">
                  <c:v>354</c:v>
                </c:pt>
                <c:pt idx="342">
                  <c:v>353</c:v>
                </c:pt>
                <c:pt idx="343">
                  <c:v>352</c:v>
                </c:pt>
                <c:pt idx="344">
                  <c:v>357</c:v>
                </c:pt>
                <c:pt idx="345">
                  <c:v>351</c:v>
                </c:pt>
                <c:pt idx="346">
                  <c:v>356</c:v>
                </c:pt>
                <c:pt idx="347">
                  <c:v>355</c:v>
                </c:pt>
                <c:pt idx="348">
                  <c:v>353</c:v>
                </c:pt>
                <c:pt idx="349">
                  <c:v>359</c:v>
                </c:pt>
                <c:pt idx="350">
                  <c:v>357</c:v>
                </c:pt>
                <c:pt idx="351">
                  <c:v>364</c:v>
                </c:pt>
                <c:pt idx="352">
                  <c:v>360</c:v>
                </c:pt>
                <c:pt idx="353">
                  <c:v>362</c:v>
                </c:pt>
                <c:pt idx="354">
                  <c:v>367</c:v>
                </c:pt>
                <c:pt idx="355">
                  <c:v>366</c:v>
                </c:pt>
                <c:pt idx="356">
                  <c:v>366</c:v>
                </c:pt>
                <c:pt idx="357">
                  <c:v>367</c:v>
                </c:pt>
                <c:pt idx="358">
                  <c:v>367</c:v>
                </c:pt>
                <c:pt idx="359">
                  <c:v>366</c:v>
                </c:pt>
                <c:pt idx="360">
                  <c:v>371</c:v>
                </c:pt>
                <c:pt idx="361">
                  <c:v>376</c:v>
                </c:pt>
                <c:pt idx="362">
                  <c:v>374</c:v>
                </c:pt>
                <c:pt idx="363">
                  <c:v>372</c:v>
                </c:pt>
                <c:pt idx="364">
                  <c:v>375</c:v>
                </c:pt>
                <c:pt idx="365">
                  <c:v>381</c:v>
                </c:pt>
                <c:pt idx="366">
                  <c:v>382</c:v>
                </c:pt>
                <c:pt idx="367">
                  <c:v>378</c:v>
                </c:pt>
                <c:pt idx="368">
                  <c:v>380</c:v>
                </c:pt>
                <c:pt idx="369">
                  <c:v>380</c:v>
                </c:pt>
                <c:pt idx="370">
                  <c:v>385</c:v>
                </c:pt>
                <c:pt idx="371">
                  <c:v>379</c:v>
                </c:pt>
                <c:pt idx="372">
                  <c:v>389</c:v>
                </c:pt>
                <c:pt idx="373">
                  <c:v>386</c:v>
                </c:pt>
                <c:pt idx="374">
                  <c:v>387</c:v>
                </c:pt>
                <c:pt idx="375">
                  <c:v>389</c:v>
                </c:pt>
                <c:pt idx="376">
                  <c:v>385</c:v>
                </c:pt>
                <c:pt idx="377">
                  <c:v>386</c:v>
                </c:pt>
                <c:pt idx="378">
                  <c:v>393</c:v>
                </c:pt>
                <c:pt idx="379">
                  <c:v>389</c:v>
                </c:pt>
                <c:pt idx="380">
                  <c:v>384</c:v>
                </c:pt>
                <c:pt idx="381">
                  <c:v>394</c:v>
                </c:pt>
                <c:pt idx="382">
                  <c:v>388</c:v>
                </c:pt>
                <c:pt idx="383">
                  <c:v>399</c:v>
                </c:pt>
                <c:pt idx="384">
                  <c:v>397</c:v>
                </c:pt>
                <c:pt idx="385">
                  <c:v>395</c:v>
                </c:pt>
                <c:pt idx="386">
                  <c:v>399</c:v>
                </c:pt>
                <c:pt idx="387">
                  <c:v>398</c:v>
                </c:pt>
                <c:pt idx="388">
                  <c:v>403</c:v>
                </c:pt>
                <c:pt idx="389">
                  <c:v>399</c:v>
                </c:pt>
                <c:pt idx="390">
                  <c:v>401</c:v>
                </c:pt>
                <c:pt idx="391">
                  <c:v>405</c:v>
                </c:pt>
                <c:pt idx="392">
                  <c:v>408</c:v>
                </c:pt>
                <c:pt idx="393">
                  <c:v>404</c:v>
                </c:pt>
                <c:pt idx="394">
                  <c:v>408</c:v>
                </c:pt>
                <c:pt idx="395">
                  <c:v>408</c:v>
                </c:pt>
                <c:pt idx="396">
                  <c:v>409</c:v>
                </c:pt>
                <c:pt idx="397">
                  <c:v>411</c:v>
                </c:pt>
                <c:pt idx="398">
                  <c:v>410</c:v>
                </c:pt>
                <c:pt idx="399">
                  <c:v>411</c:v>
                </c:pt>
                <c:pt idx="400">
                  <c:v>407</c:v>
                </c:pt>
                <c:pt idx="401">
                  <c:v>414</c:v>
                </c:pt>
                <c:pt idx="402">
                  <c:v>415</c:v>
                </c:pt>
                <c:pt idx="403">
                  <c:v>419</c:v>
                </c:pt>
                <c:pt idx="404">
                  <c:v>415</c:v>
                </c:pt>
                <c:pt idx="405">
                  <c:v>416</c:v>
                </c:pt>
                <c:pt idx="406">
                  <c:v>418</c:v>
                </c:pt>
                <c:pt idx="407">
                  <c:v>426</c:v>
                </c:pt>
                <c:pt idx="408">
                  <c:v>425</c:v>
                </c:pt>
                <c:pt idx="409">
                  <c:v>418</c:v>
                </c:pt>
                <c:pt idx="410">
                  <c:v>430</c:v>
                </c:pt>
                <c:pt idx="411">
                  <c:v>424</c:v>
                </c:pt>
                <c:pt idx="412">
                  <c:v>422</c:v>
                </c:pt>
                <c:pt idx="413">
                  <c:v>426</c:v>
                </c:pt>
                <c:pt idx="414">
                  <c:v>427</c:v>
                </c:pt>
                <c:pt idx="415">
                  <c:v>427</c:v>
                </c:pt>
                <c:pt idx="416">
                  <c:v>431</c:v>
                </c:pt>
                <c:pt idx="417">
                  <c:v>433</c:v>
                </c:pt>
                <c:pt idx="418">
                  <c:v>429</c:v>
                </c:pt>
                <c:pt idx="419">
                  <c:v>437</c:v>
                </c:pt>
                <c:pt idx="420">
                  <c:v>435</c:v>
                </c:pt>
                <c:pt idx="421">
                  <c:v>432</c:v>
                </c:pt>
                <c:pt idx="422">
                  <c:v>435</c:v>
                </c:pt>
                <c:pt idx="423">
                  <c:v>439</c:v>
                </c:pt>
                <c:pt idx="424">
                  <c:v>437</c:v>
                </c:pt>
                <c:pt idx="425">
                  <c:v>445</c:v>
                </c:pt>
                <c:pt idx="426">
                  <c:v>445</c:v>
                </c:pt>
                <c:pt idx="427">
                  <c:v>441</c:v>
                </c:pt>
                <c:pt idx="428">
                  <c:v>438</c:v>
                </c:pt>
                <c:pt idx="429">
                  <c:v>445</c:v>
                </c:pt>
                <c:pt idx="430">
                  <c:v>443</c:v>
                </c:pt>
                <c:pt idx="431">
                  <c:v>449</c:v>
                </c:pt>
                <c:pt idx="432">
                  <c:v>451</c:v>
                </c:pt>
                <c:pt idx="433">
                  <c:v>447</c:v>
                </c:pt>
                <c:pt idx="434">
                  <c:v>456</c:v>
                </c:pt>
                <c:pt idx="435">
                  <c:v>453</c:v>
                </c:pt>
                <c:pt idx="436">
                  <c:v>455</c:v>
                </c:pt>
                <c:pt idx="437">
                  <c:v>447</c:v>
                </c:pt>
                <c:pt idx="438">
                  <c:v>454</c:v>
                </c:pt>
                <c:pt idx="439">
                  <c:v>457</c:v>
                </c:pt>
                <c:pt idx="440">
                  <c:v>459</c:v>
                </c:pt>
                <c:pt idx="441">
                  <c:v>459</c:v>
                </c:pt>
                <c:pt idx="442">
                  <c:v>462</c:v>
                </c:pt>
                <c:pt idx="443">
                  <c:v>464</c:v>
                </c:pt>
                <c:pt idx="444">
                  <c:v>460</c:v>
                </c:pt>
                <c:pt idx="445">
                  <c:v>462</c:v>
                </c:pt>
                <c:pt idx="446">
                  <c:v>465</c:v>
                </c:pt>
                <c:pt idx="447">
                  <c:v>473</c:v>
                </c:pt>
                <c:pt idx="448">
                  <c:v>475</c:v>
                </c:pt>
                <c:pt idx="449">
                  <c:v>472</c:v>
                </c:pt>
                <c:pt idx="450">
                  <c:v>476</c:v>
                </c:pt>
                <c:pt idx="451">
                  <c:v>471</c:v>
                </c:pt>
                <c:pt idx="452">
                  <c:v>480</c:v>
                </c:pt>
                <c:pt idx="453">
                  <c:v>477</c:v>
                </c:pt>
                <c:pt idx="454">
                  <c:v>484</c:v>
                </c:pt>
                <c:pt idx="455">
                  <c:v>482</c:v>
                </c:pt>
                <c:pt idx="456">
                  <c:v>483</c:v>
                </c:pt>
                <c:pt idx="457">
                  <c:v>480</c:v>
                </c:pt>
                <c:pt idx="458">
                  <c:v>487</c:v>
                </c:pt>
                <c:pt idx="459">
                  <c:v>488</c:v>
                </c:pt>
                <c:pt idx="460">
                  <c:v>488</c:v>
                </c:pt>
                <c:pt idx="461">
                  <c:v>490</c:v>
                </c:pt>
                <c:pt idx="462">
                  <c:v>498</c:v>
                </c:pt>
                <c:pt idx="463">
                  <c:v>491</c:v>
                </c:pt>
                <c:pt idx="464">
                  <c:v>483</c:v>
                </c:pt>
                <c:pt idx="465">
                  <c:v>498</c:v>
                </c:pt>
                <c:pt idx="466">
                  <c:v>493</c:v>
                </c:pt>
                <c:pt idx="467">
                  <c:v>493</c:v>
                </c:pt>
                <c:pt idx="468">
                  <c:v>493</c:v>
                </c:pt>
                <c:pt idx="469">
                  <c:v>496</c:v>
                </c:pt>
                <c:pt idx="470">
                  <c:v>492</c:v>
                </c:pt>
                <c:pt idx="471">
                  <c:v>494</c:v>
                </c:pt>
                <c:pt idx="472">
                  <c:v>497</c:v>
                </c:pt>
                <c:pt idx="473">
                  <c:v>499</c:v>
                </c:pt>
                <c:pt idx="474">
                  <c:v>500</c:v>
                </c:pt>
                <c:pt idx="475">
                  <c:v>499</c:v>
                </c:pt>
                <c:pt idx="476">
                  <c:v>498</c:v>
                </c:pt>
                <c:pt idx="477">
                  <c:v>497</c:v>
                </c:pt>
                <c:pt idx="478">
                  <c:v>506</c:v>
                </c:pt>
                <c:pt idx="479">
                  <c:v>499</c:v>
                </c:pt>
                <c:pt idx="480">
                  <c:v>498</c:v>
                </c:pt>
                <c:pt idx="481">
                  <c:v>500</c:v>
                </c:pt>
                <c:pt idx="482">
                  <c:v>507</c:v>
                </c:pt>
                <c:pt idx="483">
                  <c:v>500</c:v>
                </c:pt>
                <c:pt idx="484">
                  <c:v>499</c:v>
                </c:pt>
                <c:pt idx="485">
                  <c:v>504</c:v>
                </c:pt>
                <c:pt idx="486">
                  <c:v>498</c:v>
                </c:pt>
                <c:pt idx="487">
                  <c:v>500</c:v>
                </c:pt>
                <c:pt idx="488">
                  <c:v>502</c:v>
                </c:pt>
                <c:pt idx="489">
                  <c:v>503</c:v>
                </c:pt>
                <c:pt idx="490">
                  <c:v>504</c:v>
                </c:pt>
                <c:pt idx="491">
                  <c:v>497</c:v>
                </c:pt>
                <c:pt idx="492">
                  <c:v>499</c:v>
                </c:pt>
                <c:pt idx="493">
                  <c:v>494</c:v>
                </c:pt>
                <c:pt idx="494">
                  <c:v>502</c:v>
                </c:pt>
                <c:pt idx="495">
                  <c:v>501</c:v>
                </c:pt>
                <c:pt idx="496">
                  <c:v>508</c:v>
                </c:pt>
                <c:pt idx="497">
                  <c:v>507</c:v>
                </c:pt>
                <c:pt idx="498">
                  <c:v>503</c:v>
                </c:pt>
                <c:pt idx="499">
                  <c:v>498</c:v>
                </c:pt>
                <c:pt idx="500">
                  <c:v>502</c:v>
                </c:pt>
                <c:pt idx="501">
                  <c:v>495</c:v>
                </c:pt>
                <c:pt idx="502">
                  <c:v>499</c:v>
                </c:pt>
                <c:pt idx="503">
                  <c:v>502</c:v>
                </c:pt>
                <c:pt idx="504">
                  <c:v>499</c:v>
                </c:pt>
                <c:pt idx="505">
                  <c:v>497</c:v>
                </c:pt>
                <c:pt idx="506">
                  <c:v>500</c:v>
                </c:pt>
                <c:pt idx="507">
                  <c:v>505</c:v>
                </c:pt>
                <c:pt idx="508">
                  <c:v>504</c:v>
                </c:pt>
                <c:pt idx="509">
                  <c:v>505</c:v>
                </c:pt>
                <c:pt idx="510">
                  <c:v>499</c:v>
                </c:pt>
                <c:pt idx="511">
                  <c:v>504</c:v>
                </c:pt>
              </c:numCache>
            </c:numRef>
          </c:val>
          <c:smooth val="0"/>
        </c:ser>
        <c:ser>
          <c:idx val="2"/>
          <c:order val="2"/>
          <c:tx>
            <c:v>Pixel no.18</c:v>
          </c:tx>
          <c:marker>
            <c:symbol val="none"/>
          </c:marker>
          <c:val>
            <c:numRef>
              <c:f>TP_all!$T$1:$T$512</c:f>
              <c:numCache>
                <c:formatCode>General</c:formatCode>
                <c:ptCount val="512"/>
                <c:pt idx="0">
                  <c:v>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13</c:v>
                </c:pt>
                <c:pt idx="62">
                  <c:v>28</c:v>
                </c:pt>
                <c:pt idx="63">
                  <c:v>25</c:v>
                </c:pt>
                <c:pt idx="64">
                  <c:v>27</c:v>
                </c:pt>
                <c:pt idx="65">
                  <c:v>33</c:v>
                </c:pt>
                <c:pt idx="66">
                  <c:v>42</c:v>
                </c:pt>
                <c:pt idx="67">
                  <c:v>42</c:v>
                </c:pt>
                <c:pt idx="68">
                  <c:v>48</c:v>
                </c:pt>
                <c:pt idx="69">
                  <c:v>50</c:v>
                </c:pt>
                <c:pt idx="70">
                  <c:v>57</c:v>
                </c:pt>
                <c:pt idx="71">
                  <c:v>60</c:v>
                </c:pt>
                <c:pt idx="72">
                  <c:v>59</c:v>
                </c:pt>
                <c:pt idx="73">
                  <c:v>59</c:v>
                </c:pt>
                <c:pt idx="74">
                  <c:v>63</c:v>
                </c:pt>
                <c:pt idx="75">
                  <c:v>61</c:v>
                </c:pt>
                <c:pt idx="76">
                  <c:v>65</c:v>
                </c:pt>
                <c:pt idx="77">
                  <c:v>61</c:v>
                </c:pt>
                <c:pt idx="78">
                  <c:v>71</c:v>
                </c:pt>
                <c:pt idx="79">
                  <c:v>68</c:v>
                </c:pt>
                <c:pt idx="80">
                  <c:v>71</c:v>
                </c:pt>
                <c:pt idx="81">
                  <c:v>76</c:v>
                </c:pt>
                <c:pt idx="82">
                  <c:v>77</c:v>
                </c:pt>
                <c:pt idx="83">
                  <c:v>78</c:v>
                </c:pt>
                <c:pt idx="84">
                  <c:v>81</c:v>
                </c:pt>
                <c:pt idx="85">
                  <c:v>81</c:v>
                </c:pt>
                <c:pt idx="86">
                  <c:v>86</c:v>
                </c:pt>
                <c:pt idx="87">
                  <c:v>86</c:v>
                </c:pt>
                <c:pt idx="88">
                  <c:v>83</c:v>
                </c:pt>
                <c:pt idx="89">
                  <c:v>88</c:v>
                </c:pt>
                <c:pt idx="90">
                  <c:v>88</c:v>
                </c:pt>
                <c:pt idx="91">
                  <c:v>88</c:v>
                </c:pt>
                <c:pt idx="92">
                  <c:v>91</c:v>
                </c:pt>
                <c:pt idx="93">
                  <c:v>91</c:v>
                </c:pt>
                <c:pt idx="94">
                  <c:v>91</c:v>
                </c:pt>
                <c:pt idx="95">
                  <c:v>97</c:v>
                </c:pt>
                <c:pt idx="96">
                  <c:v>96</c:v>
                </c:pt>
                <c:pt idx="97">
                  <c:v>97</c:v>
                </c:pt>
                <c:pt idx="98">
                  <c:v>99</c:v>
                </c:pt>
                <c:pt idx="99">
                  <c:v>98</c:v>
                </c:pt>
                <c:pt idx="100">
                  <c:v>100</c:v>
                </c:pt>
                <c:pt idx="101">
                  <c:v>102</c:v>
                </c:pt>
                <c:pt idx="102">
                  <c:v>102</c:v>
                </c:pt>
                <c:pt idx="103">
                  <c:v>102</c:v>
                </c:pt>
                <c:pt idx="104">
                  <c:v>102</c:v>
                </c:pt>
                <c:pt idx="105">
                  <c:v>111</c:v>
                </c:pt>
                <c:pt idx="106">
                  <c:v>107</c:v>
                </c:pt>
                <c:pt idx="107">
                  <c:v>108</c:v>
                </c:pt>
                <c:pt idx="108">
                  <c:v>112</c:v>
                </c:pt>
                <c:pt idx="109">
                  <c:v>112</c:v>
                </c:pt>
                <c:pt idx="110">
                  <c:v>115</c:v>
                </c:pt>
                <c:pt idx="111">
                  <c:v>114</c:v>
                </c:pt>
                <c:pt idx="112">
                  <c:v>114</c:v>
                </c:pt>
                <c:pt idx="113">
                  <c:v>118</c:v>
                </c:pt>
                <c:pt idx="114">
                  <c:v>116</c:v>
                </c:pt>
                <c:pt idx="115">
                  <c:v>119</c:v>
                </c:pt>
                <c:pt idx="116">
                  <c:v>123</c:v>
                </c:pt>
                <c:pt idx="117">
                  <c:v>120</c:v>
                </c:pt>
                <c:pt idx="118">
                  <c:v>126</c:v>
                </c:pt>
                <c:pt idx="119">
                  <c:v>122</c:v>
                </c:pt>
                <c:pt idx="120">
                  <c:v>126</c:v>
                </c:pt>
                <c:pt idx="121">
                  <c:v>125</c:v>
                </c:pt>
                <c:pt idx="122">
                  <c:v>127</c:v>
                </c:pt>
                <c:pt idx="123">
                  <c:v>124</c:v>
                </c:pt>
                <c:pt idx="124">
                  <c:v>132</c:v>
                </c:pt>
                <c:pt idx="125">
                  <c:v>127</c:v>
                </c:pt>
                <c:pt idx="126">
                  <c:v>129</c:v>
                </c:pt>
                <c:pt idx="127">
                  <c:v>131</c:v>
                </c:pt>
                <c:pt idx="128">
                  <c:v>133</c:v>
                </c:pt>
                <c:pt idx="129">
                  <c:v>131</c:v>
                </c:pt>
                <c:pt idx="130">
                  <c:v>134</c:v>
                </c:pt>
                <c:pt idx="131">
                  <c:v>133</c:v>
                </c:pt>
                <c:pt idx="132">
                  <c:v>134</c:v>
                </c:pt>
                <c:pt idx="133">
                  <c:v>137</c:v>
                </c:pt>
                <c:pt idx="134">
                  <c:v>142</c:v>
                </c:pt>
                <c:pt idx="135">
                  <c:v>141</c:v>
                </c:pt>
                <c:pt idx="136">
                  <c:v>142</c:v>
                </c:pt>
                <c:pt idx="137">
                  <c:v>143</c:v>
                </c:pt>
                <c:pt idx="138">
                  <c:v>145</c:v>
                </c:pt>
                <c:pt idx="139">
                  <c:v>144</c:v>
                </c:pt>
                <c:pt idx="140">
                  <c:v>144</c:v>
                </c:pt>
                <c:pt idx="141">
                  <c:v>150</c:v>
                </c:pt>
                <c:pt idx="142">
                  <c:v>149</c:v>
                </c:pt>
                <c:pt idx="143">
                  <c:v>150</c:v>
                </c:pt>
                <c:pt idx="144">
                  <c:v>152</c:v>
                </c:pt>
                <c:pt idx="145">
                  <c:v>151</c:v>
                </c:pt>
                <c:pt idx="146">
                  <c:v>157</c:v>
                </c:pt>
                <c:pt idx="147">
                  <c:v>154</c:v>
                </c:pt>
                <c:pt idx="148">
                  <c:v>154</c:v>
                </c:pt>
                <c:pt idx="149">
                  <c:v>158</c:v>
                </c:pt>
                <c:pt idx="150">
                  <c:v>155</c:v>
                </c:pt>
                <c:pt idx="151">
                  <c:v>154</c:v>
                </c:pt>
                <c:pt idx="152">
                  <c:v>159</c:v>
                </c:pt>
                <c:pt idx="153">
                  <c:v>161</c:v>
                </c:pt>
                <c:pt idx="154">
                  <c:v>162</c:v>
                </c:pt>
                <c:pt idx="155">
                  <c:v>160</c:v>
                </c:pt>
                <c:pt idx="156">
                  <c:v>164</c:v>
                </c:pt>
                <c:pt idx="157">
                  <c:v>162</c:v>
                </c:pt>
                <c:pt idx="158">
                  <c:v>165</c:v>
                </c:pt>
                <c:pt idx="159">
                  <c:v>170</c:v>
                </c:pt>
                <c:pt idx="160">
                  <c:v>166</c:v>
                </c:pt>
                <c:pt idx="161">
                  <c:v>167</c:v>
                </c:pt>
                <c:pt idx="162">
                  <c:v>169</c:v>
                </c:pt>
                <c:pt idx="163">
                  <c:v>171</c:v>
                </c:pt>
                <c:pt idx="164">
                  <c:v>171</c:v>
                </c:pt>
                <c:pt idx="165">
                  <c:v>174</c:v>
                </c:pt>
                <c:pt idx="166">
                  <c:v>172</c:v>
                </c:pt>
                <c:pt idx="167">
                  <c:v>175</c:v>
                </c:pt>
                <c:pt idx="168">
                  <c:v>175</c:v>
                </c:pt>
                <c:pt idx="169">
                  <c:v>178</c:v>
                </c:pt>
                <c:pt idx="170">
                  <c:v>179</c:v>
                </c:pt>
                <c:pt idx="171">
                  <c:v>178</c:v>
                </c:pt>
                <c:pt idx="172">
                  <c:v>186</c:v>
                </c:pt>
                <c:pt idx="173">
                  <c:v>181</c:v>
                </c:pt>
                <c:pt idx="174">
                  <c:v>188</c:v>
                </c:pt>
                <c:pt idx="175">
                  <c:v>182</c:v>
                </c:pt>
                <c:pt idx="176">
                  <c:v>187</c:v>
                </c:pt>
                <c:pt idx="177">
                  <c:v>191</c:v>
                </c:pt>
                <c:pt idx="178">
                  <c:v>189</c:v>
                </c:pt>
                <c:pt idx="179">
                  <c:v>191</c:v>
                </c:pt>
                <c:pt idx="180">
                  <c:v>184</c:v>
                </c:pt>
                <c:pt idx="181">
                  <c:v>190</c:v>
                </c:pt>
                <c:pt idx="182">
                  <c:v>192</c:v>
                </c:pt>
                <c:pt idx="183">
                  <c:v>193</c:v>
                </c:pt>
                <c:pt idx="184">
                  <c:v>195</c:v>
                </c:pt>
                <c:pt idx="185">
                  <c:v>197</c:v>
                </c:pt>
                <c:pt idx="186">
                  <c:v>195</c:v>
                </c:pt>
                <c:pt idx="187">
                  <c:v>199</c:v>
                </c:pt>
                <c:pt idx="188">
                  <c:v>198</c:v>
                </c:pt>
                <c:pt idx="189">
                  <c:v>201</c:v>
                </c:pt>
                <c:pt idx="190">
                  <c:v>207</c:v>
                </c:pt>
                <c:pt idx="191">
                  <c:v>203</c:v>
                </c:pt>
                <c:pt idx="192">
                  <c:v>205</c:v>
                </c:pt>
                <c:pt idx="193">
                  <c:v>206</c:v>
                </c:pt>
                <c:pt idx="194">
                  <c:v>209</c:v>
                </c:pt>
                <c:pt idx="195">
                  <c:v>208</c:v>
                </c:pt>
                <c:pt idx="196">
                  <c:v>211</c:v>
                </c:pt>
                <c:pt idx="197">
                  <c:v>213</c:v>
                </c:pt>
                <c:pt idx="198">
                  <c:v>214</c:v>
                </c:pt>
                <c:pt idx="199">
                  <c:v>211</c:v>
                </c:pt>
                <c:pt idx="200">
                  <c:v>215</c:v>
                </c:pt>
                <c:pt idx="201">
                  <c:v>218</c:v>
                </c:pt>
                <c:pt idx="202">
                  <c:v>215</c:v>
                </c:pt>
                <c:pt idx="203">
                  <c:v>218</c:v>
                </c:pt>
                <c:pt idx="204">
                  <c:v>216</c:v>
                </c:pt>
                <c:pt idx="205">
                  <c:v>217</c:v>
                </c:pt>
                <c:pt idx="206">
                  <c:v>223</c:v>
                </c:pt>
                <c:pt idx="207">
                  <c:v>226</c:v>
                </c:pt>
                <c:pt idx="208">
                  <c:v>220</c:v>
                </c:pt>
                <c:pt idx="209">
                  <c:v>219</c:v>
                </c:pt>
                <c:pt idx="210">
                  <c:v>225</c:v>
                </c:pt>
                <c:pt idx="211">
                  <c:v>230</c:v>
                </c:pt>
                <c:pt idx="212">
                  <c:v>229</c:v>
                </c:pt>
                <c:pt idx="213">
                  <c:v>224</c:v>
                </c:pt>
                <c:pt idx="214">
                  <c:v>235</c:v>
                </c:pt>
                <c:pt idx="215">
                  <c:v>224</c:v>
                </c:pt>
                <c:pt idx="216">
                  <c:v>231</c:v>
                </c:pt>
                <c:pt idx="217">
                  <c:v>229</c:v>
                </c:pt>
                <c:pt idx="218">
                  <c:v>236</c:v>
                </c:pt>
                <c:pt idx="219">
                  <c:v>232</c:v>
                </c:pt>
                <c:pt idx="220">
                  <c:v>240</c:v>
                </c:pt>
                <c:pt idx="221">
                  <c:v>237</c:v>
                </c:pt>
                <c:pt idx="222">
                  <c:v>236</c:v>
                </c:pt>
                <c:pt idx="223">
                  <c:v>242</c:v>
                </c:pt>
                <c:pt idx="224">
                  <c:v>244</c:v>
                </c:pt>
                <c:pt idx="225">
                  <c:v>235</c:v>
                </c:pt>
                <c:pt idx="226">
                  <c:v>246</c:v>
                </c:pt>
                <c:pt idx="227">
                  <c:v>246</c:v>
                </c:pt>
                <c:pt idx="228">
                  <c:v>243</c:v>
                </c:pt>
                <c:pt idx="229">
                  <c:v>242</c:v>
                </c:pt>
                <c:pt idx="230">
                  <c:v>245</c:v>
                </c:pt>
                <c:pt idx="231">
                  <c:v>246</c:v>
                </c:pt>
                <c:pt idx="232">
                  <c:v>258</c:v>
                </c:pt>
                <c:pt idx="233">
                  <c:v>254</c:v>
                </c:pt>
                <c:pt idx="234">
                  <c:v>252</c:v>
                </c:pt>
                <c:pt idx="235">
                  <c:v>252</c:v>
                </c:pt>
                <c:pt idx="236">
                  <c:v>260</c:v>
                </c:pt>
                <c:pt idx="237">
                  <c:v>259</c:v>
                </c:pt>
                <c:pt idx="238">
                  <c:v>259</c:v>
                </c:pt>
                <c:pt idx="239">
                  <c:v>260</c:v>
                </c:pt>
                <c:pt idx="240">
                  <c:v>260</c:v>
                </c:pt>
                <c:pt idx="241">
                  <c:v>262</c:v>
                </c:pt>
                <c:pt idx="242">
                  <c:v>260</c:v>
                </c:pt>
                <c:pt idx="243">
                  <c:v>264</c:v>
                </c:pt>
                <c:pt idx="244">
                  <c:v>268</c:v>
                </c:pt>
                <c:pt idx="245">
                  <c:v>261</c:v>
                </c:pt>
                <c:pt idx="246">
                  <c:v>269</c:v>
                </c:pt>
                <c:pt idx="247">
                  <c:v>272</c:v>
                </c:pt>
                <c:pt idx="248">
                  <c:v>268</c:v>
                </c:pt>
                <c:pt idx="249">
                  <c:v>275</c:v>
                </c:pt>
                <c:pt idx="250">
                  <c:v>272</c:v>
                </c:pt>
                <c:pt idx="251">
                  <c:v>271</c:v>
                </c:pt>
                <c:pt idx="252">
                  <c:v>275</c:v>
                </c:pt>
                <c:pt idx="253">
                  <c:v>276</c:v>
                </c:pt>
                <c:pt idx="254">
                  <c:v>275</c:v>
                </c:pt>
                <c:pt idx="255">
                  <c:v>275</c:v>
                </c:pt>
                <c:pt idx="256">
                  <c:v>277</c:v>
                </c:pt>
                <c:pt idx="257">
                  <c:v>282</c:v>
                </c:pt>
                <c:pt idx="258">
                  <c:v>282</c:v>
                </c:pt>
                <c:pt idx="259">
                  <c:v>285</c:v>
                </c:pt>
                <c:pt idx="260">
                  <c:v>283</c:v>
                </c:pt>
                <c:pt idx="261">
                  <c:v>287</c:v>
                </c:pt>
                <c:pt idx="262">
                  <c:v>285</c:v>
                </c:pt>
                <c:pt idx="263">
                  <c:v>289</c:v>
                </c:pt>
                <c:pt idx="264">
                  <c:v>291</c:v>
                </c:pt>
                <c:pt idx="265">
                  <c:v>290</c:v>
                </c:pt>
                <c:pt idx="266">
                  <c:v>298</c:v>
                </c:pt>
                <c:pt idx="267">
                  <c:v>291</c:v>
                </c:pt>
                <c:pt idx="268">
                  <c:v>292</c:v>
                </c:pt>
                <c:pt idx="269">
                  <c:v>294</c:v>
                </c:pt>
                <c:pt idx="270">
                  <c:v>293</c:v>
                </c:pt>
                <c:pt idx="271">
                  <c:v>298</c:v>
                </c:pt>
                <c:pt idx="272">
                  <c:v>295</c:v>
                </c:pt>
                <c:pt idx="273">
                  <c:v>304</c:v>
                </c:pt>
                <c:pt idx="274">
                  <c:v>299</c:v>
                </c:pt>
                <c:pt idx="275">
                  <c:v>304</c:v>
                </c:pt>
                <c:pt idx="276">
                  <c:v>303</c:v>
                </c:pt>
                <c:pt idx="277">
                  <c:v>299</c:v>
                </c:pt>
                <c:pt idx="278">
                  <c:v>302</c:v>
                </c:pt>
                <c:pt idx="279">
                  <c:v>306</c:v>
                </c:pt>
                <c:pt idx="280">
                  <c:v>307</c:v>
                </c:pt>
                <c:pt idx="281">
                  <c:v>309</c:v>
                </c:pt>
                <c:pt idx="282">
                  <c:v>305</c:v>
                </c:pt>
                <c:pt idx="283">
                  <c:v>310</c:v>
                </c:pt>
                <c:pt idx="284">
                  <c:v>311</c:v>
                </c:pt>
                <c:pt idx="285">
                  <c:v>309</c:v>
                </c:pt>
                <c:pt idx="286">
                  <c:v>315</c:v>
                </c:pt>
                <c:pt idx="287">
                  <c:v>310</c:v>
                </c:pt>
                <c:pt idx="288">
                  <c:v>314</c:v>
                </c:pt>
                <c:pt idx="289">
                  <c:v>313</c:v>
                </c:pt>
                <c:pt idx="290">
                  <c:v>316</c:v>
                </c:pt>
                <c:pt idx="291">
                  <c:v>318</c:v>
                </c:pt>
                <c:pt idx="292">
                  <c:v>324</c:v>
                </c:pt>
                <c:pt idx="293">
                  <c:v>314</c:v>
                </c:pt>
                <c:pt idx="294">
                  <c:v>324</c:v>
                </c:pt>
                <c:pt idx="295">
                  <c:v>327</c:v>
                </c:pt>
                <c:pt idx="296">
                  <c:v>331</c:v>
                </c:pt>
                <c:pt idx="297">
                  <c:v>316</c:v>
                </c:pt>
                <c:pt idx="298">
                  <c:v>323</c:v>
                </c:pt>
                <c:pt idx="299">
                  <c:v>324</c:v>
                </c:pt>
                <c:pt idx="300">
                  <c:v>333</c:v>
                </c:pt>
                <c:pt idx="301">
                  <c:v>330</c:v>
                </c:pt>
                <c:pt idx="302">
                  <c:v>328</c:v>
                </c:pt>
                <c:pt idx="303">
                  <c:v>331</c:v>
                </c:pt>
                <c:pt idx="304">
                  <c:v>334</c:v>
                </c:pt>
                <c:pt idx="305">
                  <c:v>337</c:v>
                </c:pt>
                <c:pt idx="306">
                  <c:v>339</c:v>
                </c:pt>
                <c:pt idx="307">
                  <c:v>333</c:v>
                </c:pt>
                <c:pt idx="308">
                  <c:v>337</c:v>
                </c:pt>
                <c:pt idx="309">
                  <c:v>331</c:v>
                </c:pt>
                <c:pt idx="310">
                  <c:v>338</c:v>
                </c:pt>
                <c:pt idx="311">
                  <c:v>340</c:v>
                </c:pt>
                <c:pt idx="312">
                  <c:v>338</c:v>
                </c:pt>
                <c:pt idx="313">
                  <c:v>347</c:v>
                </c:pt>
                <c:pt idx="314">
                  <c:v>341</c:v>
                </c:pt>
                <c:pt idx="315">
                  <c:v>347</c:v>
                </c:pt>
                <c:pt idx="316">
                  <c:v>351</c:v>
                </c:pt>
                <c:pt idx="317">
                  <c:v>353</c:v>
                </c:pt>
                <c:pt idx="318">
                  <c:v>348</c:v>
                </c:pt>
                <c:pt idx="319">
                  <c:v>344</c:v>
                </c:pt>
                <c:pt idx="320">
                  <c:v>350</c:v>
                </c:pt>
                <c:pt idx="321">
                  <c:v>346</c:v>
                </c:pt>
                <c:pt idx="322">
                  <c:v>350</c:v>
                </c:pt>
                <c:pt idx="323">
                  <c:v>354</c:v>
                </c:pt>
                <c:pt idx="324">
                  <c:v>362</c:v>
                </c:pt>
                <c:pt idx="325">
                  <c:v>350</c:v>
                </c:pt>
                <c:pt idx="326">
                  <c:v>356</c:v>
                </c:pt>
                <c:pt idx="327">
                  <c:v>354</c:v>
                </c:pt>
                <c:pt idx="328">
                  <c:v>358</c:v>
                </c:pt>
                <c:pt idx="329">
                  <c:v>362</c:v>
                </c:pt>
                <c:pt idx="330">
                  <c:v>366</c:v>
                </c:pt>
                <c:pt idx="331">
                  <c:v>362</c:v>
                </c:pt>
                <c:pt idx="332">
                  <c:v>367</c:v>
                </c:pt>
                <c:pt idx="333">
                  <c:v>367</c:v>
                </c:pt>
                <c:pt idx="334">
                  <c:v>370</c:v>
                </c:pt>
                <c:pt idx="335">
                  <c:v>361</c:v>
                </c:pt>
                <c:pt idx="336">
                  <c:v>370</c:v>
                </c:pt>
                <c:pt idx="337">
                  <c:v>364</c:v>
                </c:pt>
                <c:pt idx="338">
                  <c:v>373</c:v>
                </c:pt>
                <c:pt idx="339">
                  <c:v>373</c:v>
                </c:pt>
                <c:pt idx="340">
                  <c:v>374</c:v>
                </c:pt>
                <c:pt idx="341">
                  <c:v>377</c:v>
                </c:pt>
                <c:pt idx="342">
                  <c:v>370</c:v>
                </c:pt>
                <c:pt idx="343">
                  <c:v>377</c:v>
                </c:pt>
                <c:pt idx="344">
                  <c:v>378</c:v>
                </c:pt>
                <c:pt idx="345">
                  <c:v>382</c:v>
                </c:pt>
                <c:pt idx="346">
                  <c:v>379</c:v>
                </c:pt>
                <c:pt idx="347">
                  <c:v>380</c:v>
                </c:pt>
                <c:pt idx="348">
                  <c:v>384</c:v>
                </c:pt>
                <c:pt idx="349">
                  <c:v>379</c:v>
                </c:pt>
                <c:pt idx="350">
                  <c:v>384</c:v>
                </c:pt>
                <c:pt idx="351">
                  <c:v>384</c:v>
                </c:pt>
                <c:pt idx="352">
                  <c:v>376</c:v>
                </c:pt>
                <c:pt idx="353">
                  <c:v>379</c:v>
                </c:pt>
                <c:pt idx="354">
                  <c:v>386</c:v>
                </c:pt>
                <c:pt idx="355">
                  <c:v>391</c:v>
                </c:pt>
                <c:pt idx="356">
                  <c:v>394</c:v>
                </c:pt>
                <c:pt idx="357">
                  <c:v>391</c:v>
                </c:pt>
                <c:pt idx="358">
                  <c:v>392</c:v>
                </c:pt>
                <c:pt idx="359">
                  <c:v>401</c:v>
                </c:pt>
                <c:pt idx="360">
                  <c:v>396</c:v>
                </c:pt>
                <c:pt idx="361">
                  <c:v>393</c:v>
                </c:pt>
                <c:pt idx="362">
                  <c:v>403</c:v>
                </c:pt>
                <c:pt idx="363">
                  <c:v>392</c:v>
                </c:pt>
                <c:pt idx="364">
                  <c:v>396</c:v>
                </c:pt>
                <c:pt idx="365">
                  <c:v>399</c:v>
                </c:pt>
                <c:pt idx="366">
                  <c:v>396</c:v>
                </c:pt>
                <c:pt idx="367">
                  <c:v>399</c:v>
                </c:pt>
                <c:pt idx="368">
                  <c:v>406</c:v>
                </c:pt>
                <c:pt idx="369">
                  <c:v>400</c:v>
                </c:pt>
                <c:pt idx="370">
                  <c:v>400</c:v>
                </c:pt>
                <c:pt idx="371">
                  <c:v>407</c:v>
                </c:pt>
                <c:pt idx="372">
                  <c:v>407</c:v>
                </c:pt>
                <c:pt idx="373">
                  <c:v>414</c:v>
                </c:pt>
                <c:pt idx="374">
                  <c:v>407</c:v>
                </c:pt>
                <c:pt idx="375">
                  <c:v>410</c:v>
                </c:pt>
                <c:pt idx="376">
                  <c:v>410</c:v>
                </c:pt>
                <c:pt idx="377">
                  <c:v>414</c:v>
                </c:pt>
                <c:pt idx="378">
                  <c:v>409</c:v>
                </c:pt>
                <c:pt idx="379">
                  <c:v>416</c:v>
                </c:pt>
                <c:pt idx="380">
                  <c:v>412</c:v>
                </c:pt>
                <c:pt idx="381">
                  <c:v>414</c:v>
                </c:pt>
                <c:pt idx="382">
                  <c:v>417</c:v>
                </c:pt>
                <c:pt idx="383">
                  <c:v>417</c:v>
                </c:pt>
                <c:pt idx="384">
                  <c:v>420</c:v>
                </c:pt>
                <c:pt idx="385">
                  <c:v>419</c:v>
                </c:pt>
                <c:pt idx="386">
                  <c:v>424</c:v>
                </c:pt>
                <c:pt idx="387">
                  <c:v>420</c:v>
                </c:pt>
                <c:pt idx="388">
                  <c:v>425</c:v>
                </c:pt>
                <c:pt idx="389">
                  <c:v>433</c:v>
                </c:pt>
                <c:pt idx="390">
                  <c:v>425</c:v>
                </c:pt>
                <c:pt idx="391">
                  <c:v>433</c:v>
                </c:pt>
                <c:pt idx="392">
                  <c:v>427</c:v>
                </c:pt>
                <c:pt idx="393">
                  <c:v>428</c:v>
                </c:pt>
                <c:pt idx="394">
                  <c:v>424</c:v>
                </c:pt>
                <c:pt idx="395">
                  <c:v>432</c:v>
                </c:pt>
                <c:pt idx="396">
                  <c:v>435</c:v>
                </c:pt>
                <c:pt idx="397">
                  <c:v>436</c:v>
                </c:pt>
                <c:pt idx="398">
                  <c:v>429</c:v>
                </c:pt>
                <c:pt idx="399">
                  <c:v>439</c:v>
                </c:pt>
                <c:pt idx="400">
                  <c:v>433</c:v>
                </c:pt>
                <c:pt idx="401">
                  <c:v>439</c:v>
                </c:pt>
                <c:pt idx="402">
                  <c:v>442</c:v>
                </c:pt>
                <c:pt idx="403">
                  <c:v>442</c:v>
                </c:pt>
                <c:pt idx="404">
                  <c:v>450</c:v>
                </c:pt>
                <c:pt idx="405">
                  <c:v>447</c:v>
                </c:pt>
                <c:pt idx="406">
                  <c:v>447</c:v>
                </c:pt>
                <c:pt idx="407">
                  <c:v>443</c:v>
                </c:pt>
                <c:pt idx="408">
                  <c:v>444</c:v>
                </c:pt>
                <c:pt idx="409">
                  <c:v>451</c:v>
                </c:pt>
                <c:pt idx="410">
                  <c:v>453</c:v>
                </c:pt>
                <c:pt idx="411">
                  <c:v>448</c:v>
                </c:pt>
                <c:pt idx="412">
                  <c:v>455</c:v>
                </c:pt>
                <c:pt idx="413">
                  <c:v>458</c:v>
                </c:pt>
                <c:pt idx="414">
                  <c:v>453</c:v>
                </c:pt>
                <c:pt idx="415">
                  <c:v>446</c:v>
                </c:pt>
                <c:pt idx="416">
                  <c:v>456</c:v>
                </c:pt>
                <c:pt idx="417">
                  <c:v>453</c:v>
                </c:pt>
                <c:pt idx="418">
                  <c:v>454</c:v>
                </c:pt>
                <c:pt idx="419">
                  <c:v>468</c:v>
                </c:pt>
                <c:pt idx="420">
                  <c:v>461</c:v>
                </c:pt>
                <c:pt idx="421">
                  <c:v>457</c:v>
                </c:pt>
                <c:pt idx="422">
                  <c:v>468</c:v>
                </c:pt>
                <c:pt idx="423">
                  <c:v>461</c:v>
                </c:pt>
                <c:pt idx="424">
                  <c:v>465</c:v>
                </c:pt>
                <c:pt idx="425">
                  <c:v>468</c:v>
                </c:pt>
                <c:pt idx="426">
                  <c:v>469</c:v>
                </c:pt>
                <c:pt idx="427">
                  <c:v>463</c:v>
                </c:pt>
                <c:pt idx="428">
                  <c:v>474</c:v>
                </c:pt>
                <c:pt idx="429">
                  <c:v>474</c:v>
                </c:pt>
                <c:pt idx="430">
                  <c:v>476</c:v>
                </c:pt>
                <c:pt idx="431">
                  <c:v>472</c:v>
                </c:pt>
                <c:pt idx="432">
                  <c:v>474</c:v>
                </c:pt>
                <c:pt idx="433">
                  <c:v>481</c:v>
                </c:pt>
                <c:pt idx="434">
                  <c:v>481</c:v>
                </c:pt>
                <c:pt idx="435">
                  <c:v>477</c:v>
                </c:pt>
                <c:pt idx="436">
                  <c:v>474</c:v>
                </c:pt>
                <c:pt idx="437">
                  <c:v>482</c:v>
                </c:pt>
                <c:pt idx="438">
                  <c:v>488</c:v>
                </c:pt>
                <c:pt idx="439">
                  <c:v>484</c:v>
                </c:pt>
                <c:pt idx="440">
                  <c:v>484</c:v>
                </c:pt>
                <c:pt idx="441">
                  <c:v>485</c:v>
                </c:pt>
                <c:pt idx="442">
                  <c:v>489</c:v>
                </c:pt>
                <c:pt idx="443">
                  <c:v>489</c:v>
                </c:pt>
                <c:pt idx="444">
                  <c:v>492</c:v>
                </c:pt>
                <c:pt idx="445">
                  <c:v>495</c:v>
                </c:pt>
                <c:pt idx="446">
                  <c:v>502</c:v>
                </c:pt>
                <c:pt idx="447">
                  <c:v>507</c:v>
                </c:pt>
                <c:pt idx="448">
                  <c:v>497</c:v>
                </c:pt>
                <c:pt idx="449">
                  <c:v>502</c:v>
                </c:pt>
                <c:pt idx="450">
                  <c:v>506</c:v>
                </c:pt>
                <c:pt idx="451">
                  <c:v>503</c:v>
                </c:pt>
                <c:pt idx="452">
                  <c:v>514</c:v>
                </c:pt>
                <c:pt idx="453">
                  <c:v>507</c:v>
                </c:pt>
                <c:pt idx="454">
                  <c:v>518</c:v>
                </c:pt>
                <c:pt idx="455">
                  <c:v>509</c:v>
                </c:pt>
                <c:pt idx="456">
                  <c:v>507</c:v>
                </c:pt>
                <c:pt idx="457">
                  <c:v>513</c:v>
                </c:pt>
                <c:pt idx="458">
                  <c:v>520</c:v>
                </c:pt>
                <c:pt idx="459">
                  <c:v>520</c:v>
                </c:pt>
                <c:pt idx="460">
                  <c:v>517</c:v>
                </c:pt>
                <c:pt idx="461">
                  <c:v>523</c:v>
                </c:pt>
                <c:pt idx="462">
                  <c:v>517</c:v>
                </c:pt>
                <c:pt idx="463">
                  <c:v>530</c:v>
                </c:pt>
                <c:pt idx="464">
                  <c:v>525</c:v>
                </c:pt>
                <c:pt idx="465">
                  <c:v>520</c:v>
                </c:pt>
                <c:pt idx="466">
                  <c:v>530</c:v>
                </c:pt>
                <c:pt idx="467">
                  <c:v>520</c:v>
                </c:pt>
                <c:pt idx="468">
                  <c:v>527</c:v>
                </c:pt>
                <c:pt idx="469">
                  <c:v>534</c:v>
                </c:pt>
                <c:pt idx="470">
                  <c:v>524</c:v>
                </c:pt>
                <c:pt idx="471">
                  <c:v>532</c:v>
                </c:pt>
                <c:pt idx="472">
                  <c:v>529</c:v>
                </c:pt>
                <c:pt idx="473">
                  <c:v>526</c:v>
                </c:pt>
                <c:pt idx="474">
                  <c:v>523</c:v>
                </c:pt>
                <c:pt idx="475">
                  <c:v>527</c:v>
                </c:pt>
                <c:pt idx="476">
                  <c:v>535</c:v>
                </c:pt>
                <c:pt idx="477">
                  <c:v>533</c:v>
                </c:pt>
                <c:pt idx="478">
                  <c:v>532</c:v>
                </c:pt>
                <c:pt idx="479">
                  <c:v>533</c:v>
                </c:pt>
                <c:pt idx="480">
                  <c:v>526</c:v>
                </c:pt>
                <c:pt idx="481">
                  <c:v>538</c:v>
                </c:pt>
                <c:pt idx="482">
                  <c:v>535</c:v>
                </c:pt>
                <c:pt idx="483">
                  <c:v>533</c:v>
                </c:pt>
                <c:pt idx="484">
                  <c:v>531</c:v>
                </c:pt>
                <c:pt idx="485">
                  <c:v>537</c:v>
                </c:pt>
                <c:pt idx="486">
                  <c:v>528</c:v>
                </c:pt>
                <c:pt idx="487">
                  <c:v>528</c:v>
                </c:pt>
                <c:pt idx="488">
                  <c:v>540</c:v>
                </c:pt>
                <c:pt idx="489">
                  <c:v>532</c:v>
                </c:pt>
                <c:pt idx="490">
                  <c:v>530</c:v>
                </c:pt>
                <c:pt idx="491">
                  <c:v>538</c:v>
                </c:pt>
                <c:pt idx="492">
                  <c:v>527</c:v>
                </c:pt>
                <c:pt idx="493">
                  <c:v>542</c:v>
                </c:pt>
                <c:pt idx="494">
                  <c:v>533</c:v>
                </c:pt>
                <c:pt idx="495">
                  <c:v>522</c:v>
                </c:pt>
                <c:pt idx="496">
                  <c:v>527</c:v>
                </c:pt>
                <c:pt idx="497">
                  <c:v>532</c:v>
                </c:pt>
                <c:pt idx="498">
                  <c:v>534</c:v>
                </c:pt>
                <c:pt idx="499">
                  <c:v>532</c:v>
                </c:pt>
                <c:pt idx="500">
                  <c:v>536</c:v>
                </c:pt>
                <c:pt idx="501">
                  <c:v>535</c:v>
                </c:pt>
                <c:pt idx="502">
                  <c:v>533</c:v>
                </c:pt>
                <c:pt idx="503">
                  <c:v>534</c:v>
                </c:pt>
                <c:pt idx="504">
                  <c:v>533</c:v>
                </c:pt>
                <c:pt idx="505">
                  <c:v>534</c:v>
                </c:pt>
                <c:pt idx="506">
                  <c:v>533</c:v>
                </c:pt>
                <c:pt idx="507">
                  <c:v>536</c:v>
                </c:pt>
                <c:pt idx="508">
                  <c:v>539</c:v>
                </c:pt>
                <c:pt idx="509">
                  <c:v>540</c:v>
                </c:pt>
                <c:pt idx="510">
                  <c:v>540</c:v>
                </c:pt>
                <c:pt idx="511">
                  <c:v>538</c:v>
                </c:pt>
              </c:numCache>
            </c:numRef>
          </c:val>
          <c:smooth val="0"/>
        </c:ser>
        <c:ser>
          <c:idx val="3"/>
          <c:order val="3"/>
          <c:tx>
            <c:v>Pixel no.19</c:v>
          </c:tx>
          <c:marker>
            <c:symbol val="none"/>
          </c:marker>
          <c:val>
            <c:numRef>
              <c:f>TP_all!$U$1:$U$512</c:f>
              <c:numCache>
                <c:formatCode>General</c:formatCode>
                <c:ptCount val="512"/>
                <c:pt idx="0">
                  <c:v>11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24</c:v>
                </c:pt>
                <c:pt idx="46">
                  <c:v>40</c:v>
                </c:pt>
                <c:pt idx="47">
                  <c:v>26</c:v>
                </c:pt>
                <c:pt idx="48">
                  <c:v>41</c:v>
                </c:pt>
                <c:pt idx="49">
                  <c:v>30</c:v>
                </c:pt>
                <c:pt idx="50">
                  <c:v>43</c:v>
                </c:pt>
                <c:pt idx="51">
                  <c:v>47</c:v>
                </c:pt>
                <c:pt idx="52">
                  <c:v>55</c:v>
                </c:pt>
                <c:pt idx="53">
                  <c:v>40</c:v>
                </c:pt>
                <c:pt idx="54">
                  <c:v>52</c:v>
                </c:pt>
                <c:pt idx="55">
                  <c:v>60</c:v>
                </c:pt>
                <c:pt idx="56">
                  <c:v>54</c:v>
                </c:pt>
                <c:pt idx="57">
                  <c:v>53</c:v>
                </c:pt>
                <c:pt idx="58">
                  <c:v>63</c:v>
                </c:pt>
                <c:pt idx="59">
                  <c:v>68</c:v>
                </c:pt>
                <c:pt idx="60">
                  <c:v>64</c:v>
                </c:pt>
                <c:pt idx="61">
                  <c:v>69</c:v>
                </c:pt>
                <c:pt idx="62">
                  <c:v>79</c:v>
                </c:pt>
                <c:pt idx="63">
                  <c:v>70</c:v>
                </c:pt>
                <c:pt idx="64">
                  <c:v>75</c:v>
                </c:pt>
                <c:pt idx="65">
                  <c:v>73</c:v>
                </c:pt>
                <c:pt idx="66">
                  <c:v>79</c:v>
                </c:pt>
                <c:pt idx="67">
                  <c:v>80</c:v>
                </c:pt>
                <c:pt idx="68">
                  <c:v>81</c:v>
                </c:pt>
                <c:pt idx="69">
                  <c:v>90</c:v>
                </c:pt>
                <c:pt idx="70">
                  <c:v>86</c:v>
                </c:pt>
                <c:pt idx="71">
                  <c:v>85</c:v>
                </c:pt>
                <c:pt idx="72">
                  <c:v>87</c:v>
                </c:pt>
                <c:pt idx="73">
                  <c:v>86</c:v>
                </c:pt>
                <c:pt idx="74">
                  <c:v>92</c:v>
                </c:pt>
                <c:pt idx="75">
                  <c:v>89</c:v>
                </c:pt>
                <c:pt idx="76">
                  <c:v>91</c:v>
                </c:pt>
                <c:pt idx="77">
                  <c:v>95</c:v>
                </c:pt>
                <c:pt idx="78">
                  <c:v>93</c:v>
                </c:pt>
                <c:pt idx="79">
                  <c:v>97</c:v>
                </c:pt>
                <c:pt idx="80">
                  <c:v>94</c:v>
                </c:pt>
                <c:pt idx="81">
                  <c:v>96</c:v>
                </c:pt>
                <c:pt idx="82">
                  <c:v>99</c:v>
                </c:pt>
                <c:pt idx="83">
                  <c:v>97</c:v>
                </c:pt>
                <c:pt idx="84">
                  <c:v>102</c:v>
                </c:pt>
                <c:pt idx="85">
                  <c:v>107</c:v>
                </c:pt>
                <c:pt idx="86">
                  <c:v>105</c:v>
                </c:pt>
                <c:pt idx="87">
                  <c:v>103</c:v>
                </c:pt>
                <c:pt idx="88">
                  <c:v>105</c:v>
                </c:pt>
                <c:pt idx="89">
                  <c:v>108</c:v>
                </c:pt>
                <c:pt idx="90">
                  <c:v>105</c:v>
                </c:pt>
                <c:pt idx="91">
                  <c:v>108</c:v>
                </c:pt>
                <c:pt idx="92">
                  <c:v>112</c:v>
                </c:pt>
                <c:pt idx="93">
                  <c:v>111</c:v>
                </c:pt>
                <c:pt idx="94">
                  <c:v>111</c:v>
                </c:pt>
                <c:pt idx="95">
                  <c:v>115</c:v>
                </c:pt>
                <c:pt idx="96">
                  <c:v>109</c:v>
                </c:pt>
                <c:pt idx="97">
                  <c:v>112</c:v>
                </c:pt>
                <c:pt idx="98">
                  <c:v>119</c:v>
                </c:pt>
                <c:pt idx="99">
                  <c:v>115</c:v>
                </c:pt>
                <c:pt idx="100">
                  <c:v>117</c:v>
                </c:pt>
                <c:pt idx="101">
                  <c:v>122</c:v>
                </c:pt>
                <c:pt idx="102">
                  <c:v>124</c:v>
                </c:pt>
                <c:pt idx="103">
                  <c:v>122</c:v>
                </c:pt>
                <c:pt idx="104">
                  <c:v>120</c:v>
                </c:pt>
                <c:pt idx="105">
                  <c:v>125</c:v>
                </c:pt>
                <c:pt idx="106">
                  <c:v>126</c:v>
                </c:pt>
                <c:pt idx="107">
                  <c:v>123</c:v>
                </c:pt>
                <c:pt idx="108">
                  <c:v>126</c:v>
                </c:pt>
                <c:pt idx="109">
                  <c:v>127</c:v>
                </c:pt>
                <c:pt idx="110">
                  <c:v>133</c:v>
                </c:pt>
                <c:pt idx="111">
                  <c:v>132</c:v>
                </c:pt>
                <c:pt idx="112">
                  <c:v>131</c:v>
                </c:pt>
                <c:pt idx="113">
                  <c:v>132</c:v>
                </c:pt>
                <c:pt idx="114">
                  <c:v>132</c:v>
                </c:pt>
                <c:pt idx="115">
                  <c:v>132</c:v>
                </c:pt>
                <c:pt idx="116">
                  <c:v>136</c:v>
                </c:pt>
                <c:pt idx="117">
                  <c:v>133</c:v>
                </c:pt>
                <c:pt idx="118">
                  <c:v>135</c:v>
                </c:pt>
                <c:pt idx="119">
                  <c:v>136</c:v>
                </c:pt>
                <c:pt idx="120">
                  <c:v>138</c:v>
                </c:pt>
                <c:pt idx="121">
                  <c:v>140</c:v>
                </c:pt>
                <c:pt idx="122">
                  <c:v>138</c:v>
                </c:pt>
                <c:pt idx="123">
                  <c:v>143</c:v>
                </c:pt>
                <c:pt idx="124">
                  <c:v>141</c:v>
                </c:pt>
                <c:pt idx="125">
                  <c:v>141</c:v>
                </c:pt>
                <c:pt idx="126">
                  <c:v>141</c:v>
                </c:pt>
                <c:pt idx="127">
                  <c:v>142</c:v>
                </c:pt>
                <c:pt idx="128">
                  <c:v>146</c:v>
                </c:pt>
                <c:pt idx="129">
                  <c:v>146</c:v>
                </c:pt>
                <c:pt idx="130">
                  <c:v>146</c:v>
                </c:pt>
                <c:pt idx="131">
                  <c:v>148</c:v>
                </c:pt>
                <c:pt idx="132">
                  <c:v>150</c:v>
                </c:pt>
                <c:pt idx="133">
                  <c:v>150</c:v>
                </c:pt>
                <c:pt idx="134">
                  <c:v>154</c:v>
                </c:pt>
                <c:pt idx="135">
                  <c:v>156</c:v>
                </c:pt>
                <c:pt idx="136">
                  <c:v>155</c:v>
                </c:pt>
                <c:pt idx="137">
                  <c:v>155</c:v>
                </c:pt>
                <c:pt idx="138">
                  <c:v>157</c:v>
                </c:pt>
                <c:pt idx="139">
                  <c:v>159</c:v>
                </c:pt>
                <c:pt idx="140">
                  <c:v>158</c:v>
                </c:pt>
                <c:pt idx="141">
                  <c:v>162</c:v>
                </c:pt>
                <c:pt idx="142">
                  <c:v>157</c:v>
                </c:pt>
                <c:pt idx="143">
                  <c:v>164</c:v>
                </c:pt>
                <c:pt idx="144">
                  <c:v>156</c:v>
                </c:pt>
                <c:pt idx="145">
                  <c:v>163</c:v>
                </c:pt>
                <c:pt idx="146">
                  <c:v>161</c:v>
                </c:pt>
                <c:pt idx="147">
                  <c:v>166</c:v>
                </c:pt>
                <c:pt idx="148">
                  <c:v>165</c:v>
                </c:pt>
                <c:pt idx="149">
                  <c:v>170</c:v>
                </c:pt>
                <c:pt idx="150">
                  <c:v>171</c:v>
                </c:pt>
                <c:pt idx="151">
                  <c:v>170</c:v>
                </c:pt>
                <c:pt idx="152">
                  <c:v>173</c:v>
                </c:pt>
                <c:pt idx="153">
                  <c:v>176</c:v>
                </c:pt>
                <c:pt idx="154">
                  <c:v>173</c:v>
                </c:pt>
                <c:pt idx="155">
                  <c:v>175</c:v>
                </c:pt>
                <c:pt idx="156">
                  <c:v>178</c:v>
                </c:pt>
                <c:pt idx="157">
                  <c:v>174</c:v>
                </c:pt>
                <c:pt idx="158">
                  <c:v>178</c:v>
                </c:pt>
                <c:pt idx="159">
                  <c:v>177</c:v>
                </c:pt>
                <c:pt idx="160">
                  <c:v>179</c:v>
                </c:pt>
                <c:pt idx="161">
                  <c:v>181</c:v>
                </c:pt>
                <c:pt idx="162">
                  <c:v>179</c:v>
                </c:pt>
                <c:pt idx="163">
                  <c:v>183</c:v>
                </c:pt>
                <c:pt idx="164">
                  <c:v>188</c:v>
                </c:pt>
                <c:pt idx="165">
                  <c:v>181</c:v>
                </c:pt>
                <c:pt idx="166">
                  <c:v>180</c:v>
                </c:pt>
                <c:pt idx="167">
                  <c:v>188</c:v>
                </c:pt>
                <c:pt idx="168">
                  <c:v>188</c:v>
                </c:pt>
                <c:pt idx="169">
                  <c:v>187</c:v>
                </c:pt>
                <c:pt idx="170">
                  <c:v>188</c:v>
                </c:pt>
                <c:pt idx="171">
                  <c:v>186</c:v>
                </c:pt>
                <c:pt idx="172">
                  <c:v>195</c:v>
                </c:pt>
                <c:pt idx="173">
                  <c:v>197</c:v>
                </c:pt>
                <c:pt idx="174">
                  <c:v>190</c:v>
                </c:pt>
                <c:pt idx="175">
                  <c:v>193</c:v>
                </c:pt>
                <c:pt idx="176">
                  <c:v>196</c:v>
                </c:pt>
                <c:pt idx="177">
                  <c:v>194</c:v>
                </c:pt>
                <c:pt idx="178">
                  <c:v>196</c:v>
                </c:pt>
                <c:pt idx="179">
                  <c:v>192</c:v>
                </c:pt>
                <c:pt idx="180">
                  <c:v>201</c:v>
                </c:pt>
                <c:pt idx="181">
                  <c:v>198</c:v>
                </c:pt>
                <c:pt idx="182">
                  <c:v>198</c:v>
                </c:pt>
                <c:pt idx="183">
                  <c:v>199</c:v>
                </c:pt>
                <c:pt idx="184">
                  <c:v>204</c:v>
                </c:pt>
                <c:pt idx="185">
                  <c:v>205</c:v>
                </c:pt>
                <c:pt idx="186">
                  <c:v>208</c:v>
                </c:pt>
                <c:pt idx="187">
                  <c:v>206</c:v>
                </c:pt>
                <c:pt idx="188">
                  <c:v>206</c:v>
                </c:pt>
                <c:pt idx="189">
                  <c:v>204</c:v>
                </c:pt>
                <c:pt idx="190">
                  <c:v>213</c:v>
                </c:pt>
                <c:pt idx="191">
                  <c:v>210</c:v>
                </c:pt>
                <c:pt idx="192">
                  <c:v>212</c:v>
                </c:pt>
                <c:pt idx="193">
                  <c:v>213</c:v>
                </c:pt>
                <c:pt idx="194">
                  <c:v>219</c:v>
                </c:pt>
                <c:pt idx="195">
                  <c:v>214</c:v>
                </c:pt>
                <c:pt idx="196">
                  <c:v>218</c:v>
                </c:pt>
                <c:pt idx="197">
                  <c:v>223</c:v>
                </c:pt>
                <c:pt idx="198">
                  <c:v>220</c:v>
                </c:pt>
                <c:pt idx="199">
                  <c:v>224</c:v>
                </c:pt>
                <c:pt idx="200">
                  <c:v>220</c:v>
                </c:pt>
                <c:pt idx="201">
                  <c:v>227</c:v>
                </c:pt>
                <c:pt idx="202">
                  <c:v>225</c:v>
                </c:pt>
                <c:pt idx="203">
                  <c:v>230</c:v>
                </c:pt>
                <c:pt idx="204">
                  <c:v>231</c:v>
                </c:pt>
                <c:pt idx="205">
                  <c:v>229</c:v>
                </c:pt>
                <c:pt idx="206">
                  <c:v>229</c:v>
                </c:pt>
                <c:pt idx="207">
                  <c:v>229</c:v>
                </c:pt>
                <c:pt idx="208">
                  <c:v>227</c:v>
                </c:pt>
                <c:pt idx="209">
                  <c:v>233</c:v>
                </c:pt>
                <c:pt idx="210">
                  <c:v>232</c:v>
                </c:pt>
                <c:pt idx="211">
                  <c:v>239</c:v>
                </c:pt>
                <c:pt idx="212">
                  <c:v>234</c:v>
                </c:pt>
                <c:pt idx="213">
                  <c:v>238</c:v>
                </c:pt>
                <c:pt idx="214">
                  <c:v>239</c:v>
                </c:pt>
                <c:pt idx="215">
                  <c:v>236</c:v>
                </c:pt>
                <c:pt idx="216">
                  <c:v>234</c:v>
                </c:pt>
                <c:pt idx="217">
                  <c:v>239</c:v>
                </c:pt>
                <c:pt idx="218">
                  <c:v>243</c:v>
                </c:pt>
                <c:pt idx="219">
                  <c:v>243</c:v>
                </c:pt>
                <c:pt idx="220">
                  <c:v>243</c:v>
                </c:pt>
                <c:pt idx="221">
                  <c:v>241</c:v>
                </c:pt>
                <c:pt idx="222">
                  <c:v>242</c:v>
                </c:pt>
                <c:pt idx="223">
                  <c:v>248</c:v>
                </c:pt>
                <c:pt idx="224">
                  <c:v>251</c:v>
                </c:pt>
                <c:pt idx="225">
                  <c:v>245</c:v>
                </c:pt>
                <c:pt idx="226">
                  <c:v>254</c:v>
                </c:pt>
                <c:pt idx="227">
                  <c:v>248</c:v>
                </c:pt>
                <c:pt idx="228">
                  <c:v>250</c:v>
                </c:pt>
                <c:pt idx="229">
                  <c:v>249</c:v>
                </c:pt>
                <c:pt idx="230">
                  <c:v>254</c:v>
                </c:pt>
                <c:pt idx="231">
                  <c:v>257</c:v>
                </c:pt>
                <c:pt idx="232">
                  <c:v>260</c:v>
                </c:pt>
                <c:pt idx="233">
                  <c:v>264</c:v>
                </c:pt>
                <c:pt idx="234">
                  <c:v>256</c:v>
                </c:pt>
                <c:pt idx="235">
                  <c:v>261</c:v>
                </c:pt>
                <c:pt idx="236">
                  <c:v>257</c:v>
                </c:pt>
                <c:pt idx="237">
                  <c:v>270</c:v>
                </c:pt>
                <c:pt idx="238">
                  <c:v>269</c:v>
                </c:pt>
                <c:pt idx="239">
                  <c:v>265</c:v>
                </c:pt>
                <c:pt idx="240">
                  <c:v>266</c:v>
                </c:pt>
                <c:pt idx="241">
                  <c:v>266</c:v>
                </c:pt>
                <c:pt idx="242">
                  <c:v>270</c:v>
                </c:pt>
                <c:pt idx="243">
                  <c:v>270</c:v>
                </c:pt>
                <c:pt idx="244">
                  <c:v>265</c:v>
                </c:pt>
                <c:pt idx="245">
                  <c:v>273</c:v>
                </c:pt>
                <c:pt idx="246">
                  <c:v>274</c:v>
                </c:pt>
                <c:pt idx="247">
                  <c:v>270</c:v>
                </c:pt>
                <c:pt idx="248">
                  <c:v>277</c:v>
                </c:pt>
                <c:pt idx="249">
                  <c:v>271</c:v>
                </c:pt>
                <c:pt idx="250">
                  <c:v>278</c:v>
                </c:pt>
                <c:pt idx="251">
                  <c:v>280</c:v>
                </c:pt>
                <c:pt idx="252">
                  <c:v>280</c:v>
                </c:pt>
                <c:pt idx="253">
                  <c:v>278</c:v>
                </c:pt>
                <c:pt idx="254">
                  <c:v>282</c:v>
                </c:pt>
                <c:pt idx="255">
                  <c:v>283</c:v>
                </c:pt>
                <c:pt idx="256">
                  <c:v>285</c:v>
                </c:pt>
                <c:pt idx="257">
                  <c:v>293</c:v>
                </c:pt>
                <c:pt idx="258">
                  <c:v>288</c:v>
                </c:pt>
                <c:pt idx="259">
                  <c:v>285</c:v>
                </c:pt>
                <c:pt idx="260">
                  <c:v>288</c:v>
                </c:pt>
                <c:pt idx="261">
                  <c:v>294</c:v>
                </c:pt>
                <c:pt idx="262">
                  <c:v>291</c:v>
                </c:pt>
                <c:pt idx="263">
                  <c:v>290</c:v>
                </c:pt>
                <c:pt idx="264">
                  <c:v>291</c:v>
                </c:pt>
                <c:pt idx="265">
                  <c:v>298</c:v>
                </c:pt>
                <c:pt idx="266">
                  <c:v>297</c:v>
                </c:pt>
                <c:pt idx="267">
                  <c:v>299</c:v>
                </c:pt>
                <c:pt idx="268">
                  <c:v>299</c:v>
                </c:pt>
                <c:pt idx="269">
                  <c:v>299</c:v>
                </c:pt>
                <c:pt idx="270">
                  <c:v>300</c:v>
                </c:pt>
                <c:pt idx="271">
                  <c:v>300</c:v>
                </c:pt>
                <c:pt idx="272">
                  <c:v>302</c:v>
                </c:pt>
                <c:pt idx="273">
                  <c:v>304</c:v>
                </c:pt>
                <c:pt idx="274">
                  <c:v>306</c:v>
                </c:pt>
                <c:pt idx="275">
                  <c:v>303</c:v>
                </c:pt>
                <c:pt idx="276">
                  <c:v>309</c:v>
                </c:pt>
                <c:pt idx="277">
                  <c:v>306</c:v>
                </c:pt>
                <c:pt idx="278">
                  <c:v>307</c:v>
                </c:pt>
                <c:pt idx="279">
                  <c:v>313</c:v>
                </c:pt>
                <c:pt idx="280">
                  <c:v>311</c:v>
                </c:pt>
                <c:pt idx="281">
                  <c:v>309</c:v>
                </c:pt>
                <c:pt idx="282">
                  <c:v>315</c:v>
                </c:pt>
                <c:pt idx="283">
                  <c:v>314</c:v>
                </c:pt>
                <c:pt idx="284">
                  <c:v>310</c:v>
                </c:pt>
                <c:pt idx="285">
                  <c:v>308</c:v>
                </c:pt>
                <c:pt idx="286">
                  <c:v>316</c:v>
                </c:pt>
                <c:pt idx="287">
                  <c:v>323</c:v>
                </c:pt>
                <c:pt idx="288">
                  <c:v>323</c:v>
                </c:pt>
                <c:pt idx="289">
                  <c:v>315</c:v>
                </c:pt>
                <c:pt idx="290">
                  <c:v>320</c:v>
                </c:pt>
                <c:pt idx="291">
                  <c:v>323</c:v>
                </c:pt>
                <c:pt idx="292">
                  <c:v>324</c:v>
                </c:pt>
                <c:pt idx="293">
                  <c:v>317</c:v>
                </c:pt>
                <c:pt idx="294">
                  <c:v>325</c:v>
                </c:pt>
                <c:pt idx="295">
                  <c:v>327</c:v>
                </c:pt>
                <c:pt idx="296">
                  <c:v>334</c:v>
                </c:pt>
                <c:pt idx="297">
                  <c:v>327</c:v>
                </c:pt>
                <c:pt idx="298">
                  <c:v>331</c:v>
                </c:pt>
                <c:pt idx="299">
                  <c:v>328</c:v>
                </c:pt>
                <c:pt idx="300">
                  <c:v>333</c:v>
                </c:pt>
                <c:pt idx="301">
                  <c:v>330</c:v>
                </c:pt>
                <c:pt idx="302">
                  <c:v>337</c:v>
                </c:pt>
                <c:pt idx="303">
                  <c:v>330</c:v>
                </c:pt>
                <c:pt idx="304">
                  <c:v>335</c:v>
                </c:pt>
                <c:pt idx="305">
                  <c:v>338</c:v>
                </c:pt>
                <c:pt idx="306">
                  <c:v>340</c:v>
                </c:pt>
                <c:pt idx="307">
                  <c:v>339</c:v>
                </c:pt>
                <c:pt idx="308">
                  <c:v>345</c:v>
                </c:pt>
                <c:pt idx="309">
                  <c:v>337</c:v>
                </c:pt>
                <c:pt idx="310">
                  <c:v>339</c:v>
                </c:pt>
                <c:pt idx="311">
                  <c:v>342</c:v>
                </c:pt>
                <c:pt idx="312">
                  <c:v>344</c:v>
                </c:pt>
                <c:pt idx="313">
                  <c:v>346</c:v>
                </c:pt>
                <c:pt idx="314">
                  <c:v>346</c:v>
                </c:pt>
                <c:pt idx="315">
                  <c:v>349</c:v>
                </c:pt>
                <c:pt idx="316">
                  <c:v>352</c:v>
                </c:pt>
                <c:pt idx="317">
                  <c:v>349</c:v>
                </c:pt>
                <c:pt idx="318">
                  <c:v>355</c:v>
                </c:pt>
                <c:pt idx="319">
                  <c:v>357</c:v>
                </c:pt>
                <c:pt idx="320">
                  <c:v>354</c:v>
                </c:pt>
                <c:pt idx="321">
                  <c:v>352</c:v>
                </c:pt>
                <c:pt idx="322">
                  <c:v>352</c:v>
                </c:pt>
                <c:pt idx="323">
                  <c:v>355</c:v>
                </c:pt>
                <c:pt idx="324">
                  <c:v>363</c:v>
                </c:pt>
                <c:pt idx="325">
                  <c:v>349</c:v>
                </c:pt>
                <c:pt idx="326">
                  <c:v>350</c:v>
                </c:pt>
                <c:pt idx="327">
                  <c:v>359</c:v>
                </c:pt>
                <c:pt idx="328">
                  <c:v>362</c:v>
                </c:pt>
                <c:pt idx="329">
                  <c:v>359</c:v>
                </c:pt>
                <c:pt idx="330">
                  <c:v>362</c:v>
                </c:pt>
                <c:pt idx="331">
                  <c:v>359</c:v>
                </c:pt>
                <c:pt idx="332">
                  <c:v>372</c:v>
                </c:pt>
                <c:pt idx="333">
                  <c:v>369</c:v>
                </c:pt>
                <c:pt idx="334">
                  <c:v>361</c:v>
                </c:pt>
                <c:pt idx="335">
                  <c:v>362</c:v>
                </c:pt>
                <c:pt idx="336">
                  <c:v>369</c:v>
                </c:pt>
                <c:pt idx="337">
                  <c:v>370</c:v>
                </c:pt>
                <c:pt idx="338">
                  <c:v>367</c:v>
                </c:pt>
                <c:pt idx="339">
                  <c:v>376</c:v>
                </c:pt>
                <c:pt idx="340">
                  <c:v>369</c:v>
                </c:pt>
                <c:pt idx="341">
                  <c:v>376</c:v>
                </c:pt>
                <c:pt idx="342">
                  <c:v>374</c:v>
                </c:pt>
                <c:pt idx="343">
                  <c:v>375</c:v>
                </c:pt>
                <c:pt idx="344">
                  <c:v>374</c:v>
                </c:pt>
                <c:pt idx="345">
                  <c:v>377</c:v>
                </c:pt>
                <c:pt idx="346">
                  <c:v>378</c:v>
                </c:pt>
                <c:pt idx="347">
                  <c:v>377</c:v>
                </c:pt>
                <c:pt idx="348">
                  <c:v>380</c:v>
                </c:pt>
                <c:pt idx="349">
                  <c:v>382</c:v>
                </c:pt>
                <c:pt idx="350">
                  <c:v>384</c:v>
                </c:pt>
                <c:pt idx="351">
                  <c:v>384</c:v>
                </c:pt>
                <c:pt idx="352">
                  <c:v>384</c:v>
                </c:pt>
                <c:pt idx="353">
                  <c:v>389</c:v>
                </c:pt>
                <c:pt idx="354">
                  <c:v>386</c:v>
                </c:pt>
                <c:pt idx="355">
                  <c:v>387</c:v>
                </c:pt>
                <c:pt idx="356">
                  <c:v>391</c:v>
                </c:pt>
                <c:pt idx="357">
                  <c:v>389</c:v>
                </c:pt>
                <c:pt idx="358">
                  <c:v>391</c:v>
                </c:pt>
                <c:pt idx="359">
                  <c:v>387</c:v>
                </c:pt>
                <c:pt idx="360">
                  <c:v>392</c:v>
                </c:pt>
                <c:pt idx="361">
                  <c:v>390</c:v>
                </c:pt>
                <c:pt idx="362">
                  <c:v>401</c:v>
                </c:pt>
                <c:pt idx="363">
                  <c:v>398</c:v>
                </c:pt>
                <c:pt idx="364">
                  <c:v>390</c:v>
                </c:pt>
                <c:pt idx="365">
                  <c:v>393</c:v>
                </c:pt>
                <c:pt idx="366">
                  <c:v>404</c:v>
                </c:pt>
                <c:pt idx="367">
                  <c:v>399</c:v>
                </c:pt>
                <c:pt idx="368">
                  <c:v>405</c:v>
                </c:pt>
                <c:pt idx="369">
                  <c:v>400</c:v>
                </c:pt>
                <c:pt idx="370">
                  <c:v>404</c:v>
                </c:pt>
                <c:pt idx="371">
                  <c:v>405</c:v>
                </c:pt>
                <c:pt idx="372">
                  <c:v>402</c:v>
                </c:pt>
                <c:pt idx="373">
                  <c:v>409</c:v>
                </c:pt>
                <c:pt idx="374">
                  <c:v>401</c:v>
                </c:pt>
                <c:pt idx="375">
                  <c:v>411</c:v>
                </c:pt>
                <c:pt idx="376">
                  <c:v>412</c:v>
                </c:pt>
                <c:pt idx="377">
                  <c:v>406</c:v>
                </c:pt>
                <c:pt idx="378">
                  <c:v>412</c:v>
                </c:pt>
                <c:pt idx="379">
                  <c:v>414</c:v>
                </c:pt>
                <c:pt idx="380">
                  <c:v>416</c:v>
                </c:pt>
                <c:pt idx="381">
                  <c:v>417</c:v>
                </c:pt>
                <c:pt idx="382">
                  <c:v>424</c:v>
                </c:pt>
                <c:pt idx="383">
                  <c:v>418</c:v>
                </c:pt>
                <c:pt idx="384">
                  <c:v>419</c:v>
                </c:pt>
                <c:pt idx="385">
                  <c:v>422</c:v>
                </c:pt>
                <c:pt idx="386">
                  <c:v>420</c:v>
                </c:pt>
                <c:pt idx="387">
                  <c:v>425</c:v>
                </c:pt>
                <c:pt idx="388">
                  <c:v>417</c:v>
                </c:pt>
                <c:pt idx="389">
                  <c:v>426</c:v>
                </c:pt>
                <c:pt idx="390">
                  <c:v>431</c:v>
                </c:pt>
                <c:pt idx="391">
                  <c:v>421</c:v>
                </c:pt>
                <c:pt idx="392">
                  <c:v>428</c:v>
                </c:pt>
                <c:pt idx="393">
                  <c:v>429</c:v>
                </c:pt>
                <c:pt idx="394">
                  <c:v>434</c:v>
                </c:pt>
                <c:pt idx="395">
                  <c:v>431</c:v>
                </c:pt>
                <c:pt idx="396">
                  <c:v>437</c:v>
                </c:pt>
                <c:pt idx="397">
                  <c:v>432</c:v>
                </c:pt>
                <c:pt idx="398">
                  <c:v>432</c:v>
                </c:pt>
                <c:pt idx="399">
                  <c:v>434</c:v>
                </c:pt>
                <c:pt idx="400">
                  <c:v>434</c:v>
                </c:pt>
                <c:pt idx="401">
                  <c:v>437</c:v>
                </c:pt>
                <c:pt idx="402">
                  <c:v>434</c:v>
                </c:pt>
                <c:pt idx="403">
                  <c:v>447</c:v>
                </c:pt>
                <c:pt idx="404">
                  <c:v>443</c:v>
                </c:pt>
                <c:pt idx="405">
                  <c:v>437</c:v>
                </c:pt>
                <c:pt idx="406">
                  <c:v>442</c:v>
                </c:pt>
                <c:pt idx="407">
                  <c:v>444</c:v>
                </c:pt>
                <c:pt idx="408">
                  <c:v>442</c:v>
                </c:pt>
                <c:pt idx="409">
                  <c:v>442</c:v>
                </c:pt>
                <c:pt idx="410">
                  <c:v>442</c:v>
                </c:pt>
                <c:pt idx="411">
                  <c:v>444</c:v>
                </c:pt>
                <c:pt idx="412">
                  <c:v>447</c:v>
                </c:pt>
                <c:pt idx="413">
                  <c:v>450</c:v>
                </c:pt>
                <c:pt idx="414">
                  <c:v>452</c:v>
                </c:pt>
                <c:pt idx="415">
                  <c:v>450</c:v>
                </c:pt>
                <c:pt idx="416">
                  <c:v>451</c:v>
                </c:pt>
                <c:pt idx="417">
                  <c:v>450</c:v>
                </c:pt>
                <c:pt idx="418">
                  <c:v>452</c:v>
                </c:pt>
                <c:pt idx="419">
                  <c:v>458</c:v>
                </c:pt>
                <c:pt idx="420">
                  <c:v>453</c:v>
                </c:pt>
                <c:pt idx="421">
                  <c:v>456</c:v>
                </c:pt>
                <c:pt idx="422">
                  <c:v>463</c:v>
                </c:pt>
                <c:pt idx="423">
                  <c:v>464</c:v>
                </c:pt>
                <c:pt idx="424">
                  <c:v>463</c:v>
                </c:pt>
                <c:pt idx="425">
                  <c:v>467</c:v>
                </c:pt>
                <c:pt idx="426">
                  <c:v>464</c:v>
                </c:pt>
                <c:pt idx="427">
                  <c:v>465</c:v>
                </c:pt>
                <c:pt idx="428">
                  <c:v>466</c:v>
                </c:pt>
                <c:pt idx="429">
                  <c:v>468</c:v>
                </c:pt>
                <c:pt idx="430">
                  <c:v>467</c:v>
                </c:pt>
                <c:pt idx="431">
                  <c:v>470</c:v>
                </c:pt>
                <c:pt idx="432">
                  <c:v>469</c:v>
                </c:pt>
                <c:pt idx="433">
                  <c:v>474</c:v>
                </c:pt>
                <c:pt idx="434">
                  <c:v>468</c:v>
                </c:pt>
                <c:pt idx="435">
                  <c:v>481</c:v>
                </c:pt>
                <c:pt idx="436">
                  <c:v>481</c:v>
                </c:pt>
                <c:pt idx="437">
                  <c:v>481</c:v>
                </c:pt>
                <c:pt idx="438">
                  <c:v>485</c:v>
                </c:pt>
                <c:pt idx="439">
                  <c:v>479</c:v>
                </c:pt>
                <c:pt idx="440">
                  <c:v>481</c:v>
                </c:pt>
                <c:pt idx="441">
                  <c:v>481</c:v>
                </c:pt>
                <c:pt idx="442">
                  <c:v>480</c:v>
                </c:pt>
                <c:pt idx="443">
                  <c:v>484</c:v>
                </c:pt>
                <c:pt idx="444">
                  <c:v>487</c:v>
                </c:pt>
                <c:pt idx="445">
                  <c:v>487</c:v>
                </c:pt>
                <c:pt idx="446">
                  <c:v>488</c:v>
                </c:pt>
                <c:pt idx="447">
                  <c:v>498</c:v>
                </c:pt>
                <c:pt idx="448">
                  <c:v>496</c:v>
                </c:pt>
                <c:pt idx="449">
                  <c:v>502</c:v>
                </c:pt>
                <c:pt idx="450">
                  <c:v>500</c:v>
                </c:pt>
                <c:pt idx="451">
                  <c:v>496</c:v>
                </c:pt>
                <c:pt idx="452">
                  <c:v>505</c:v>
                </c:pt>
                <c:pt idx="453">
                  <c:v>506</c:v>
                </c:pt>
                <c:pt idx="454">
                  <c:v>507</c:v>
                </c:pt>
                <c:pt idx="455">
                  <c:v>507</c:v>
                </c:pt>
                <c:pt idx="456">
                  <c:v>508</c:v>
                </c:pt>
                <c:pt idx="457">
                  <c:v>506</c:v>
                </c:pt>
                <c:pt idx="458">
                  <c:v>515</c:v>
                </c:pt>
                <c:pt idx="459">
                  <c:v>511</c:v>
                </c:pt>
                <c:pt idx="460">
                  <c:v>510</c:v>
                </c:pt>
                <c:pt idx="461">
                  <c:v>514</c:v>
                </c:pt>
                <c:pt idx="462">
                  <c:v>519</c:v>
                </c:pt>
                <c:pt idx="463">
                  <c:v>521</c:v>
                </c:pt>
                <c:pt idx="464">
                  <c:v>518</c:v>
                </c:pt>
                <c:pt idx="465">
                  <c:v>518</c:v>
                </c:pt>
                <c:pt idx="466">
                  <c:v>524</c:v>
                </c:pt>
                <c:pt idx="467">
                  <c:v>521</c:v>
                </c:pt>
                <c:pt idx="468">
                  <c:v>518</c:v>
                </c:pt>
                <c:pt idx="469">
                  <c:v>519</c:v>
                </c:pt>
                <c:pt idx="470">
                  <c:v>531</c:v>
                </c:pt>
                <c:pt idx="471">
                  <c:v>522</c:v>
                </c:pt>
                <c:pt idx="472">
                  <c:v>525</c:v>
                </c:pt>
                <c:pt idx="473">
                  <c:v>518</c:v>
                </c:pt>
                <c:pt idx="474">
                  <c:v>531</c:v>
                </c:pt>
                <c:pt idx="475">
                  <c:v>523</c:v>
                </c:pt>
                <c:pt idx="476">
                  <c:v>525</c:v>
                </c:pt>
                <c:pt idx="477">
                  <c:v>524</c:v>
                </c:pt>
                <c:pt idx="478">
                  <c:v>515</c:v>
                </c:pt>
                <c:pt idx="479">
                  <c:v>522</c:v>
                </c:pt>
                <c:pt idx="480">
                  <c:v>526</c:v>
                </c:pt>
                <c:pt idx="481">
                  <c:v>528</c:v>
                </c:pt>
                <c:pt idx="482">
                  <c:v>528</c:v>
                </c:pt>
                <c:pt idx="483">
                  <c:v>516</c:v>
                </c:pt>
                <c:pt idx="484">
                  <c:v>524</c:v>
                </c:pt>
                <c:pt idx="485">
                  <c:v>522</c:v>
                </c:pt>
                <c:pt idx="486">
                  <c:v>527</c:v>
                </c:pt>
                <c:pt idx="487">
                  <c:v>525</c:v>
                </c:pt>
                <c:pt idx="488">
                  <c:v>532</c:v>
                </c:pt>
                <c:pt idx="489">
                  <c:v>530</c:v>
                </c:pt>
                <c:pt idx="490">
                  <c:v>523</c:v>
                </c:pt>
                <c:pt idx="491">
                  <c:v>522</c:v>
                </c:pt>
                <c:pt idx="492">
                  <c:v>531</c:v>
                </c:pt>
                <c:pt idx="493">
                  <c:v>533</c:v>
                </c:pt>
                <c:pt idx="494">
                  <c:v>526</c:v>
                </c:pt>
                <c:pt idx="495">
                  <c:v>527</c:v>
                </c:pt>
                <c:pt idx="496">
                  <c:v>527</c:v>
                </c:pt>
                <c:pt idx="497">
                  <c:v>524</c:v>
                </c:pt>
                <c:pt idx="498">
                  <c:v>528</c:v>
                </c:pt>
                <c:pt idx="499">
                  <c:v>529</c:v>
                </c:pt>
                <c:pt idx="500">
                  <c:v>521</c:v>
                </c:pt>
                <c:pt idx="501">
                  <c:v>521</c:v>
                </c:pt>
                <c:pt idx="502">
                  <c:v>526</c:v>
                </c:pt>
                <c:pt idx="503">
                  <c:v>532</c:v>
                </c:pt>
                <c:pt idx="504">
                  <c:v>529</c:v>
                </c:pt>
                <c:pt idx="505">
                  <c:v>537</c:v>
                </c:pt>
                <c:pt idx="506">
                  <c:v>526</c:v>
                </c:pt>
                <c:pt idx="507">
                  <c:v>523</c:v>
                </c:pt>
                <c:pt idx="508">
                  <c:v>529</c:v>
                </c:pt>
                <c:pt idx="509">
                  <c:v>537</c:v>
                </c:pt>
                <c:pt idx="510">
                  <c:v>524</c:v>
                </c:pt>
                <c:pt idx="511">
                  <c:v>531</c:v>
                </c:pt>
              </c:numCache>
            </c:numRef>
          </c:val>
          <c:smooth val="0"/>
        </c:ser>
        <c:ser>
          <c:idx val="4"/>
          <c:order val="4"/>
          <c:tx>
            <c:v>Pixel no.20</c:v>
          </c:tx>
          <c:marker>
            <c:symbol val="none"/>
          </c:marker>
          <c:val>
            <c:numRef>
              <c:f>TP_all!$V$1:$V$512</c:f>
              <c:numCache>
                <c:formatCode>General</c:formatCode>
                <c:ptCount val="5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20</c:v>
                </c:pt>
                <c:pt idx="48">
                  <c:v>24</c:v>
                </c:pt>
                <c:pt idx="49">
                  <c:v>28</c:v>
                </c:pt>
                <c:pt idx="50">
                  <c:v>33</c:v>
                </c:pt>
                <c:pt idx="51">
                  <c:v>46</c:v>
                </c:pt>
                <c:pt idx="52">
                  <c:v>30</c:v>
                </c:pt>
                <c:pt idx="53">
                  <c:v>43</c:v>
                </c:pt>
                <c:pt idx="54">
                  <c:v>46</c:v>
                </c:pt>
                <c:pt idx="55">
                  <c:v>52</c:v>
                </c:pt>
                <c:pt idx="56">
                  <c:v>56</c:v>
                </c:pt>
                <c:pt idx="57">
                  <c:v>62</c:v>
                </c:pt>
                <c:pt idx="58">
                  <c:v>49</c:v>
                </c:pt>
                <c:pt idx="59">
                  <c:v>63</c:v>
                </c:pt>
                <c:pt idx="60">
                  <c:v>59</c:v>
                </c:pt>
                <c:pt idx="61">
                  <c:v>60</c:v>
                </c:pt>
                <c:pt idx="62">
                  <c:v>69</c:v>
                </c:pt>
                <c:pt idx="63">
                  <c:v>69</c:v>
                </c:pt>
                <c:pt idx="64">
                  <c:v>70</c:v>
                </c:pt>
                <c:pt idx="65">
                  <c:v>72</c:v>
                </c:pt>
                <c:pt idx="66">
                  <c:v>71</c:v>
                </c:pt>
                <c:pt idx="67">
                  <c:v>73</c:v>
                </c:pt>
                <c:pt idx="68">
                  <c:v>77</c:v>
                </c:pt>
                <c:pt idx="69">
                  <c:v>81</c:v>
                </c:pt>
                <c:pt idx="70">
                  <c:v>80</c:v>
                </c:pt>
                <c:pt idx="71">
                  <c:v>80</c:v>
                </c:pt>
                <c:pt idx="72">
                  <c:v>83</c:v>
                </c:pt>
                <c:pt idx="73">
                  <c:v>84</c:v>
                </c:pt>
                <c:pt idx="74">
                  <c:v>84</c:v>
                </c:pt>
                <c:pt idx="75">
                  <c:v>83</c:v>
                </c:pt>
                <c:pt idx="76">
                  <c:v>88</c:v>
                </c:pt>
                <c:pt idx="77">
                  <c:v>83</c:v>
                </c:pt>
                <c:pt idx="78">
                  <c:v>93</c:v>
                </c:pt>
                <c:pt idx="79">
                  <c:v>95</c:v>
                </c:pt>
                <c:pt idx="80">
                  <c:v>95</c:v>
                </c:pt>
                <c:pt idx="81">
                  <c:v>90</c:v>
                </c:pt>
                <c:pt idx="82">
                  <c:v>96</c:v>
                </c:pt>
                <c:pt idx="83">
                  <c:v>94</c:v>
                </c:pt>
                <c:pt idx="84">
                  <c:v>95</c:v>
                </c:pt>
                <c:pt idx="85">
                  <c:v>97</c:v>
                </c:pt>
                <c:pt idx="86">
                  <c:v>94</c:v>
                </c:pt>
                <c:pt idx="87">
                  <c:v>97</c:v>
                </c:pt>
                <c:pt idx="88">
                  <c:v>98</c:v>
                </c:pt>
                <c:pt idx="89">
                  <c:v>103</c:v>
                </c:pt>
                <c:pt idx="90">
                  <c:v>98</c:v>
                </c:pt>
                <c:pt idx="91">
                  <c:v>103</c:v>
                </c:pt>
                <c:pt idx="92">
                  <c:v>103</c:v>
                </c:pt>
                <c:pt idx="93">
                  <c:v>103</c:v>
                </c:pt>
                <c:pt idx="94">
                  <c:v>105</c:v>
                </c:pt>
                <c:pt idx="95">
                  <c:v>105</c:v>
                </c:pt>
                <c:pt idx="96">
                  <c:v>107</c:v>
                </c:pt>
                <c:pt idx="97">
                  <c:v>108</c:v>
                </c:pt>
                <c:pt idx="98">
                  <c:v>109</c:v>
                </c:pt>
                <c:pt idx="99">
                  <c:v>116</c:v>
                </c:pt>
                <c:pt idx="100">
                  <c:v>111</c:v>
                </c:pt>
                <c:pt idx="101">
                  <c:v>111</c:v>
                </c:pt>
                <c:pt idx="102">
                  <c:v>109</c:v>
                </c:pt>
                <c:pt idx="103">
                  <c:v>114</c:v>
                </c:pt>
                <c:pt idx="104">
                  <c:v>115</c:v>
                </c:pt>
                <c:pt idx="105">
                  <c:v>117</c:v>
                </c:pt>
                <c:pt idx="106">
                  <c:v>117</c:v>
                </c:pt>
                <c:pt idx="107">
                  <c:v>117</c:v>
                </c:pt>
                <c:pt idx="108">
                  <c:v>120</c:v>
                </c:pt>
                <c:pt idx="109">
                  <c:v>119</c:v>
                </c:pt>
                <c:pt idx="110">
                  <c:v>123</c:v>
                </c:pt>
                <c:pt idx="111">
                  <c:v>119</c:v>
                </c:pt>
                <c:pt idx="112">
                  <c:v>123</c:v>
                </c:pt>
                <c:pt idx="113">
                  <c:v>120</c:v>
                </c:pt>
                <c:pt idx="114">
                  <c:v>125</c:v>
                </c:pt>
                <c:pt idx="115">
                  <c:v>124</c:v>
                </c:pt>
                <c:pt idx="116">
                  <c:v>128</c:v>
                </c:pt>
                <c:pt idx="117">
                  <c:v>125</c:v>
                </c:pt>
                <c:pt idx="118">
                  <c:v>128</c:v>
                </c:pt>
                <c:pt idx="119">
                  <c:v>125</c:v>
                </c:pt>
                <c:pt idx="120">
                  <c:v>129</c:v>
                </c:pt>
                <c:pt idx="121">
                  <c:v>130</c:v>
                </c:pt>
                <c:pt idx="122">
                  <c:v>136</c:v>
                </c:pt>
                <c:pt idx="123">
                  <c:v>133</c:v>
                </c:pt>
                <c:pt idx="124">
                  <c:v>134</c:v>
                </c:pt>
                <c:pt idx="125">
                  <c:v>132</c:v>
                </c:pt>
                <c:pt idx="126">
                  <c:v>134</c:v>
                </c:pt>
                <c:pt idx="127">
                  <c:v>136</c:v>
                </c:pt>
                <c:pt idx="128">
                  <c:v>135</c:v>
                </c:pt>
                <c:pt idx="129">
                  <c:v>133</c:v>
                </c:pt>
                <c:pt idx="130">
                  <c:v>131</c:v>
                </c:pt>
                <c:pt idx="131">
                  <c:v>137</c:v>
                </c:pt>
                <c:pt idx="132">
                  <c:v>137</c:v>
                </c:pt>
                <c:pt idx="133">
                  <c:v>140</c:v>
                </c:pt>
                <c:pt idx="134">
                  <c:v>143</c:v>
                </c:pt>
                <c:pt idx="135">
                  <c:v>140</c:v>
                </c:pt>
                <c:pt idx="136">
                  <c:v>144</c:v>
                </c:pt>
                <c:pt idx="137">
                  <c:v>141</c:v>
                </c:pt>
                <c:pt idx="138">
                  <c:v>145</c:v>
                </c:pt>
                <c:pt idx="139">
                  <c:v>143</c:v>
                </c:pt>
                <c:pt idx="140">
                  <c:v>145</c:v>
                </c:pt>
                <c:pt idx="141">
                  <c:v>148</c:v>
                </c:pt>
                <c:pt idx="142">
                  <c:v>146</c:v>
                </c:pt>
                <c:pt idx="143">
                  <c:v>146</c:v>
                </c:pt>
                <c:pt idx="144">
                  <c:v>153</c:v>
                </c:pt>
                <c:pt idx="145">
                  <c:v>150</c:v>
                </c:pt>
                <c:pt idx="146">
                  <c:v>152</c:v>
                </c:pt>
                <c:pt idx="147">
                  <c:v>151</c:v>
                </c:pt>
                <c:pt idx="148">
                  <c:v>155</c:v>
                </c:pt>
                <c:pt idx="149">
                  <c:v>152</c:v>
                </c:pt>
                <c:pt idx="150">
                  <c:v>156</c:v>
                </c:pt>
                <c:pt idx="151">
                  <c:v>152</c:v>
                </c:pt>
                <c:pt idx="152">
                  <c:v>162</c:v>
                </c:pt>
                <c:pt idx="153">
                  <c:v>161</c:v>
                </c:pt>
                <c:pt idx="154">
                  <c:v>155</c:v>
                </c:pt>
                <c:pt idx="155">
                  <c:v>156</c:v>
                </c:pt>
                <c:pt idx="156">
                  <c:v>163</c:v>
                </c:pt>
                <c:pt idx="157">
                  <c:v>159</c:v>
                </c:pt>
                <c:pt idx="158">
                  <c:v>159</c:v>
                </c:pt>
                <c:pt idx="159">
                  <c:v>158</c:v>
                </c:pt>
                <c:pt idx="160">
                  <c:v>162</c:v>
                </c:pt>
                <c:pt idx="161">
                  <c:v>166</c:v>
                </c:pt>
                <c:pt idx="162">
                  <c:v>162</c:v>
                </c:pt>
                <c:pt idx="163">
                  <c:v>162</c:v>
                </c:pt>
                <c:pt idx="164">
                  <c:v>164</c:v>
                </c:pt>
                <c:pt idx="165">
                  <c:v>165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172</c:v>
                </c:pt>
                <c:pt idx="171">
                  <c:v>173</c:v>
                </c:pt>
                <c:pt idx="172">
                  <c:v>173</c:v>
                </c:pt>
                <c:pt idx="173">
                  <c:v>175</c:v>
                </c:pt>
                <c:pt idx="174">
                  <c:v>174</c:v>
                </c:pt>
                <c:pt idx="175">
                  <c:v>179</c:v>
                </c:pt>
                <c:pt idx="176">
                  <c:v>173</c:v>
                </c:pt>
                <c:pt idx="177">
                  <c:v>180</c:v>
                </c:pt>
                <c:pt idx="178">
                  <c:v>181</c:v>
                </c:pt>
                <c:pt idx="179">
                  <c:v>177</c:v>
                </c:pt>
                <c:pt idx="180">
                  <c:v>182</c:v>
                </c:pt>
                <c:pt idx="181">
                  <c:v>181</c:v>
                </c:pt>
                <c:pt idx="182">
                  <c:v>180</c:v>
                </c:pt>
                <c:pt idx="183">
                  <c:v>181</c:v>
                </c:pt>
                <c:pt idx="184">
                  <c:v>186</c:v>
                </c:pt>
                <c:pt idx="185">
                  <c:v>183</c:v>
                </c:pt>
                <c:pt idx="186">
                  <c:v>186</c:v>
                </c:pt>
                <c:pt idx="187">
                  <c:v>191</c:v>
                </c:pt>
                <c:pt idx="188">
                  <c:v>191</c:v>
                </c:pt>
                <c:pt idx="189">
                  <c:v>190</c:v>
                </c:pt>
                <c:pt idx="190">
                  <c:v>187</c:v>
                </c:pt>
                <c:pt idx="191">
                  <c:v>197</c:v>
                </c:pt>
                <c:pt idx="192">
                  <c:v>194</c:v>
                </c:pt>
                <c:pt idx="193">
                  <c:v>193</c:v>
                </c:pt>
                <c:pt idx="194">
                  <c:v>194</c:v>
                </c:pt>
                <c:pt idx="195">
                  <c:v>194</c:v>
                </c:pt>
                <c:pt idx="196">
                  <c:v>199</c:v>
                </c:pt>
                <c:pt idx="197">
                  <c:v>201</c:v>
                </c:pt>
                <c:pt idx="198">
                  <c:v>203</c:v>
                </c:pt>
                <c:pt idx="199">
                  <c:v>199</c:v>
                </c:pt>
                <c:pt idx="200">
                  <c:v>198</c:v>
                </c:pt>
                <c:pt idx="201">
                  <c:v>205</c:v>
                </c:pt>
                <c:pt idx="202">
                  <c:v>203</c:v>
                </c:pt>
                <c:pt idx="203">
                  <c:v>207</c:v>
                </c:pt>
                <c:pt idx="204">
                  <c:v>204</c:v>
                </c:pt>
                <c:pt idx="205">
                  <c:v>208</c:v>
                </c:pt>
                <c:pt idx="206">
                  <c:v>208</c:v>
                </c:pt>
                <c:pt idx="207">
                  <c:v>208</c:v>
                </c:pt>
                <c:pt idx="208">
                  <c:v>211</c:v>
                </c:pt>
                <c:pt idx="209">
                  <c:v>206</c:v>
                </c:pt>
                <c:pt idx="210">
                  <c:v>208</c:v>
                </c:pt>
                <c:pt idx="211">
                  <c:v>211</c:v>
                </c:pt>
                <c:pt idx="212">
                  <c:v>214</c:v>
                </c:pt>
                <c:pt idx="213">
                  <c:v>212</c:v>
                </c:pt>
                <c:pt idx="214">
                  <c:v>212</c:v>
                </c:pt>
                <c:pt idx="215">
                  <c:v>217</c:v>
                </c:pt>
                <c:pt idx="216">
                  <c:v>218</c:v>
                </c:pt>
                <c:pt idx="217">
                  <c:v>219</c:v>
                </c:pt>
                <c:pt idx="218">
                  <c:v>222</c:v>
                </c:pt>
                <c:pt idx="219">
                  <c:v>216</c:v>
                </c:pt>
                <c:pt idx="220">
                  <c:v>222</c:v>
                </c:pt>
                <c:pt idx="221">
                  <c:v>221</c:v>
                </c:pt>
                <c:pt idx="222">
                  <c:v>222</c:v>
                </c:pt>
                <c:pt idx="223">
                  <c:v>224</c:v>
                </c:pt>
                <c:pt idx="224">
                  <c:v>225</c:v>
                </c:pt>
                <c:pt idx="225">
                  <c:v>223</c:v>
                </c:pt>
                <c:pt idx="226">
                  <c:v>226</c:v>
                </c:pt>
                <c:pt idx="227">
                  <c:v>224</c:v>
                </c:pt>
                <c:pt idx="228">
                  <c:v>227</c:v>
                </c:pt>
                <c:pt idx="229">
                  <c:v>223</c:v>
                </c:pt>
                <c:pt idx="230">
                  <c:v>229</c:v>
                </c:pt>
                <c:pt idx="231">
                  <c:v>234</c:v>
                </c:pt>
                <c:pt idx="232">
                  <c:v>235</c:v>
                </c:pt>
                <c:pt idx="233">
                  <c:v>235</c:v>
                </c:pt>
                <c:pt idx="234">
                  <c:v>235</c:v>
                </c:pt>
                <c:pt idx="235">
                  <c:v>236</c:v>
                </c:pt>
                <c:pt idx="236">
                  <c:v>239</c:v>
                </c:pt>
                <c:pt idx="237">
                  <c:v>236</c:v>
                </c:pt>
                <c:pt idx="238">
                  <c:v>238</c:v>
                </c:pt>
                <c:pt idx="239">
                  <c:v>242</c:v>
                </c:pt>
                <c:pt idx="240">
                  <c:v>236</c:v>
                </c:pt>
                <c:pt idx="241">
                  <c:v>243</c:v>
                </c:pt>
                <c:pt idx="242">
                  <c:v>242</c:v>
                </c:pt>
                <c:pt idx="243">
                  <c:v>244</c:v>
                </c:pt>
                <c:pt idx="244">
                  <c:v>241</c:v>
                </c:pt>
                <c:pt idx="245">
                  <c:v>247</c:v>
                </c:pt>
                <c:pt idx="246">
                  <c:v>240</c:v>
                </c:pt>
                <c:pt idx="247">
                  <c:v>244</c:v>
                </c:pt>
                <c:pt idx="248">
                  <c:v>250</c:v>
                </c:pt>
                <c:pt idx="249">
                  <c:v>253</c:v>
                </c:pt>
                <c:pt idx="250">
                  <c:v>252</c:v>
                </c:pt>
                <c:pt idx="251">
                  <c:v>249</c:v>
                </c:pt>
                <c:pt idx="252">
                  <c:v>252</c:v>
                </c:pt>
                <c:pt idx="253">
                  <c:v>252</c:v>
                </c:pt>
                <c:pt idx="254">
                  <c:v>256</c:v>
                </c:pt>
                <c:pt idx="255">
                  <c:v>253</c:v>
                </c:pt>
                <c:pt idx="256">
                  <c:v>252</c:v>
                </c:pt>
                <c:pt idx="257">
                  <c:v>259</c:v>
                </c:pt>
                <c:pt idx="258">
                  <c:v>262</c:v>
                </c:pt>
                <c:pt idx="259">
                  <c:v>258</c:v>
                </c:pt>
                <c:pt idx="260">
                  <c:v>259</c:v>
                </c:pt>
                <c:pt idx="261">
                  <c:v>261</c:v>
                </c:pt>
                <c:pt idx="262">
                  <c:v>260</c:v>
                </c:pt>
                <c:pt idx="263">
                  <c:v>258</c:v>
                </c:pt>
                <c:pt idx="264">
                  <c:v>268</c:v>
                </c:pt>
                <c:pt idx="265">
                  <c:v>265</c:v>
                </c:pt>
                <c:pt idx="266">
                  <c:v>262</c:v>
                </c:pt>
                <c:pt idx="267">
                  <c:v>267</c:v>
                </c:pt>
                <c:pt idx="268">
                  <c:v>265</c:v>
                </c:pt>
                <c:pt idx="269">
                  <c:v>269</c:v>
                </c:pt>
                <c:pt idx="270">
                  <c:v>268</c:v>
                </c:pt>
                <c:pt idx="271">
                  <c:v>267</c:v>
                </c:pt>
                <c:pt idx="272">
                  <c:v>274</c:v>
                </c:pt>
                <c:pt idx="273">
                  <c:v>274</c:v>
                </c:pt>
                <c:pt idx="274">
                  <c:v>271</c:v>
                </c:pt>
                <c:pt idx="275">
                  <c:v>271</c:v>
                </c:pt>
                <c:pt idx="276">
                  <c:v>271</c:v>
                </c:pt>
                <c:pt idx="277">
                  <c:v>275</c:v>
                </c:pt>
                <c:pt idx="278">
                  <c:v>271</c:v>
                </c:pt>
                <c:pt idx="279">
                  <c:v>275</c:v>
                </c:pt>
                <c:pt idx="280">
                  <c:v>271</c:v>
                </c:pt>
                <c:pt idx="281">
                  <c:v>282</c:v>
                </c:pt>
                <c:pt idx="282">
                  <c:v>279</c:v>
                </c:pt>
                <c:pt idx="283">
                  <c:v>279</c:v>
                </c:pt>
                <c:pt idx="284">
                  <c:v>280</c:v>
                </c:pt>
                <c:pt idx="285">
                  <c:v>280</c:v>
                </c:pt>
                <c:pt idx="286">
                  <c:v>287</c:v>
                </c:pt>
                <c:pt idx="287">
                  <c:v>281</c:v>
                </c:pt>
                <c:pt idx="288">
                  <c:v>284</c:v>
                </c:pt>
                <c:pt idx="289">
                  <c:v>284</c:v>
                </c:pt>
                <c:pt idx="290">
                  <c:v>292</c:v>
                </c:pt>
                <c:pt idx="291">
                  <c:v>285</c:v>
                </c:pt>
                <c:pt idx="292">
                  <c:v>292</c:v>
                </c:pt>
                <c:pt idx="293">
                  <c:v>289</c:v>
                </c:pt>
                <c:pt idx="294">
                  <c:v>291</c:v>
                </c:pt>
                <c:pt idx="295">
                  <c:v>291</c:v>
                </c:pt>
                <c:pt idx="296">
                  <c:v>296</c:v>
                </c:pt>
                <c:pt idx="297">
                  <c:v>291</c:v>
                </c:pt>
                <c:pt idx="298">
                  <c:v>297</c:v>
                </c:pt>
                <c:pt idx="299">
                  <c:v>298</c:v>
                </c:pt>
                <c:pt idx="300">
                  <c:v>296</c:v>
                </c:pt>
                <c:pt idx="301">
                  <c:v>296</c:v>
                </c:pt>
                <c:pt idx="302">
                  <c:v>300</c:v>
                </c:pt>
                <c:pt idx="303">
                  <c:v>295</c:v>
                </c:pt>
                <c:pt idx="304">
                  <c:v>304</c:v>
                </c:pt>
                <c:pt idx="305">
                  <c:v>306</c:v>
                </c:pt>
                <c:pt idx="306">
                  <c:v>305</c:v>
                </c:pt>
                <c:pt idx="307">
                  <c:v>307</c:v>
                </c:pt>
                <c:pt idx="308">
                  <c:v>303</c:v>
                </c:pt>
                <c:pt idx="309">
                  <c:v>304</c:v>
                </c:pt>
                <c:pt idx="310">
                  <c:v>305</c:v>
                </c:pt>
                <c:pt idx="311">
                  <c:v>305</c:v>
                </c:pt>
                <c:pt idx="312">
                  <c:v>312</c:v>
                </c:pt>
                <c:pt idx="313">
                  <c:v>308</c:v>
                </c:pt>
                <c:pt idx="314">
                  <c:v>311</c:v>
                </c:pt>
                <c:pt idx="315">
                  <c:v>314</c:v>
                </c:pt>
                <c:pt idx="316">
                  <c:v>314</c:v>
                </c:pt>
                <c:pt idx="317">
                  <c:v>316</c:v>
                </c:pt>
                <c:pt idx="318">
                  <c:v>312</c:v>
                </c:pt>
                <c:pt idx="319">
                  <c:v>311</c:v>
                </c:pt>
                <c:pt idx="320">
                  <c:v>314</c:v>
                </c:pt>
                <c:pt idx="321">
                  <c:v>318</c:v>
                </c:pt>
                <c:pt idx="322">
                  <c:v>320</c:v>
                </c:pt>
                <c:pt idx="323">
                  <c:v>322</c:v>
                </c:pt>
                <c:pt idx="324">
                  <c:v>316</c:v>
                </c:pt>
                <c:pt idx="325">
                  <c:v>317</c:v>
                </c:pt>
                <c:pt idx="326">
                  <c:v>318</c:v>
                </c:pt>
                <c:pt idx="327">
                  <c:v>319</c:v>
                </c:pt>
                <c:pt idx="328">
                  <c:v>325</c:v>
                </c:pt>
                <c:pt idx="329">
                  <c:v>323</c:v>
                </c:pt>
                <c:pt idx="330">
                  <c:v>322</c:v>
                </c:pt>
                <c:pt idx="331">
                  <c:v>322</c:v>
                </c:pt>
                <c:pt idx="332">
                  <c:v>336</c:v>
                </c:pt>
                <c:pt idx="333">
                  <c:v>326</c:v>
                </c:pt>
                <c:pt idx="334">
                  <c:v>332</c:v>
                </c:pt>
                <c:pt idx="335">
                  <c:v>328</c:v>
                </c:pt>
                <c:pt idx="336">
                  <c:v>328</c:v>
                </c:pt>
                <c:pt idx="337">
                  <c:v>331</c:v>
                </c:pt>
                <c:pt idx="338">
                  <c:v>337</c:v>
                </c:pt>
                <c:pt idx="339">
                  <c:v>334</c:v>
                </c:pt>
                <c:pt idx="340">
                  <c:v>336</c:v>
                </c:pt>
                <c:pt idx="341">
                  <c:v>335</c:v>
                </c:pt>
                <c:pt idx="342">
                  <c:v>341</c:v>
                </c:pt>
                <c:pt idx="343">
                  <c:v>337</c:v>
                </c:pt>
                <c:pt idx="344">
                  <c:v>339</c:v>
                </c:pt>
                <c:pt idx="345">
                  <c:v>335</c:v>
                </c:pt>
                <c:pt idx="346">
                  <c:v>338</c:v>
                </c:pt>
                <c:pt idx="347">
                  <c:v>343</c:v>
                </c:pt>
                <c:pt idx="348">
                  <c:v>337</c:v>
                </c:pt>
                <c:pt idx="349">
                  <c:v>343</c:v>
                </c:pt>
                <c:pt idx="350">
                  <c:v>341</c:v>
                </c:pt>
                <c:pt idx="351">
                  <c:v>343</c:v>
                </c:pt>
                <c:pt idx="352">
                  <c:v>344</c:v>
                </c:pt>
                <c:pt idx="353">
                  <c:v>347</c:v>
                </c:pt>
                <c:pt idx="354">
                  <c:v>350</c:v>
                </c:pt>
                <c:pt idx="355">
                  <c:v>351</c:v>
                </c:pt>
                <c:pt idx="356">
                  <c:v>349</c:v>
                </c:pt>
                <c:pt idx="357">
                  <c:v>350</c:v>
                </c:pt>
                <c:pt idx="358">
                  <c:v>352</c:v>
                </c:pt>
                <c:pt idx="359">
                  <c:v>352</c:v>
                </c:pt>
                <c:pt idx="360">
                  <c:v>352</c:v>
                </c:pt>
                <c:pt idx="361">
                  <c:v>356</c:v>
                </c:pt>
                <c:pt idx="362">
                  <c:v>351</c:v>
                </c:pt>
                <c:pt idx="363">
                  <c:v>357</c:v>
                </c:pt>
                <c:pt idx="364">
                  <c:v>358</c:v>
                </c:pt>
                <c:pt idx="365">
                  <c:v>358</c:v>
                </c:pt>
                <c:pt idx="366">
                  <c:v>362</c:v>
                </c:pt>
                <c:pt idx="367">
                  <c:v>359</c:v>
                </c:pt>
                <c:pt idx="368">
                  <c:v>357</c:v>
                </c:pt>
                <c:pt idx="369">
                  <c:v>365</c:v>
                </c:pt>
                <c:pt idx="370">
                  <c:v>362</c:v>
                </c:pt>
                <c:pt idx="371">
                  <c:v>362</c:v>
                </c:pt>
                <c:pt idx="372">
                  <c:v>366</c:v>
                </c:pt>
                <c:pt idx="373">
                  <c:v>363</c:v>
                </c:pt>
                <c:pt idx="374">
                  <c:v>365</c:v>
                </c:pt>
                <c:pt idx="375">
                  <c:v>364</c:v>
                </c:pt>
                <c:pt idx="376">
                  <c:v>368</c:v>
                </c:pt>
                <c:pt idx="377">
                  <c:v>369</c:v>
                </c:pt>
                <c:pt idx="378">
                  <c:v>370</c:v>
                </c:pt>
                <c:pt idx="379">
                  <c:v>369</c:v>
                </c:pt>
                <c:pt idx="380">
                  <c:v>369</c:v>
                </c:pt>
                <c:pt idx="381">
                  <c:v>374</c:v>
                </c:pt>
                <c:pt idx="382">
                  <c:v>371</c:v>
                </c:pt>
                <c:pt idx="383">
                  <c:v>374</c:v>
                </c:pt>
                <c:pt idx="384">
                  <c:v>376</c:v>
                </c:pt>
                <c:pt idx="385">
                  <c:v>375</c:v>
                </c:pt>
                <c:pt idx="386">
                  <c:v>377</c:v>
                </c:pt>
                <c:pt idx="387">
                  <c:v>375</c:v>
                </c:pt>
                <c:pt idx="388">
                  <c:v>384</c:v>
                </c:pt>
                <c:pt idx="389">
                  <c:v>375</c:v>
                </c:pt>
                <c:pt idx="390">
                  <c:v>383</c:v>
                </c:pt>
                <c:pt idx="391">
                  <c:v>384</c:v>
                </c:pt>
                <c:pt idx="392">
                  <c:v>379</c:v>
                </c:pt>
                <c:pt idx="393">
                  <c:v>380</c:v>
                </c:pt>
                <c:pt idx="394">
                  <c:v>381</c:v>
                </c:pt>
                <c:pt idx="395">
                  <c:v>386</c:v>
                </c:pt>
                <c:pt idx="396">
                  <c:v>388</c:v>
                </c:pt>
                <c:pt idx="397">
                  <c:v>390</c:v>
                </c:pt>
                <c:pt idx="398">
                  <c:v>388</c:v>
                </c:pt>
                <c:pt idx="399">
                  <c:v>390</c:v>
                </c:pt>
                <c:pt idx="400">
                  <c:v>388</c:v>
                </c:pt>
                <c:pt idx="401">
                  <c:v>395</c:v>
                </c:pt>
                <c:pt idx="402">
                  <c:v>393</c:v>
                </c:pt>
                <c:pt idx="403">
                  <c:v>391</c:v>
                </c:pt>
                <c:pt idx="404">
                  <c:v>390</c:v>
                </c:pt>
                <c:pt idx="405">
                  <c:v>394</c:v>
                </c:pt>
                <c:pt idx="406">
                  <c:v>399</c:v>
                </c:pt>
                <c:pt idx="407">
                  <c:v>394</c:v>
                </c:pt>
                <c:pt idx="408">
                  <c:v>398</c:v>
                </c:pt>
                <c:pt idx="409">
                  <c:v>396</c:v>
                </c:pt>
                <c:pt idx="410">
                  <c:v>399</c:v>
                </c:pt>
                <c:pt idx="411">
                  <c:v>399</c:v>
                </c:pt>
                <c:pt idx="412">
                  <c:v>400</c:v>
                </c:pt>
                <c:pt idx="413">
                  <c:v>396</c:v>
                </c:pt>
                <c:pt idx="414">
                  <c:v>408</c:v>
                </c:pt>
                <c:pt idx="415">
                  <c:v>402</c:v>
                </c:pt>
                <c:pt idx="416">
                  <c:v>410</c:v>
                </c:pt>
                <c:pt idx="417">
                  <c:v>414</c:v>
                </c:pt>
                <c:pt idx="418">
                  <c:v>407</c:v>
                </c:pt>
                <c:pt idx="419">
                  <c:v>406</c:v>
                </c:pt>
                <c:pt idx="420">
                  <c:v>405</c:v>
                </c:pt>
                <c:pt idx="421">
                  <c:v>410</c:v>
                </c:pt>
                <c:pt idx="422">
                  <c:v>413</c:v>
                </c:pt>
                <c:pt idx="423">
                  <c:v>411</c:v>
                </c:pt>
                <c:pt idx="424">
                  <c:v>413</c:v>
                </c:pt>
                <c:pt idx="425">
                  <c:v>414</c:v>
                </c:pt>
                <c:pt idx="426">
                  <c:v>418</c:v>
                </c:pt>
                <c:pt idx="427">
                  <c:v>417</c:v>
                </c:pt>
                <c:pt idx="428">
                  <c:v>411</c:v>
                </c:pt>
                <c:pt idx="429">
                  <c:v>423</c:v>
                </c:pt>
                <c:pt idx="430">
                  <c:v>420</c:v>
                </c:pt>
                <c:pt idx="431">
                  <c:v>424</c:v>
                </c:pt>
                <c:pt idx="432">
                  <c:v>421</c:v>
                </c:pt>
                <c:pt idx="433">
                  <c:v>420</c:v>
                </c:pt>
                <c:pt idx="434">
                  <c:v>426</c:v>
                </c:pt>
                <c:pt idx="435">
                  <c:v>421</c:v>
                </c:pt>
                <c:pt idx="436">
                  <c:v>426</c:v>
                </c:pt>
                <c:pt idx="437">
                  <c:v>428</c:v>
                </c:pt>
                <c:pt idx="438">
                  <c:v>427</c:v>
                </c:pt>
                <c:pt idx="439">
                  <c:v>434</c:v>
                </c:pt>
                <c:pt idx="440">
                  <c:v>428</c:v>
                </c:pt>
                <c:pt idx="441">
                  <c:v>432</c:v>
                </c:pt>
                <c:pt idx="442">
                  <c:v>432</c:v>
                </c:pt>
                <c:pt idx="443">
                  <c:v>437</c:v>
                </c:pt>
                <c:pt idx="444">
                  <c:v>437</c:v>
                </c:pt>
                <c:pt idx="445">
                  <c:v>439</c:v>
                </c:pt>
                <c:pt idx="446">
                  <c:v>442</c:v>
                </c:pt>
                <c:pt idx="447">
                  <c:v>445</c:v>
                </c:pt>
                <c:pt idx="448">
                  <c:v>442</c:v>
                </c:pt>
                <c:pt idx="449">
                  <c:v>448</c:v>
                </c:pt>
                <c:pt idx="450">
                  <c:v>443</c:v>
                </c:pt>
                <c:pt idx="451">
                  <c:v>444</c:v>
                </c:pt>
                <c:pt idx="452">
                  <c:v>450</c:v>
                </c:pt>
                <c:pt idx="453">
                  <c:v>454</c:v>
                </c:pt>
                <c:pt idx="454">
                  <c:v>452</c:v>
                </c:pt>
                <c:pt idx="455">
                  <c:v>455</c:v>
                </c:pt>
                <c:pt idx="456">
                  <c:v>455</c:v>
                </c:pt>
                <c:pt idx="457">
                  <c:v>457</c:v>
                </c:pt>
                <c:pt idx="458">
                  <c:v>459</c:v>
                </c:pt>
                <c:pt idx="459">
                  <c:v>458</c:v>
                </c:pt>
                <c:pt idx="460">
                  <c:v>454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457</c:v>
                </c:pt>
                <c:pt idx="465">
                  <c:v>467</c:v>
                </c:pt>
                <c:pt idx="466">
                  <c:v>467</c:v>
                </c:pt>
                <c:pt idx="467">
                  <c:v>466</c:v>
                </c:pt>
                <c:pt idx="468">
                  <c:v>465</c:v>
                </c:pt>
                <c:pt idx="469">
                  <c:v>465</c:v>
                </c:pt>
                <c:pt idx="470">
                  <c:v>460</c:v>
                </c:pt>
                <c:pt idx="471">
                  <c:v>458</c:v>
                </c:pt>
                <c:pt idx="472">
                  <c:v>472</c:v>
                </c:pt>
                <c:pt idx="473">
                  <c:v>466</c:v>
                </c:pt>
                <c:pt idx="474">
                  <c:v>466</c:v>
                </c:pt>
                <c:pt idx="475">
                  <c:v>465</c:v>
                </c:pt>
                <c:pt idx="476">
                  <c:v>464</c:v>
                </c:pt>
                <c:pt idx="477">
                  <c:v>467</c:v>
                </c:pt>
                <c:pt idx="478">
                  <c:v>466</c:v>
                </c:pt>
                <c:pt idx="479">
                  <c:v>468</c:v>
                </c:pt>
                <c:pt idx="480">
                  <c:v>471</c:v>
                </c:pt>
                <c:pt idx="481">
                  <c:v>468</c:v>
                </c:pt>
                <c:pt idx="482">
                  <c:v>475</c:v>
                </c:pt>
                <c:pt idx="483">
                  <c:v>473</c:v>
                </c:pt>
                <c:pt idx="484">
                  <c:v>468</c:v>
                </c:pt>
                <c:pt idx="485">
                  <c:v>472</c:v>
                </c:pt>
                <c:pt idx="486">
                  <c:v>476</c:v>
                </c:pt>
                <c:pt idx="487">
                  <c:v>467</c:v>
                </c:pt>
                <c:pt idx="488">
                  <c:v>470</c:v>
                </c:pt>
                <c:pt idx="489">
                  <c:v>474</c:v>
                </c:pt>
                <c:pt idx="490">
                  <c:v>469</c:v>
                </c:pt>
                <c:pt idx="491">
                  <c:v>470</c:v>
                </c:pt>
                <c:pt idx="492">
                  <c:v>469</c:v>
                </c:pt>
                <c:pt idx="493">
                  <c:v>470</c:v>
                </c:pt>
                <c:pt idx="494">
                  <c:v>469</c:v>
                </c:pt>
                <c:pt idx="495">
                  <c:v>470</c:v>
                </c:pt>
                <c:pt idx="496">
                  <c:v>474</c:v>
                </c:pt>
                <c:pt idx="497">
                  <c:v>472</c:v>
                </c:pt>
                <c:pt idx="498">
                  <c:v>469</c:v>
                </c:pt>
                <c:pt idx="499">
                  <c:v>471</c:v>
                </c:pt>
                <c:pt idx="500">
                  <c:v>469</c:v>
                </c:pt>
                <c:pt idx="501">
                  <c:v>469</c:v>
                </c:pt>
                <c:pt idx="502">
                  <c:v>469</c:v>
                </c:pt>
                <c:pt idx="503">
                  <c:v>469</c:v>
                </c:pt>
                <c:pt idx="504">
                  <c:v>470</c:v>
                </c:pt>
                <c:pt idx="505">
                  <c:v>471</c:v>
                </c:pt>
                <c:pt idx="506">
                  <c:v>470</c:v>
                </c:pt>
                <c:pt idx="507">
                  <c:v>474</c:v>
                </c:pt>
                <c:pt idx="508">
                  <c:v>472</c:v>
                </c:pt>
                <c:pt idx="509">
                  <c:v>473</c:v>
                </c:pt>
                <c:pt idx="510">
                  <c:v>468</c:v>
                </c:pt>
                <c:pt idx="511">
                  <c:v>475</c:v>
                </c:pt>
              </c:numCache>
            </c:numRef>
          </c:val>
          <c:smooth val="0"/>
        </c:ser>
        <c:ser>
          <c:idx val="5"/>
          <c:order val="5"/>
          <c:tx>
            <c:v>Pixel no.21</c:v>
          </c:tx>
          <c:marker>
            <c:symbol val="none"/>
          </c:marker>
          <c:val>
            <c:numRef>
              <c:f>TP_all!$W$1:$W$512</c:f>
              <c:numCache>
                <c:formatCode>General</c:formatCode>
                <c:ptCount val="512"/>
                <c:pt idx="0">
                  <c:v>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18</c:v>
                </c:pt>
                <c:pt idx="42">
                  <c:v>0</c:v>
                </c:pt>
                <c:pt idx="43">
                  <c:v>27</c:v>
                </c:pt>
                <c:pt idx="44">
                  <c:v>26</c:v>
                </c:pt>
                <c:pt idx="45">
                  <c:v>26</c:v>
                </c:pt>
                <c:pt idx="46">
                  <c:v>44</c:v>
                </c:pt>
                <c:pt idx="47">
                  <c:v>42</c:v>
                </c:pt>
                <c:pt idx="48">
                  <c:v>43</c:v>
                </c:pt>
                <c:pt idx="49">
                  <c:v>49</c:v>
                </c:pt>
                <c:pt idx="50">
                  <c:v>49</c:v>
                </c:pt>
                <c:pt idx="51">
                  <c:v>43</c:v>
                </c:pt>
                <c:pt idx="52">
                  <c:v>51</c:v>
                </c:pt>
                <c:pt idx="53">
                  <c:v>61</c:v>
                </c:pt>
                <c:pt idx="54">
                  <c:v>59</c:v>
                </c:pt>
                <c:pt idx="55">
                  <c:v>63</c:v>
                </c:pt>
                <c:pt idx="56">
                  <c:v>61</c:v>
                </c:pt>
                <c:pt idx="57">
                  <c:v>74</c:v>
                </c:pt>
                <c:pt idx="58">
                  <c:v>68</c:v>
                </c:pt>
                <c:pt idx="59">
                  <c:v>69</c:v>
                </c:pt>
                <c:pt idx="60">
                  <c:v>74</c:v>
                </c:pt>
                <c:pt idx="61">
                  <c:v>77</c:v>
                </c:pt>
                <c:pt idx="62">
                  <c:v>76</c:v>
                </c:pt>
                <c:pt idx="63">
                  <c:v>79</c:v>
                </c:pt>
                <c:pt idx="64">
                  <c:v>80</c:v>
                </c:pt>
                <c:pt idx="65">
                  <c:v>82</c:v>
                </c:pt>
                <c:pt idx="66">
                  <c:v>87</c:v>
                </c:pt>
                <c:pt idx="67">
                  <c:v>84</c:v>
                </c:pt>
                <c:pt idx="68">
                  <c:v>84</c:v>
                </c:pt>
                <c:pt idx="69">
                  <c:v>89</c:v>
                </c:pt>
                <c:pt idx="70">
                  <c:v>90</c:v>
                </c:pt>
                <c:pt idx="71">
                  <c:v>84</c:v>
                </c:pt>
                <c:pt idx="72">
                  <c:v>85</c:v>
                </c:pt>
                <c:pt idx="73">
                  <c:v>91</c:v>
                </c:pt>
                <c:pt idx="74">
                  <c:v>94</c:v>
                </c:pt>
                <c:pt idx="75">
                  <c:v>97</c:v>
                </c:pt>
                <c:pt idx="76">
                  <c:v>95</c:v>
                </c:pt>
                <c:pt idx="77">
                  <c:v>96</c:v>
                </c:pt>
                <c:pt idx="78">
                  <c:v>101</c:v>
                </c:pt>
                <c:pt idx="79">
                  <c:v>99</c:v>
                </c:pt>
                <c:pt idx="80">
                  <c:v>93</c:v>
                </c:pt>
                <c:pt idx="81">
                  <c:v>99</c:v>
                </c:pt>
                <c:pt idx="82">
                  <c:v>106</c:v>
                </c:pt>
                <c:pt idx="83">
                  <c:v>102</c:v>
                </c:pt>
                <c:pt idx="84">
                  <c:v>103</c:v>
                </c:pt>
                <c:pt idx="85">
                  <c:v>106</c:v>
                </c:pt>
                <c:pt idx="86">
                  <c:v>106</c:v>
                </c:pt>
                <c:pt idx="87">
                  <c:v>107</c:v>
                </c:pt>
                <c:pt idx="88">
                  <c:v>100</c:v>
                </c:pt>
                <c:pt idx="89">
                  <c:v>107</c:v>
                </c:pt>
                <c:pt idx="90">
                  <c:v>114</c:v>
                </c:pt>
                <c:pt idx="91">
                  <c:v>107</c:v>
                </c:pt>
                <c:pt idx="92">
                  <c:v>107</c:v>
                </c:pt>
                <c:pt idx="93">
                  <c:v>112</c:v>
                </c:pt>
                <c:pt idx="94">
                  <c:v>112</c:v>
                </c:pt>
                <c:pt idx="95">
                  <c:v>112</c:v>
                </c:pt>
                <c:pt idx="96">
                  <c:v>113</c:v>
                </c:pt>
                <c:pt idx="97">
                  <c:v>115</c:v>
                </c:pt>
                <c:pt idx="98">
                  <c:v>118</c:v>
                </c:pt>
                <c:pt idx="99">
                  <c:v>119</c:v>
                </c:pt>
                <c:pt idx="100">
                  <c:v>122</c:v>
                </c:pt>
                <c:pt idx="101">
                  <c:v>117</c:v>
                </c:pt>
                <c:pt idx="102">
                  <c:v>121</c:v>
                </c:pt>
                <c:pt idx="103">
                  <c:v>121</c:v>
                </c:pt>
                <c:pt idx="104">
                  <c:v>118</c:v>
                </c:pt>
                <c:pt idx="105">
                  <c:v>122</c:v>
                </c:pt>
                <c:pt idx="106">
                  <c:v>125</c:v>
                </c:pt>
                <c:pt idx="107">
                  <c:v>121</c:v>
                </c:pt>
                <c:pt idx="108">
                  <c:v>126</c:v>
                </c:pt>
                <c:pt idx="109">
                  <c:v>123</c:v>
                </c:pt>
                <c:pt idx="110">
                  <c:v>127</c:v>
                </c:pt>
                <c:pt idx="111">
                  <c:v>124</c:v>
                </c:pt>
                <c:pt idx="112">
                  <c:v>124</c:v>
                </c:pt>
                <c:pt idx="113">
                  <c:v>132</c:v>
                </c:pt>
                <c:pt idx="114">
                  <c:v>132</c:v>
                </c:pt>
                <c:pt idx="115">
                  <c:v>132</c:v>
                </c:pt>
                <c:pt idx="116">
                  <c:v>133</c:v>
                </c:pt>
                <c:pt idx="117">
                  <c:v>129</c:v>
                </c:pt>
                <c:pt idx="118">
                  <c:v>135</c:v>
                </c:pt>
                <c:pt idx="119">
                  <c:v>133</c:v>
                </c:pt>
                <c:pt idx="120">
                  <c:v>138</c:v>
                </c:pt>
                <c:pt idx="121">
                  <c:v>138</c:v>
                </c:pt>
                <c:pt idx="122">
                  <c:v>136</c:v>
                </c:pt>
                <c:pt idx="123">
                  <c:v>137</c:v>
                </c:pt>
                <c:pt idx="124">
                  <c:v>140</c:v>
                </c:pt>
                <c:pt idx="125">
                  <c:v>137</c:v>
                </c:pt>
                <c:pt idx="126">
                  <c:v>138</c:v>
                </c:pt>
                <c:pt idx="127">
                  <c:v>141</c:v>
                </c:pt>
                <c:pt idx="128">
                  <c:v>139</c:v>
                </c:pt>
                <c:pt idx="129">
                  <c:v>143</c:v>
                </c:pt>
                <c:pt idx="130">
                  <c:v>146</c:v>
                </c:pt>
                <c:pt idx="131">
                  <c:v>143</c:v>
                </c:pt>
                <c:pt idx="132">
                  <c:v>142</c:v>
                </c:pt>
                <c:pt idx="133">
                  <c:v>147</c:v>
                </c:pt>
                <c:pt idx="134">
                  <c:v>147</c:v>
                </c:pt>
                <c:pt idx="135">
                  <c:v>146</c:v>
                </c:pt>
                <c:pt idx="136">
                  <c:v>153</c:v>
                </c:pt>
                <c:pt idx="137">
                  <c:v>151</c:v>
                </c:pt>
                <c:pt idx="138">
                  <c:v>151</c:v>
                </c:pt>
                <c:pt idx="139">
                  <c:v>148</c:v>
                </c:pt>
                <c:pt idx="140">
                  <c:v>158</c:v>
                </c:pt>
                <c:pt idx="141">
                  <c:v>151</c:v>
                </c:pt>
                <c:pt idx="142">
                  <c:v>154</c:v>
                </c:pt>
                <c:pt idx="143">
                  <c:v>155</c:v>
                </c:pt>
                <c:pt idx="144">
                  <c:v>159</c:v>
                </c:pt>
                <c:pt idx="145">
                  <c:v>158</c:v>
                </c:pt>
                <c:pt idx="146">
                  <c:v>159</c:v>
                </c:pt>
                <c:pt idx="147">
                  <c:v>160</c:v>
                </c:pt>
                <c:pt idx="148">
                  <c:v>160</c:v>
                </c:pt>
                <c:pt idx="149">
                  <c:v>158</c:v>
                </c:pt>
                <c:pt idx="150">
                  <c:v>166</c:v>
                </c:pt>
                <c:pt idx="151">
                  <c:v>160</c:v>
                </c:pt>
                <c:pt idx="152">
                  <c:v>162</c:v>
                </c:pt>
                <c:pt idx="153">
                  <c:v>169</c:v>
                </c:pt>
                <c:pt idx="154">
                  <c:v>167</c:v>
                </c:pt>
                <c:pt idx="155">
                  <c:v>165</c:v>
                </c:pt>
                <c:pt idx="156">
                  <c:v>170</c:v>
                </c:pt>
                <c:pt idx="157">
                  <c:v>165</c:v>
                </c:pt>
                <c:pt idx="158">
                  <c:v>161</c:v>
                </c:pt>
                <c:pt idx="159">
                  <c:v>173</c:v>
                </c:pt>
                <c:pt idx="160">
                  <c:v>168</c:v>
                </c:pt>
                <c:pt idx="161">
                  <c:v>171</c:v>
                </c:pt>
                <c:pt idx="162">
                  <c:v>173</c:v>
                </c:pt>
                <c:pt idx="163">
                  <c:v>172</c:v>
                </c:pt>
                <c:pt idx="164">
                  <c:v>172</c:v>
                </c:pt>
                <c:pt idx="165">
                  <c:v>177</c:v>
                </c:pt>
                <c:pt idx="166">
                  <c:v>177</c:v>
                </c:pt>
                <c:pt idx="167">
                  <c:v>182</c:v>
                </c:pt>
                <c:pt idx="168">
                  <c:v>177</c:v>
                </c:pt>
                <c:pt idx="169">
                  <c:v>182</c:v>
                </c:pt>
                <c:pt idx="170">
                  <c:v>181</c:v>
                </c:pt>
                <c:pt idx="171">
                  <c:v>184</c:v>
                </c:pt>
                <c:pt idx="172">
                  <c:v>187</c:v>
                </c:pt>
                <c:pt idx="173">
                  <c:v>185</c:v>
                </c:pt>
                <c:pt idx="174">
                  <c:v>182</c:v>
                </c:pt>
                <c:pt idx="175">
                  <c:v>182</c:v>
                </c:pt>
                <c:pt idx="176">
                  <c:v>184</c:v>
                </c:pt>
                <c:pt idx="177">
                  <c:v>189</c:v>
                </c:pt>
                <c:pt idx="178">
                  <c:v>185</c:v>
                </c:pt>
                <c:pt idx="179">
                  <c:v>186</c:v>
                </c:pt>
                <c:pt idx="180">
                  <c:v>190</c:v>
                </c:pt>
                <c:pt idx="181">
                  <c:v>191</c:v>
                </c:pt>
                <c:pt idx="182">
                  <c:v>192</c:v>
                </c:pt>
                <c:pt idx="183">
                  <c:v>190</c:v>
                </c:pt>
                <c:pt idx="184">
                  <c:v>196</c:v>
                </c:pt>
                <c:pt idx="185">
                  <c:v>194</c:v>
                </c:pt>
                <c:pt idx="186">
                  <c:v>193</c:v>
                </c:pt>
                <c:pt idx="187">
                  <c:v>200</c:v>
                </c:pt>
                <c:pt idx="188">
                  <c:v>192</c:v>
                </c:pt>
                <c:pt idx="189">
                  <c:v>197</c:v>
                </c:pt>
                <c:pt idx="190">
                  <c:v>198</c:v>
                </c:pt>
                <c:pt idx="191">
                  <c:v>202</c:v>
                </c:pt>
                <c:pt idx="192">
                  <c:v>203</c:v>
                </c:pt>
                <c:pt idx="193">
                  <c:v>202</c:v>
                </c:pt>
                <c:pt idx="194">
                  <c:v>198</c:v>
                </c:pt>
                <c:pt idx="195">
                  <c:v>205</c:v>
                </c:pt>
                <c:pt idx="196">
                  <c:v>207</c:v>
                </c:pt>
                <c:pt idx="197">
                  <c:v>207</c:v>
                </c:pt>
                <c:pt idx="198">
                  <c:v>206</c:v>
                </c:pt>
                <c:pt idx="199">
                  <c:v>209</c:v>
                </c:pt>
                <c:pt idx="200">
                  <c:v>215</c:v>
                </c:pt>
                <c:pt idx="201">
                  <c:v>208</c:v>
                </c:pt>
                <c:pt idx="202">
                  <c:v>216</c:v>
                </c:pt>
                <c:pt idx="203">
                  <c:v>216</c:v>
                </c:pt>
                <c:pt idx="204">
                  <c:v>214</c:v>
                </c:pt>
                <c:pt idx="205">
                  <c:v>215</c:v>
                </c:pt>
                <c:pt idx="206">
                  <c:v>217</c:v>
                </c:pt>
                <c:pt idx="207">
                  <c:v>223</c:v>
                </c:pt>
                <c:pt idx="208">
                  <c:v>221</c:v>
                </c:pt>
                <c:pt idx="209">
                  <c:v>219</c:v>
                </c:pt>
                <c:pt idx="210">
                  <c:v>218</c:v>
                </c:pt>
                <c:pt idx="211">
                  <c:v>222</c:v>
                </c:pt>
                <c:pt idx="212">
                  <c:v>223</c:v>
                </c:pt>
                <c:pt idx="213">
                  <c:v>223</c:v>
                </c:pt>
                <c:pt idx="214">
                  <c:v>223</c:v>
                </c:pt>
                <c:pt idx="215">
                  <c:v>226</c:v>
                </c:pt>
                <c:pt idx="216">
                  <c:v>225</c:v>
                </c:pt>
                <c:pt idx="217">
                  <c:v>227</c:v>
                </c:pt>
                <c:pt idx="218">
                  <c:v>234</c:v>
                </c:pt>
                <c:pt idx="219">
                  <c:v>231</c:v>
                </c:pt>
                <c:pt idx="220">
                  <c:v>229</c:v>
                </c:pt>
                <c:pt idx="221">
                  <c:v>231</c:v>
                </c:pt>
                <c:pt idx="222">
                  <c:v>235</c:v>
                </c:pt>
                <c:pt idx="223">
                  <c:v>237</c:v>
                </c:pt>
                <c:pt idx="224">
                  <c:v>239</c:v>
                </c:pt>
                <c:pt idx="225">
                  <c:v>237</c:v>
                </c:pt>
                <c:pt idx="226">
                  <c:v>244</c:v>
                </c:pt>
                <c:pt idx="227">
                  <c:v>240</c:v>
                </c:pt>
                <c:pt idx="228">
                  <c:v>239</c:v>
                </c:pt>
                <c:pt idx="229">
                  <c:v>239</c:v>
                </c:pt>
                <c:pt idx="230">
                  <c:v>240</c:v>
                </c:pt>
                <c:pt idx="231">
                  <c:v>243</c:v>
                </c:pt>
                <c:pt idx="232">
                  <c:v>237</c:v>
                </c:pt>
                <c:pt idx="233">
                  <c:v>243</c:v>
                </c:pt>
                <c:pt idx="234">
                  <c:v>246</c:v>
                </c:pt>
                <c:pt idx="235">
                  <c:v>246</c:v>
                </c:pt>
                <c:pt idx="236">
                  <c:v>251</c:v>
                </c:pt>
                <c:pt idx="237">
                  <c:v>248</c:v>
                </c:pt>
                <c:pt idx="238">
                  <c:v>251</c:v>
                </c:pt>
                <c:pt idx="239">
                  <c:v>249</c:v>
                </c:pt>
                <c:pt idx="240">
                  <c:v>250</c:v>
                </c:pt>
                <c:pt idx="241">
                  <c:v>250</c:v>
                </c:pt>
                <c:pt idx="242">
                  <c:v>248</c:v>
                </c:pt>
                <c:pt idx="243">
                  <c:v>253</c:v>
                </c:pt>
                <c:pt idx="244">
                  <c:v>256</c:v>
                </c:pt>
                <c:pt idx="245">
                  <c:v>258</c:v>
                </c:pt>
                <c:pt idx="246">
                  <c:v>260</c:v>
                </c:pt>
                <c:pt idx="247">
                  <c:v>258</c:v>
                </c:pt>
                <c:pt idx="248">
                  <c:v>258</c:v>
                </c:pt>
                <c:pt idx="249">
                  <c:v>264</c:v>
                </c:pt>
                <c:pt idx="250">
                  <c:v>260</c:v>
                </c:pt>
                <c:pt idx="251">
                  <c:v>267</c:v>
                </c:pt>
                <c:pt idx="252">
                  <c:v>261</c:v>
                </c:pt>
                <c:pt idx="253">
                  <c:v>268</c:v>
                </c:pt>
                <c:pt idx="254">
                  <c:v>266</c:v>
                </c:pt>
                <c:pt idx="255">
                  <c:v>263</c:v>
                </c:pt>
                <c:pt idx="256">
                  <c:v>267</c:v>
                </c:pt>
                <c:pt idx="257">
                  <c:v>270</c:v>
                </c:pt>
                <c:pt idx="258">
                  <c:v>267</c:v>
                </c:pt>
                <c:pt idx="259">
                  <c:v>271</c:v>
                </c:pt>
                <c:pt idx="260">
                  <c:v>272</c:v>
                </c:pt>
                <c:pt idx="261">
                  <c:v>278</c:v>
                </c:pt>
                <c:pt idx="262">
                  <c:v>277</c:v>
                </c:pt>
                <c:pt idx="263">
                  <c:v>273</c:v>
                </c:pt>
                <c:pt idx="264">
                  <c:v>275</c:v>
                </c:pt>
                <c:pt idx="265">
                  <c:v>280</c:v>
                </c:pt>
                <c:pt idx="266">
                  <c:v>281</c:v>
                </c:pt>
                <c:pt idx="267">
                  <c:v>283</c:v>
                </c:pt>
                <c:pt idx="268">
                  <c:v>285</c:v>
                </c:pt>
                <c:pt idx="269">
                  <c:v>279</c:v>
                </c:pt>
                <c:pt idx="270">
                  <c:v>280</c:v>
                </c:pt>
                <c:pt idx="271">
                  <c:v>281</c:v>
                </c:pt>
                <c:pt idx="272">
                  <c:v>287</c:v>
                </c:pt>
                <c:pt idx="273">
                  <c:v>284</c:v>
                </c:pt>
                <c:pt idx="274">
                  <c:v>283</c:v>
                </c:pt>
                <c:pt idx="275">
                  <c:v>289</c:v>
                </c:pt>
                <c:pt idx="276">
                  <c:v>286</c:v>
                </c:pt>
                <c:pt idx="277">
                  <c:v>286</c:v>
                </c:pt>
                <c:pt idx="278">
                  <c:v>291</c:v>
                </c:pt>
                <c:pt idx="279">
                  <c:v>288</c:v>
                </c:pt>
                <c:pt idx="280">
                  <c:v>294</c:v>
                </c:pt>
                <c:pt idx="281">
                  <c:v>292</c:v>
                </c:pt>
                <c:pt idx="282">
                  <c:v>295</c:v>
                </c:pt>
                <c:pt idx="283">
                  <c:v>298</c:v>
                </c:pt>
                <c:pt idx="284">
                  <c:v>294</c:v>
                </c:pt>
                <c:pt idx="285">
                  <c:v>299</c:v>
                </c:pt>
                <c:pt idx="286">
                  <c:v>300</c:v>
                </c:pt>
                <c:pt idx="287">
                  <c:v>292</c:v>
                </c:pt>
                <c:pt idx="288">
                  <c:v>301</c:v>
                </c:pt>
                <c:pt idx="289">
                  <c:v>307</c:v>
                </c:pt>
                <c:pt idx="290">
                  <c:v>300</c:v>
                </c:pt>
                <c:pt idx="291">
                  <c:v>302</c:v>
                </c:pt>
                <c:pt idx="292">
                  <c:v>308</c:v>
                </c:pt>
                <c:pt idx="293">
                  <c:v>308</c:v>
                </c:pt>
                <c:pt idx="294">
                  <c:v>307</c:v>
                </c:pt>
                <c:pt idx="295">
                  <c:v>313</c:v>
                </c:pt>
                <c:pt idx="296">
                  <c:v>309</c:v>
                </c:pt>
                <c:pt idx="297">
                  <c:v>309</c:v>
                </c:pt>
                <c:pt idx="298">
                  <c:v>316</c:v>
                </c:pt>
                <c:pt idx="299">
                  <c:v>307</c:v>
                </c:pt>
                <c:pt idx="300">
                  <c:v>311</c:v>
                </c:pt>
                <c:pt idx="301">
                  <c:v>309</c:v>
                </c:pt>
                <c:pt idx="302">
                  <c:v>313</c:v>
                </c:pt>
                <c:pt idx="303">
                  <c:v>313</c:v>
                </c:pt>
                <c:pt idx="304">
                  <c:v>316</c:v>
                </c:pt>
                <c:pt idx="305">
                  <c:v>324</c:v>
                </c:pt>
                <c:pt idx="306">
                  <c:v>318</c:v>
                </c:pt>
                <c:pt idx="307">
                  <c:v>318</c:v>
                </c:pt>
                <c:pt idx="308">
                  <c:v>318</c:v>
                </c:pt>
                <c:pt idx="309">
                  <c:v>320</c:v>
                </c:pt>
                <c:pt idx="310">
                  <c:v>320</c:v>
                </c:pt>
                <c:pt idx="311">
                  <c:v>326</c:v>
                </c:pt>
                <c:pt idx="312">
                  <c:v>318</c:v>
                </c:pt>
                <c:pt idx="313">
                  <c:v>319</c:v>
                </c:pt>
                <c:pt idx="314">
                  <c:v>330</c:v>
                </c:pt>
                <c:pt idx="315">
                  <c:v>327</c:v>
                </c:pt>
                <c:pt idx="316">
                  <c:v>332</c:v>
                </c:pt>
                <c:pt idx="317">
                  <c:v>328</c:v>
                </c:pt>
                <c:pt idx="318">
                  <c:v>331</c:v>
                </c:pt>
                <c:pt idx="319">
                  <c:v>328</c:v>
                </c:pt>
                <c:pt idx="320">
                  <c:v>329</c:v>
                </c:pt>
                <c:pt idx="321">
                  <c:v>332</c:v>
                </c:pt>
                <c:pt idx="322">
                  <c:v>328</c:v>
                </c:pt>
                <c:pt idx="323">
                  <c:v>332</c:v>
                </c:pt>
                <c:pt idx="324">
                  <c:v>334</c:v>
                </c:pt>
                <c:pt idx="325">
                  <c:v>330</c:v>
                </c:pt>
                <c:pt idx="326">
                  <c:v>339</c:v>
                </c:pt>
                <c:pt idx="327">
                  <c:v>340</c:v>
                </c:pt>
                <c:pt idx="328">
                  <c:v>342</c:v>
                </c:pt>
                <c:pt idx="329">
                  <c:v>343</c:v>
                </c:pt>
                <c:pt idx="330">
                  <c:v>341</c:v>
                </c:pt>
                <c:pt idx="331">
                  <c:v>337</c:v>
                </c:pt>
                <c:pt idx="332">
                  <c:v>344</c:v>
                </c:pt>
                <c:pt idx="333">
                  <c:v>344</c:v>
                </c:pt>
                <c:pt idx="334">
                  <c:v>348</c:v>
                </c:pt>
                <c:pt idx="335">
                  <c:v>341</c:v>
                </c:pt>
                <c:pt idx="336">
                  <c:v>348</c:v>
                </c:pt>
                <c:pt idx="337">
                  <c:v>344</c:v>
                </c:pt>
                <c:pt idx="338">
                  <c:v>352</c:v>
                </c:pt>
                <c:pt idx="339">
                  <c:v>353</c:v>
                </c:pt>
                <c:pt idx="340">
                  <c:v>348</c:v>
                </c:pt>
                <c:pt idx="341">
                  <c:v>354</c:v>
                </c:pt>
                <c:pt idx="342">
                  <c:v>351</c:v>
                </c:pt>
                <c:pt idx="343">
                  <c:v>349</c:v>
                </c:pt>
                <c:pt idx="344">
                  <c:v>361</c:v>
                </c:pt>
                <c:pt idx="345">
                  <c:v>352</c:v>
                </c:pt>
                <c:pt idx="346">
                  <c:v>358</c:v>
                </c:pt>
                <c:pt idx="347">
                  <c:v>361</c:v>
                </c:pt>
                <c:pt idx="348">
                  <c:v>358</c:v>
                </c:pt>
                <c:pt idx="349">
                  <c:v>364</c:v>
                </c:pt>
                <c:pt idx="350">
                  <c:v>359</c:v>
                </c:pt>
                <c:pt idx="351">
                  <c:v>373</c:v>
                </c:pt>
                <c:pt idx="352">
                  <c:v>367</c:v>
                </c:pt>
                <c:pt idx="353">
                  <c:v>360</c:v>
                </c:pt>
                <c:pt idx="354">
                  <c:v>370</c:v>
                </c:pt>
                <c:pt idx="355">
                  <c:v>367</c:v>
                </c:pt>
                <c:pt idx="356">
                  <c:v>369</c:v>
                </c:pt>
                <c:pt idx="357">
                  <c:v>370</c:v>
                </c:pt>
                <c:pt idx="358">
                  <c:v>365</c:v>
                </c:pt>
                <c:pt idx="359">
                  <c:v>368</c:v>
                </c:pt>
                <c:pt idx="360">
                  <c:v>371</c:v>
                </c:pt>
                <c:pt idx="361">
                  <c:v>374</c:v>
                </c:pt>
                <c:pt idx="362">
                  <c:v>375</c:v>
                </c:pt>
                <c:pt idx="363">
                  <c:v>369</c:v>
                </c:pt>
                <c:pt idx="364">
                  <c:v>375</c:v>
                </c:pt>
                <c:pt idx="365">
                  <c:v>378</c:v>
                </c:pt>
                <c:pt idx="366">
                  <c:v>375</c:v>
                </c:pt>
                <c:pt idx="367">
                  <c:v>379</c:v>
                </c:pt>
                <c:pt idx="368">
                  <c:v>377</c:v>
                </c:pt>
                <c:pt idx="369">
                  <c:v>383</c:v>
                </c:pt>
                <c:pt idx="370">
                  <c:v>382</c:v>
                </c:pt>
                <c:pt idx="371">
                  <c:v>382</c:v>
                </c:pt>
                <c:pt idx="372">
                  <c:v>383</c:v>
                </c:pt>
                <c:pt idx="373">
                  <c:v>389</c:v>
                </c:pt>
                <c:pt idx="374">
                  <c:v>384</c:v>
                </c:pt>
                <c:pt idx="375">
                  <c:v>380</c:v>
                </c:pt>
                <c:pt idx="376">
                  <c:v>383</c:v>
                </c:pt>
                <c:pt idx="377">
                  <c:v>382</c:v>
                </c:pt>
                <c:pt idx="378">
                  <c:v>394</c:v>
                </c:pt>
                <c:pt idx="379">
                  <c:v>390</c:v>
                </c:pt>
                <c:pt idx="380">
                  <c:v>390</c:v>
                </c:pt>
                <c:pt idx="381">
                  <c:v>392</c:v>
                </c:pt>
                <c:pt idx="382">
                  <c:v>395</c:v>
                </c:pt>
                <c:pt idx="383">
                  <c:v>398</c:v>
                </c:pt>
                <c:pt idx="384">
                  <c:v>398</c:v>
                </c:pt>
                <c:pt idx="385">
                  <c:v>397</c:v>
                </c:pt>
                <c:pt idx="386">
                  <c:v>396</c:v>
                </c:pt>
                <c:pt idx="387">
                  <c:v>395</c:v>
                </c:pt>
                <c:pt idx="388">
                  <c:v>398</c:v>
                </c:pt>
                <c:pt idx="389">
                  <c:v>398</c:v>
                </c:pt>
                <c:pt idx="390">
                  <c:v>403</c:v>
                </c:pt>
                <c:pt idx="391">
                  <c:v>400</c:v>
                </c:pt>
                <c:pt idx="392">
                  <c:v>401</c:v>
                </c:pt>
                <c:pt idx="393">
                  <c:v>405</c:v>
                </c:pt>
                <c:pt idx="394">
                  <c:v>401</c:v>
                </c:pt>
                <c:pt idx="395">
                  <c:v>406</c:v>
                </c:pt>
                <c:pt idx="396">
                  <c:v>404</c:v>
                </c:pt>
                <c:pt idx="397">
                  <c:v>400</c:v>
                </c:pt>
                <c:pt idx="398">
                  <c:v>410</c:v>
                </c:pt>
                <c:pt idx="399">
                  <c:v>415</c:v>
                </c:pt>
                <c:pt idx="400">
                  <c:v>407</c:v>
                </c:pt>
                <c:pt idx="401">
                  <c:v>410</c:v>
                </c:pt>
                <c:pt idx="402">
                  <c:v>409</c:v>
                </c:pt>
                <c:pt idx="403">
                  <c:v>415</c:v>
                </c:pt>
                <c:pt idx="404">
                  <c:v>408</c:v>
                </c:pt>
                <c:pt idx="405">
                  <c:v>419</c:v>
                </c:pt>
                <c:pt idx="406">
                  <c:v>415</c:v>
                </c:pt>
                <c:pt idx="407">
                  <c:v>418</c:v>
                </c:pt>
                <c:pt idx="408">
                  <c:v>418</c:v>
                </c:pt>
                <c:pt idx="409">
                  <c:v>415</c:v>
                </c:pt>
                <c:pt idx="410">
                  <c:v>421</c:v>
                </c:pt>
                <c:pt idx="411">
                  <c:v>421</c:v>
                </c:pt>
                <c:pt idx="412">
                  <c:v>419</c:v>
                </c:pt>
                <c:pt idx="413">
                  <c:v>424</c:v>
                </c:pt>
                <c:pt idx="414">
                  <c:v>428</c:v>
                </c:pt>
                <c:pt idx="415">
                  <c:v>425</c:v>
                </c:pt>
                <c:pt idx="416">
                  <c:v>427</c:v>
                </c:pt>
                <c:pt idx="417">
                  <c:v>425</c:v>
                </c:pt>
                <c:pt idx="418">
                  <c:v>422</c:v>
                </c:pt>
                <c:pt idx="419">
                  <c:v>430</c:v>
                </c:pt>
                <c:pt idx="420">
                  <c:v>431</c:v>
                </c:pt>
                <c:pt idx="421">
                  <c:v>427</c:v>
                </c:pt>
                <c:pt idx="422">
                  <c:v>430</c:v>
                </c:pt>
                <c:pt idx="423">
                  <c:v>438</c:v>
                </c:pt>
                <c:pt idx="424">
                  <c:v>436</c:v>
                </c:pt>
                <c:pt idx="425">
                  <c:v>435</c:v>
                </c:pt>
                <c:pt idx="426">
                  <c:v>439</c:v>
                </c:pt>
                <c:pt idx="427">
                  <c:v>438</c:v>
                </c:pt>
                <c:pt idx="428">
                  <c:v>438</c:v>
                </c:pt>
                <c:pt idx="429">
                  <c:v>437</c:v>
                </c:pt>
                <c:pt idx="430">
                  <c:v>443</c:v>
                </c:pt>
                <c:pt idx="431">
                  <c:v>442</c:v>
                </c:pt>
                <c:pt idx="432">
                  <c:v>443</c:v>
                </c:pt>
                <c:pt idx="433">
                  <c:v>449</c:v>
                </c:pt>
                <c:pt idx="434">
                  <c:v>445</c:v>
                </c:pt>
                <c:pt idx="435">
                  <c:v>444</c:v>
                </c:pt>
                <c:pt idx="436">
                  <c:v>450</c:v>
                </c:pt>
                <c:pt idx="437">
                  <c:v>442</c:v>
                </c:pt>
                <c:pt idx="438">
                  <c:v>448</c:v>
                </c:pt>
                <c:pt idx="439">
                  <c:v>449</c:v>
                </c:pt>
                <c:pt idx="440">
                  <c:v>449</c:v>
                </c:pt>
                <c:pt idx="441">
                  <c:v>450</c:v>
                </c:pt>
                <c:pt idx="442">
                  <c:v>453</c:v>
                </c:pt>
                <c:pt idx="443">
                  <c:v>461</c:v>
                </c:pt>
                <c:pt idx="444">
                  <c:v>460</c:v>
                </c:pt>
                <c:pt idx="445">
                  <c:v>461</c:v>
                </c:pt>
                <c:pt idx="446">
                  <c:v>463</c:v>
                </c:pt>
                <c:pt idx="447">
                  <c:v>468</c:v>
                </c:pt>
                <c:pt idx="448">
                  <c:v>463</c:v>
                </c:pt>
                <c:pt idx="449">
                  <c:v>465</c:v>
                </c:pt>
                <c:pt idx="450">
                  <c:v>462</c:v>
                </c:pt>
                <c:pt idx="451">
                  <c:v>468</c:v>
                </c:pt>
                <c:pt idx="452">
                  <c:v>478</c:v>
                </c:pt>
                <c:pt idx="453">
                  <c:v>476</c:v>
                </c:pt>
                <c:pt idx="454">
                  <c:v>476</c:v>
                </c:pt>
                <c:pt idx="455">
                  <c:v>482</c:v>
                </c:pt>
                <c:pt idx="456">
                  <c:v>473</c:v>
                </c:pt>
                <c:pt idx="457">
                  <c:v>480</c:v>
                </c:pt>
                <c:pt idx="458">
                  <c:v>483</c:v>
                </c:pt>
                <c:pt idx="459">
                  <c:v>479</c:v>
                </c:pt>
                <c:pt idx="460">
                  <c:v>479</c:v>
                </c:pt>
                <c:pt idx="461">
                  <c:v>480</c:v>
                </c:pt>
                <c:pt idx="462">
                  <c:v>480</c:v>
                </c:pt>
                <c:pt idx="463">
                  <c:v>483</c:v>
                </c:pt>
                <c:pt idx="464">
                  <c:v>487</c:v>
                </c:pt>
                <c:pt idx="465">
                  <c:v>488</c:v>
                </c:pt>
                <c:pt idx="466">
                  <c:v>486</c:v>
                </c:pt>
                <c:pt idx="467">
                  <c:v>490</c:v>
                </c:pt>
                <c:pt idx="468">
                  <c:v>489</c:v>
                </c:pt>
                <c:pt idx="469">
                  <c:v>484</c:v>
                </c:pt>
                <c:pt idx="470">
                  <c:v>486</c:v>
                </c:pt>
                <c:pt idx="471">
                  <c:v>489</c:v>
                </c:pt>
                <c:pt idx="472">
                  <c:v>492</c:v>
                </c:pt>
                <c:pt idx="473">
                  <c:v>487</c:v>
                </c:pt>
                <c:pt idx="474">
                  <c:v>492</c:v>
                </c:pt>
                <c:pt idx="475">
                  <c:v>489</c:v>
                </c:pt>
                <c:pt idx="476">
                  <c:v>494</c:v>
                </c:pt>
                <c:pt idx="477">
                  <c:v>488</c:v>
                </c:pt>
                <c:pt idx="478">
                  <c:v>492</c:v>
                </c:pt>
                <c:pt idx="479">
                  <c:v>490</c:v>
                </c:pt>
                <c:pt idx="480">
                  <c:v>481</c:v>
                </c:pt>
                <c:pt idx="481">
                  <c:v>490</c:v>
                </c:pt>
                <c:pt idx="482">
                  <c:v>496</c:v>
                </c:pt>
                <c:pt idx="483">
                  <c:v>496</c:v>
                </c:pt>
                <c:pt idx="484">
                  <c:v>491</c:v>
                </c:pt>
                <c:pt idx="485">
                  <c:v>491</c:v>
                </c:pt>
                <c:pt idx="486">
                  <c:v>489</c:v>
                </c:pt>
                <c:pt idx="487">
                  <c:v>488</c:v>
                </c:pt>
                <c:pt idx="488">
                  <c:v>486</c:v>
                </c:pt>
                <c:pt idx="489">
                  <c:v>496</c:v>
                </c:pt>
                <c:pt idx="490">
                  <c:v>488</c:v>
                </c:pt>
                <c:pt idx="491">
                  <c:v>499</c:v>
                </c:pt>
                <c:pt idx="492">
                  <c:v>493</c:v>
                </c:pt>
                <c:pt idx="493">
                  <c:v>492</c:v>
                </c:pt>
                <c:pt idx="494">
                  <c:v>496</c:v>
                </c:pt>
                <c:pt idx="495">
                  <c:v>495</c:v>
                </c:pt>
                <c:pt idx="496">
                  <c:v>500</c:v>
                </c:pt>
                <c:pt idx="497">
                  <c:v>494</c:v>
                </c:pt>
                <c:pt idx="498">
                  <c:v>495</c:v>
                </c:pt>
                <c:pt idx="499">
                  <c:v>496</c:v>
                </c:pt>
                <c:pt idx="500">
                  <c:v>491</c:v>
                </c:pt>
                <c:pt idx="501">
                  <c:v>492</c:v>
                </c:pt>
                <c:pt idx="502">
                  <c:v>498</c:v>
                </c:pt>
                <c:pt idx="503">
                  <c:v>497</c:v>
                </c:pt>
                <c:pt idx="504">
                  <c:v>493</c:v>
                </c:pt>
                <c:pt idx="505">
                  <c:v>490</c:v>
                </c:pt>
                <c:pt idx="506">
                  <c:v>494</c:v>
                </c:pt>
                <c:pt idx="507">
                  <c:v>486</c:v>
                </c:pt>
                <c:pt idx="508">
                  <c:v>492</c:v>
                </c:pt>
                <c:pt idx="509">
                  <c:v>496</c:v>
                </c:pt>
                <c:pt idx="510">
                  <c:v>495</c:v>
                </c:pt>
                <c:pt idx="511">
                  <c:v>499</c:v>
                </c:pt>
              </c:numCache>
            </c:numRef>
          </c:val>
          <c:smooth val="0"/>
        </c:ser>
        <c:ser>
          <c:idx val="6"/>
          <c:order val="6"/>
          <c:tx>
            <c:v>Pixel no.22</c:v>
          </c:tx>
          <c:marker>
            <c:symbol val="none"/>
          </c:marker>
          <c:val>
            <c:numRef>
              <c:f>TP_all!$X$1:$X$512</c:f>
              <c:numCache>
                <c:formatCode>General</c:formatCode>
                <c:ptCount val="512"/>
                <c:pt idx="0">
                  <c:v>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8</c:v>
                </c:pt>
                <c:pt idx="50">
                  <c:v>0</c:v>
                </c:pt>
                <c:pt idx="51">
                  <c:v>11</c:v>
                </c:pt>
                <c:pt idx="52">
                  <c:v>28</c:v>
                </c:pt>
                <c:pt idx="53">
                  <c:v>31</c:v>
                </c:pt>
                <c:pt idx="54">
                  <c:v>29</c:v>
                </c:pt>
                <c:pt idx="55">
                  <c:v>28</c:v>
                </c:pt>
                <c:pt idx="56">
                  <c:v>44</c:v>
                </c:pt>
                <c:pt idx="57">
                  <c:v>48</c:v>
                </c:pt>
                <c:pt idx="58">
                  <c:v>47</c:v>
                </c:pt>
                <c:pt idx="59">
                  <c:v>51</c:v>
                </c:pt>
                <c:pt idx="60">
                  <c:v>56</c:v>
                </c:pt>
                <c:pt idx="61">
                  <c:v>54</c:v>
                </c:pt>
                <c:pt idx="62">
                  <c:v>59</c:v>
                </c:pt>
                <c:pt idx="63">
                  <c:v>66</c:v>
                </c:pt>
                <c:pt idx="64">
                  <c:v>61</c:v>
                </c:pt>
                <c:pt idx="65">
                  <c:v>65</c:v>
                </c:pt>
                <c:pt idx="66">
                  <c:v>68</c:v>
                </c:pt>
                <c:pt idx="67">
                  <c:v>67</c:v>
                </c:pt>
                <c:pt idx="68">
                  <c:v>72</c:v>
                </c:pt>
                <c:pt idx="69">
                  <c:v>74</c:v>
                </c:pt>
                <c:pt idx="70">
                  <c:v>72</c:v>
                </c:pt>
                <c:pt idx="71">
                  <c:v>80</c:v>
                </c:pt>
                <c:pt idx="72">
                  <c:v>76</c:v>
                </c:pt>
                <c:pt idx="73">
                  <c:v>82</c:v>
                </c:pt>
                <c:pt idx="74">
                  <c:v>82</c:v>
                </c:pt>
                <c:pt idx="75">
                  <c:v>87</c:v>
                </c:pt>
                <c:pt idx="76">
                  <c:v>86</c:v>
                </c:pt>
                <c:pt idx="77">
                  <c:v>87</c:v>
                </c:pt>
                <c:pt idx="78">
                  <c:v>86</c:v>
                </c:pt>
                <c:pt idx="79">
                  <c:v>90</c:v>
                </c:pt>
                <c:pt idx="80">
                  <c:v>91</c:v>
                </c:pt>
                <c:pt idx="81">
                  <c:v>89</c:v>
                </c:pt>
                <c:pt idx="82">
                  <c:v>94</c:v>
                </c:pt>
                <c:pt idx="83">
                  <c:v>96</c:v>
                </c:pt>
                <c:pt idx="84">
                  <c:v>95</c:v>
                </c:pt>
                <c:pt idx="85">
                  <c:v>95</c:v>
                </c:pt>
                <c:pt idx="86">
                  <c:v>96</c:v>
                </c:pt>
                <c:pt idx="87">
                  <c:v>96</c:v>
                </c:pt>
                <c:pt idx="88">
                  <c:v>100</c:v>
                </c:pt>
                <c:pt idx="89">
                  <c:v>104</c:v>
                </c:pt>
                <c:pt idx="90">
                  <c:v>101</c:v>
                </c:pt>
                <c:pt idx="91">
                  <c:v>99</c:v>
                </c:pt>
                <c:pt idx="92">
                  <c:v>104</c:v>
                </c:pt>
                <c:pt idx="93">
                  <c:v>106</c:v>
                </c:pt>
                <c:pt idx="94">
                  <c:v>113</c:v>
                </c:pt>
                <c:pt idx="95">
                  <c:v>109</c:v>
                </c:pt>
                <c:pt idx="96">
                  <c:v>109</c:v>
                </c:pt>
                <c:pt idx="97">
                  <c:v>109</c:v>
                </c:pt>
                <c:pt idx="98">
                  <c:v>110</c:v>
                </c:pt>
                <c:pt idx="99">
                  <c:v>111</c:v>
                </c:pt>
                <c:pt idx="100">
                  <c:v>117</c:v>
                </c:pt>
                <c:pt idx="101">
                  <c:v>117</c:v>
                </c:pt>
                <c:pt idx="102">
                  <c:v>111</c:v>
                </c:pt>
                <c:pt idx="103">
                  <c:v>116</c:v>
                </c:pt>
                <c:pt idx="104">
                  <c:v>120</c:v>
                </c:pt>
                <c:pt idx="105">
                  <c:v>121</c:v>
                </c:pt>
                <c:pt idx="106">
                  <c:v>126</c:v>
                </c:pt>
                <c:pt idx="107">
                  <c:v>120</c:v>
                </c:pt>
                <c:pt idx="108">
                  <c:v>124</c:v>
                </c:pt>
                <c:pt idx="109">
                  <c:v>130</c:v>
                </c:pt>
                <c:pt idx="110">
                  <c:v>129</c:v>
                </c:pt>
                <c:pt idx="111">
                  <c:v>126</c:v>
                </c:pt>
                <c:pt idx="112">
                  <c:v>129</c:v>
                </c:pt>
                <c:pt idx="113">
                  <c:v>126</c:v>
                </c:pt>
                <c:pt idx="114">
                  <c:v>129</c:v>
                </c:pt>
                <c:pt idx="115">
                  <c:v>129</c:v>
                </c:pt>
                <c:pt idx="116">
                  <c:v>134</c:v>
                </c:pt>
                <c:pt idx="117">
                  <c:v>134</c:v>
                </c:pt>
                <c:pt idx="118">
                  <c:v>130</c:v>
                </c:pt>
                <c:pt idx="119">
                  <c:v>134</c:v>
                </c:pt>
                <c:pt idx="120">
                  <c:v>135</c:v>
                </c:pt>
                <c:pt idx="121">
                  <c:v>141</c:v>
                </c:pt>
                <c:pt idx="122">
                  <c:v>135</c:v>
                </c:pt>
                <c:pt idx="123">
                  <c:v>145</c:v>
                </c:pt>
                <c:pt idx="124">
                  <c:v>138</c:v>
                </c:pt>
                <c:pt idx="125">
                  <c:v>141</c:v>
                </c:pt>
                <c:pt idx="126">
                  <c:v>144</c:v>
                </c:pt>
                <c:pt idx="127">
                  <c:v>146</c:v>
                </c:pt>
                <c:pt idx="128">
                  <c:v>150</c:v>
                </c:pt>
                <c:pt idx="129">
                  <c:v>148</c:v>
                </c:pt>
                <c:pt idx="130">
                  <c:v>146</c:v>
                </c:pt>
                <c:pt idx="131">
                  <c:v>147</c:v>
                </c:pt>
                <c:pt idx="132">
                  <c:v>152</c:v>
                </c:pt>
                <c:pt idx="133">
                  <c:v>150</c:v>
                </c:pt>
                <c:pt idx="134">
                  <c:v>151</c:v>
                </c:pt>
                <c:pt idx="135">
                  <c:v>149</c:v>
                </c:pt>
                <c:pt idx="136">
                  <c:v>155</c:v>
                </c:pt>
                <c:pt idx="137">
                  <c:v>155</c:v>
                </c:pt>
                <c:pt idx="138">
                  <c:v>153</c:v>
                </c:pt>
                <c:pt idx="139">
                  <c:v>156</c:v>
                </c:pt>
                <c:pt idx="140">
                  <c:v>162</c:v>
                </c:pt>
                <c:pt idx="141">
                  <c:v>159</c:v>
                </c:pt>
                <c:pt idx="142">
                  <c:v>158</c:v>
                </c:pt>
                <c:pt idx="143">
                  <c:v>158</c:v>
                </c:pt>
                <c:pt idx="144">
                  <c:v>162</c:v>
                </c:pt>
                <c:pt idx="145">
                  <c:v>163</c:v>
                </c:pt>
                <c:pt idx="146">
                  <c:v>162</c:v>
                </c:pt>
                <c:pt idx="147">
                  <c:v>164</c:v>
                </c:pt>
                <c:pt idx="148">
                  <c:v>163</c:v>
                </c:pt>
                <c:pt idx="149">
                  <c:v>166</c:v>
                </c:pt>
                <c:pt idx="150">
                  <c:v>170</c:v>
                </c:pt>
                <c:pt idx="151">
                  <c:v>168</c:v>
                </c:pt>
                <c:pt idx="152">
                  <c:v>167</c:v>
                </c:pt>
                <c:pt idx="153">
                  <c:v>169</c:v>
                </c:pt>
                <c:pt idx="154">
                  <c:v>175</c:v>
                </c:pt>
                <c:pt idx="155">
                  <c:v>172</c:v>
                </c:pt>
                <c:pt idx="156">
                  <c:v>177</c:v>
                </c:pt>
                <c:pt idx="157">
                  <c:v>174</c:v>
                </c:pt>
                <c:pt idx="158">
                  <c:v>177</c:v>
                </c:pt>
                <c:pt idx="159">
                  <c:v>183</c:v>
                </c:pt>
                <c:pt idx="160">
                  <c:v>176</c:v>
                </c:pt>
                <c:pt idx="161">
                  <c:v>180</c:v>
                </c:pt>
                <c:pt idx="162">
                  <c:v>186</c:v>
                </c:pt>
                <c:pt idx="163">
                  <c:v>179</c:v>
                </c:pt>
                <c:pt idx="164">
                  <c:v>185</c:v>
                </c:pt>
                <c:pt idx="165">
                  <c:v>181</c:v>
                </c:pt>
                <c:pt idx="166">
                  <c:v>188</c:v>
                </c:pt>
                <c:pt idx="167">
                  <c:v>188</c:v>
                </c:pt>
                <c:pt idx="168">
                  <c:v>183</c:v>
                </c:pt>
                <c:pt idx="169">
                  <c:v>185</c:v>
                </c:pt>
                <c:pt idx="170">
                  <c:v>188</c:v>
                </c:pt>
                <c:pt idx="171">
                  <c:v>191</c:v>
                </c:pt>
                <c:pt idx="172">
                  <c:v>191</c:v>
                </c:pt>
                <c:pt idx="173">
                  <c:v>189</c:v>
                </c:pt>
                <c:pt idx="174">
                  <c:v>197</c:v>
                </c:pt>
                <c:pt idx="175">
                  <c:v>195</c:v>
                </c:pt>
                <c:pt idx="176">
                  <c:v>197</c:v>
                </c:pt>
                <c:pt idx="177">
                  <c:v>193</c:v>
                </c:pt>
                <c:pt idx="178">
                  <c:v>199</c:v>
                </c:pt>
                <c:pt idx="179">
                  <c:v>206</c:v>
                </c:pt>
                <c:pt idx="180">
                  <c:v>198</c:v>
                </c:pt>
                <c:pt idx="181">
                  <c:v>203</c:v>
                </c:pt>
                <c:pt idx="182">
                  <c:v>200</c:v>
                </c:pt>
                <c:pt idx="183">
                  <c:v>211</c:v>
                </c:pt>
                <c:pt idx="184">
                  <c:v>202</c:v>
                </c:pt>
                <c:pt idx="185">
                  <c:v>212</c:v>
                </c:pt>
                <c:pt idx="186">
                  <c:v>208</c:v>
                </c:pt>
                <c:pt idx="187">
                  <c:v>209</c:v>
                </c:pt>
                <c:pt idx="188">
                  <c:v>213</c:v>
                </c:pt>
                <c:pt idx="189">
                  <c:v>207</c:v>
                </c:pt>
                <c:pt idx="190">
                  <c:v>217</c:v>
                </c:pt>
                <c:pt idx="191">
                  <c:v>217</c:v>
                </c:pt>
                <c:pt idx="192">
                  <c:v>215</c:v>
                </c:pt>
                <c:pt idx="193">
                  <c:v>213</c:v>
                </c:pt>
                <c:pt idx="194">
                  <c:v>225</c:v>
                </c:pt>
                <c:pt idx="195">
                  <c:v>221</c:v>
                </c:pt>
                <c:pt idx="196">
                  <c:v>220</c:v>
                </c:pt>
                <c:pt idx="197">
                  <c:v>219</c:v>
                </c:pt>
                <c:pt idx="198">
                  <c:v>223</c:v>
                </c:pt>
                <c:pt idx="199">
                  <c:v>222</c:v>
                </c:pt>
                <c:pt idx="200">
                  <c:v>224</c:v>
                </c:pt>
                <c:pt idx="201">
                  <c:v>234</c:v>
                </c:pt>
                <c:pt idx="202">
                  <c:v>225</c:v>
                </c:pt>
                <c:pt idx="203">
                  <c:v>226</c:v>
                </c:pt>
                <c:pt idx="204">
                  <c:v>239</c:v>
                </c:pt>
                <c:pt idx="205">
                  <c:v>232</c:v>
                </c:pt>
                <c:pt idx="206">
                  <c:v>233</c:v>
                </c:pt>
                <c:pt idx="207">
                  <c:v>233</c:v>
                </c:pt>
                <c:pt idx="208">
                  <c:v>239</c:v>
                </c:pt>
                <c:pt idx="209">
                  <c:v>241</c:v>
                </c:pt>
                <c:pt idx="210">
                  <c:v>235</c:v>
                </c:pt>
                <c:pt idx="211">
                  <c:v>237</c:v>
                </c:pt>
                <c:pt idx="212">
                  <c:v>240</c:v>
                </c:pt>
                <c:pt idx="213">
                  <c:v>239</c:v>
                </c:pt>
                <c:pt idx="214">
                  <c:v>244</c:v>
                </c:pt>
                <c:pt idx="215">
                  <c:v>243</c:v>
                </c:pt>
                <c:pt idx="216">
                  <c:v>247</c:v>
                </c:pt>
                <c:pt idx="217">
                  <c:v>239</c:v>
                </c:pt>
                <c:pt idx="218">
                  <c:v>248</c:v>
                </c:pt>
                <c:pt idx="219">
                  <c:v>252</c:v>
                </c:pt>
                <c:pt idx="220">
                  <c:v>252</c:v>
                </c:pt>
                <c:pt idx="221">
                  <c:v>251</c:v>
                </c:pt>
                <c:pt idx="222">
                  <c:v>253</c:v>
                </c:pt>
                <c:pt idx="223">
                  <c:v>247</c:v>
                </c:pt>
                <c:pt idx="224">
                  <c:v>252</c:v>
                </c:pt>
                <c:pt idx="225">
                  <c:v>258</c:v>
                </c:pt>
                <c:pt idx="226">
                  <c:v>253</c:v>
                </c:pt>
                <c:pt idx="227">
                  <c:v>266</c:v>
                </c:pt>
                <c:pt idx="228">
                  <c:v>261</c:v>
                </c:pt>
                <c:pt idx="229">
                  <c:v>256</c:v>
                </c:pt>
                <c:pt idx="230">
                  <c:v>258</c:v>
                </c:pt>
                <c:pt idx="231">
                  <c:v>266</c:v>
                </c:pt>
                <c:pt idx="232">
                  <c:v>268</c:v>
                </c:pt>
                <c:pt idx="233">
                  <c:v>266</c:v>
                </c:pt>
                <c:pt idx="234">
                  <c:v>261</c:v>
                </c:pt>
                <c:pt idx="235">
                  <c:v>268</c:v>
                </c:pt>
                <c:pt idx="236">
                  <c:v>264</c:v>
                </c:pt>
                <c:pt idx="237">
                  <c:v>272</c:v>
                </c:pt>
                <c:pt idx="238">
                  <c:v>271</c:v>
                </c:pt>
                <c:pt idx="239">
                  <c:v>276</c:v>
                </c:pt>
                <c:pt idx="240">
                  <c:v>270</c:v>
                </c:pt>
                <c:pt idx="241">
                  <c:v>269</c:v>
                </c:pt>
                <c:pt idx="242">
                  <c:v>278</c:v>
                </c:pt>
                <c:pt idx="243">
                  <c:v>280</c:v>
                </c:pt>
                <c:pt idx="244">
                  <c:v>281</c:v>
                </c:pt>
                <c:pt idx="245">
                  <c:v>281</c:v>
                </c:pt>
                <c:pt idx="246">
                  <c:v>282</c:v>
                </c:pt>
                <c:pt idx="247">
                  <c:v>280</c:v>
                </c:pt>
                <c:pt idx="248">
                  <c:v>286</c:v>
                </c:pt>
                <c:pt idx="249">
                  <c:v>284</c:v>
                </c:pt>
                <c:pt idx="250">
                  <c:v>289</c:v>
                </c:pt>
                <c:pt idx="251">
                  <c:v>289</c:v>
                </c:pt>
                <c:pt idx="252">
                  <c:v>295</c:v>
                </c:pt>
                <c:pt idx="253">
                  <c:v>292</c:v>
                </c:pt>
                <c:pt idx="254">
                  <c:v>292</c:v>
                </c:pt>
                <c:pt idx="255">
                  <c:v>287</c:v>
                </c:pt>
                <c:pt idx="256">
                  <c:v>294</c:v>
                </c:pt>
                <c:pt idx="257">
                  <c:v>293</c:v>
                </c:pt>
                <c:pt idx="258">
                  <c:v>292</c:v>
                </c:pt>
                <c:pt idx="259">
                  <c:v>296</c:v>
                </c:pt>
                <c:pt idx="260">
                  <c:v>294</c:v>
                </c:pt>
                <c:pt idx="261">
                  <c:v>297</c:v>
                </c:pt>
                <c:pt idx="262">
                  <c:v>296</c:v>
                </c:pt>
                <c:pt idx="263">
                  <c:v>301</c:v>
                </c:pt>
                <c:pt idx="264">
                  <c:v>304</c:v>
                </c:pt>
                <c:pt idx="265">
                  <c:v>303</c:v>
                </c:pt>
                <c:pt idx="266">
                  <c:v>299</c:v>
                </c:pt>
                <c:pt idx="267">
                  <c:v>305</c:v>
                </c:pt>
                <c:pt idx="268">
                  <c:v>305</c:v>
                </c:pt>
                <c:pt idx="269">
                  <c:v>305</c:v>
                </c:pt>
                <c:pt idx="270">
                  <c:v>312</c:v>
                </c:pt>
                <c:pt idx="271">
                  <c:v>308</c:v>
                </c:pt>
                <c:pt idx="272">
                  <c:v>313</c:v>
                </c:pt>
                <c:pt idx="273">
                  <c:v>310</c:v>
                </c:pt>
                <c:pt idx="274">
                  <c:v>316</c:v>
                </c:pt>
                <c:pt idx="275">
                  <c:v>314</c:v>
                </c:pt>
                <c:pt idx="276">
                  <c:v>317</c:v>
                </c:pt>
                <c:pt idx="277">
                  <c:v>313</c:v>
                </c:pt>
                <c:pt idx="278">
                  <c:v>318</c:v>
                </c:pt>
                <c:pt idx="279">
                  <c:v>317</c:v>
                </c:pt>
                <c:pt idx="280">
                  <c:v>318</c:v>
                </c:pt>
                <c:pt idx="281">
                  <c:v>323</c:v>
                </c:pt>
                <c:pt idx="282">
                  <c:v>324</c:v>
                </c:pt>
                <c:pt idx="283">
                  <c:v>324</c:v>
                </c:pt>
                <c:pt idx="284">
                  <c:v>318</c:v>
                </c:pt>
                <c:pt idx="285">
                  <c:v>325</c:v>
                </c:pt>
                <c:pt idx="286">
                  <c:v>331</c:v>
                </c:pt>
                <c:pt idx="287">
                  <c:v>324</c:v>
                </c:pt>
                <c:pt idx="288">
                  <c:v>322</c:v>
                </c:pt>
                <c:pt idx="289">
                  <c:v>330</c:v>
                </c:pt>
                <c:pt idx="290">
                  <c:v>333</c:v>
                </c:pt>
                <c:pt idx="291">
                  <c:v>331</c:v>
                </c:pt>
                <c:pt idx="292">
                  <c:v>339</c:v>
                </c:pt>
                <c:pt idx="293">
                  <c:v>339</c:v>
                </c:pt>
                <c:pt idx="294">
                  <c:v>330</c:v>
                </c:pt>
                <c:pt idx="295">
                  <c:v>335</c:v>
                </c:pt>
                <c:pt idx="296">
                  <c:v>338</c:v>
                </c:pt>
                <c:pt idx="297">
                  <c:v>339</c:v>
                </c:pt>
                <c:pt idx="298">
                  <c:v>336</c:v>
                </c:pt>
                <c:pt idx="299">
                  <c:v>341</c:v>
                </c:pt>
                <c:pt idx="300">
                  <c:v>338</c:v>
                </c:pt>
                <c:pt idx="301">
                  <c:v>347</c:v>
                </c:pt>
                <c:pt idx="302">
                  <c:v>345</c:v>
                </c:pt>
                <c:pt idx="303">
                  <c:v>352</c:v>
                </c:pt>
                <c:pt idx="304">
                  <c:v>350</c:v>
                </c:pt>
                <c:pt idx="305">
                  <c:v>351</c:v>
                </c:pt>
                <c:pt idx="306">
                  <c:v>352</c:v>
                </c:pt>
                <c:pt idx="307">
                  <c:v>349</c:v>
                </c:pt>
                <c:pt idx="308">
                  <c:v>352</c:v>
                </c:pt>
                <c:pt idx="309">
                  <c:v>350</c:v>
                </c:pt>
                <c:pt idx="310">
                  <c:v>355</c:v>
                </c:pt>
                <c:pt idx="311">
                  <c:v>359</c:v>
                </c:pt>
                <c:pt idx="312">
                  <c:v>355</c:v>
                </c:pt>
                <c:pt idx="313">
                  <c:v>366</c:v>
                </c:pt>
                <c:pt idx="314">
                  <c:v>359</c:v>
                </c:pt>
                <c:pt idx="315">
                  <c:v>362</c:v>
                </c:pt>
                <c:pt idx="316">
                  <c:v>361</c:v>
                </c:pt>
                <c:pt idx="317">
                  <c:v>364</c:v>
                </c:pt>
                <c:pt idx="318">
                  <c:v>360</c:v>
                </c:pt>
                <c:pt idx="319">
                  <c:v>355</c:v>
                </c:pt>
                <c:pt idx="320">
                  <c:v>365</c:v>
                </c:pt>
                <c:pt idx="321">
                  <c:v>359</c:v>
                </c:pt>
                <c:pt idx="322">
                  <c:v>363</c:v>
                </c:pt>
                <c:pt idx="323">
                  <c:v>366</c:v>
                </c:pt>
                <c:pt idx="324">
                  <c:v>373</c:v>
                </c:pt>
                <c:pt idx="325">
                  <c:v>367</c:v>
                </c:pt>
                <c:pt idx="326">
                  <c:v>365</c:v>
                </c:pt>
                <c:pt idx="327">
                  <c:v>375</c:v>
                </c:pt>
                <c:pt idx="328">
                  <c:v>380</c:v>
                </c:pt>
                <c:pt idx="329">
                  <c:v>368</c:v>
                </c:pt>
                <c:pt idx="330">
                  <c:v>376</c:v>
                </c:pt>
                <c:pt idx="331">
                  <c:v>375</c:v>
                </c:pt>
                <c:pt idx="332">
                  <c:v>375</c:v>
                </c:pt>
                <c:pt idx="333">
                  <c:v>380</c:v>
                </c:pt>
                <c:pt idx="334">
                  <c:v>374</c:v>
                </c:pt>
                <c:pt idx="335">
                  <c:v>383</c:v>
                </c:pt>
                <c:pt idx="336">
                  <c:v>377</c:v>
                </c:pt>
                <c:pt idx="337">
                  <c:v>382</c:v>
                </c:pt>
                <c:pt idx="338">
                  <c:v>383</c:v>
                </c:pt>
                <c:pt idx="339">
                  <c:v>379</c:v>
                </c:pt>
                <c:pt idx="340">
                  <c:v>383</c:v>
                </c:pt>
                <c:pt idx="341">
                  <c:v>386</c:v>
                </c:pt>
                <c:pt idx="342">
                  <c:v>388</c:v>
                </c:pt>
                <c:pt idx="343">
                  <c:v>385</c:v>
                </c:pt>
                <c:pt idx="344">
                  <c:v>393</c:v>
                </c:pt>
                <c:pt idx="345">
                  <c:v>388</c:v>
                </c:pt>
                <c:pt idx="346">
                  <c:v>395</c:v>
                </c:pt>
                <c:pt idx="347">
                  <c:v>396</c:v>
                </c:pt>
                <c:pt idx="348">
                  <c:v>386</c:v>
                </c:pt>
                <c:pt idx="349">
                  <c:v>397</c:v>
                </c:pt>
                <c:pt idx="350">
                  <c:v>396</c:v>
                </c:pt>
                <c:pt idx="351">
                  <c:v>393</c:v>
                </c:pt>
                <c:pt idx="352">
                  <c:v>403</c:v>
                </c:pt>
                <c:pt idx="353">
                  <c:v>407</c:v>
                </c:pt>
                <c:pt idx="354">
                  <c:v>399</c:v>
                </c:pt>
                <c:pt idx="355">
                  <c:v>408</c:v>
                </c:pt>
                <c:pt idx="356">
                  <c:v>396</c:v>
                </c:pt>
                <c:pt idx="357">
                  <c:v>401</c:v>
                </c:pt>
                <c:pt idx="358">
                  <c:v>403</c:v>
                </c:pt>
                <c:pt idx="359">
                  <c:v>402</c:v>
                </c:pt>
                <c:pt idx="360">
                  <c:v>403</c:v>
                </c:pt>
                <c:pt idx="361">
                  <c:v>414</c:v>
                </c:pt>
                <c:pt idx="362">
                  <c:v>409</c:v>
                </c:pt>
                <c:pt idx="363">
                  <c:v>417</c:v>
                </c:pt>
                <c:pt idx="364">
                  <c:v>412</c:v>
                </c:pt>
                <c:pt idx="365">
                  <c:v>412</c:v>
                </c:pt>
                <c:pt idx="366">
                  <c:v>410</c:v>
                </c:pt>
                <c:pt idx="367">
                  <c:v>415</c:v>
                </c:pt>
                <c:pt idx="368">
                  <c:v>420</c:v>
                </c:pt>
                <c:pt idx="369">
                  <c:v>417</c:v>
                </c:pt>
                <c:pt idx="370">
                  <c:v>421</c:v>
                </c:pt>
                <c:pt idx="371">
                  <c:v>418</c:v>
                </c:pt>
                <c:pt idx="372">
                  <c:v>423</c:v>
                </c:pt>
                <c:pt idx="373">
                  <c:v>425</c:v>
                </c:pt>
                <c:pt idx="374">
                  <c:v>426</c:v>
                </c:pt>
                <c:pt idx="375">
                  <c:v>435</c:v>
                </c:pt>
                <c:pt idx="376">
                  <c:v>427</c:v>
                </c:pt>
                <c:pt idx="377">
                  <c:v>431</c:v>
                </c:pt>
                <c:pt idx="378">
                  <c:v>432</c:v>
                </c:pt>
                <c:pt idx="379">
                  <c:v>432</c:v>
                </c:pt>
                <c:pt idx="380">
                  <c:v>436</c:v>
                </c:pt>
                <c:pt idx="381">
                  <c:v>437</c:v>
                </c:pt>
                <c:pt idx="382">
                  <c:v>429</c:v>
                </c:pt>
                <c:pt idx="383">
                  <c:v>440</c:v>
                </c:pt>
                <c:pt idx="384">
                  <c:v>432</c:v>
                </c:pt>
                <c:pt idx="385">
                  <c:v>431</c:v>
                </c:pt>
                <c:pt idx="386">
                  <c:v>435</c:v>
                </c:pt>
                <c:pt idx="387">
                  <c:v>428</c:v>
                </c:pt>
                <c:pt idx="388">
                  <c:v>439</c:v>
                </c:pt>
                <c:pt idx="389">
                  <c:v>439</c:v>
                </c:pt>
                <c:pt idx="390">
                  <c:v>440</c:v>
                </c:pt>
                <c:pt idx="391">
                  <c:v>445</c:v>
                </c:pt>
                <c:pt idx="392">
                  <c:v>445</c:v>
                </c:pt>
                <c:pt idx="393">
                  <c:v>445</c:v>
                </c:pt>
                <c:pt idx="394">
                  <c:v>451</c:v>
                </c:pt>
                <c:pt idx="395">
                  <c:v>448</c:v>
                </c:pt>
                <c:pt idx="396">
                  <c:v>442</c:v>
                </c:pt>
                <c:pt idx="397">
                  <c:v>449</c:v>
                </c:pt>
                <c:pt idx="398">
                  <c:v>450</c:v>
                </c:pt>
                <c:pt idx="399">
                  <c:v>454</c:v>
                </c:pt>
                <c:pt idx="400">
                  <c:v>453</c:v>
                </c:pt>
                <c:pt idx="401">
                  <c:v>454</c:v>
                </c:pt>
                <c:pt idx="402">
                  <c:v>445</c:v>
                </c:pt>
                <c:pt idx="403">
                  <c:v>458</c:v>
                </c:pt>
                <c:pt idx="404">
                  <c:v>458</c:v>
                </c:pt>
                <c:pt idx="405">
                  <c:v>461</c:v>
                </c:pt>
                <c:pt idx="406">
                  <c:v>465</c:v>
                </c:pt>
                <c:pt idx="407">
                  <c:v>461</c:v>
                </c:pt>
                <c:pt idx="408">
                  <c:v>458</c:v>
                </c:pt>
                <c:pt idx="409">
                  <c:v>457</c:v>
                </c:pt>
                <c:pt idx="410">
                  <c:v>467</c:v>
                </c:pt>
                <c:pt idx="411">
                  <c:v>472</c:v>
                </c:pt>
                <c:pt idx="412">
                  <c:v>465</c:v>
                </c:pt>
                <c:pt idx="413">
                  <c:v>469</c:v>
                </c:pt>
                <c:pt idx="414">
                  <c:v>464</c:v>
                </c:pt>
                <c:pt idx="415">
                  <c:v>473</c:v>
                </c:pt>
                <c:pt idx="416">
                  <c:v>470</c:v>
                </c:pt>
                <c:pt idx="417">
                  <c:v>474</c:v>
                </c:pt>
                <c:pt idx="418">
                  <c:v>469</c:v>
                </c:pt>
                <c:pt idx="419">
                  <c:v>472</c:v>
                </c:pt>
                <c:pt idx="420">
                  <c:v>477</c:v>
                </c:pt>
                <c:pt idx="421">
                  <c:v>475</c:v>
                </c:pt>
                <c:pt idx="422">
                  <c:v>476</c:v>
                </c:pt>
                <c:pt idx="423">
                  <c:v>483</c:v>
                </c:pt>
                <c:pt idx="424">
                  <c:v>481</c:v>
                </c:pt>
                <c:pt idx="425">
                  <c:v>478</c:v>
                </c:pt>
                <c:pt idx="426">
                  <c:v>489</c:v>
                </c:pt>
                <c:pt idx="427">
                  <c:v>485</c:v>
                </c:pt>
                <c:pt idx="428">
                  <c:v>486</c:v>
                </c:pt>
                <c:pt idx="429">
                  <c:v>490</c:v>
                </c:pt>
                <c:pt idx="430">
                  <c:v>489</c:v>
                </c:pt>
                <c:pt idx="431">
                  <c:v>486</c:v>
                </c:pt>
                <c:pt idx="432">
                  <c:v>492</c:v>
                </c:pt>
                <c:pt idx="433">
                  <c:v>488</c:v>
                </c:pt>
                <c:pt idx="434">
                  <c:v>495</c:v>
                </c:pt>
                <c:pt idx="435">
                  <c:v>498</c:v>
                </c:pt>
                <c:pt idx="436">
                  <c:v>490</c:v>
                </c:pt>
                <c:pt idx="437">
                  <c:v>498</c:v>
                </c:pt>
                <c:pt idx="438">
                  <c:v>493</c:v>
                </c:pt>
                <c:pt idx="439">
                  <c:v>505</c:v>
                </c:pt>
                <c:pt idx="440">
                  <c:v>506</c:v>
                </c:pt>
                <c:pt idx="441">
                  <c:v>509</c:v>
                </c:pt>
                <c:pt idx="442">
                  <c:v>503</c:v>
                </c:pt>
                <c:pt idx="443">
                  <c:v>503</c:v>
                </c:pt>
                <c:pt idx="444">
                  <c:v>511</c:v>
                </c:pt>
                <c:pt idx="445">
                  <c:v>510</c:v>
                </c:pt>
                <c:pt idx="446">
                  <c:v>509</c:v>
                </c:pt>
                <c:pt idx="447">
                  <c:v>518</c:v>
                </c:pt>
                <c:pt idx="448">
                  <c:v>511</c:v>
                </c:pt>
                <c:pt idx="449">
                  <c:v>527</c:v>
                </c:pt>
                <c:pt idx="450">
                  <c:v>514</c:v>
                </c:pt>
                <c:pt idx="451">
                  <c:v>512</c:v>
                </c:pt>
                <c:pt idx="452">
                  <c:v>518</c:v>
                </c:pt>
                <c:pt idx="453">
                  <c:v>527</c:v>
                </c:pt>
                <c:pt idx="454">
                  <c:v>517</c:v>
                </c:pt>
                <c:pt idx="455">
                  <c:v>529</c:v>
                </c:pt>
                <c:pt idx="456">
                  <c:v>528</c:v>
                </c:pt>
                <c:pt idx="457">
                  <c:v>534</c:v>
                </c:pt>
                <c:pt idx="458">
                  <c:v>532</c:v>
                </c:pt>
                <c:pt idx="459">
                  <c:v>530</c:v>
                </c:pt>
                <c:pt idx="460">
                  <c:v>535</c:v>
                </c:pt>
                <c:pt idx="461">
                  <c:v>537</c:v>
                </c:pt>
                <c:pt idx="462">
                  <c:v>540</c:v>
                </c:pt>
                <c:pt idx="463">
                  <c:v>529</c:v>
                </c:pt>
                <c:pt idx="464">
                  <c:v>534</c:v>
                </c:pt>
                <c:pt idx="465">
                  <c:v>542</c:v>
                </c:pt>
                <c:pt idx="466">
                  <c:v>545</c:v>
                </c:pt>
                <c:pt idx="467">
                  <c:v>538</c:v>
                </c:pt>
                <c:pt idx="468">
                  <c:v>546</c:v>
                </c:pt>
                <c:pt idx="469">
                  <c:v>552</c:v>
                </c:pt>
                <c:pt idx="470">
                  <c:v>545</c:v>
                </c:pt>
                <c:pt idx="471">
                  <c:v>537</c:v>
                </c:pt>
                <c:pt idx="472">
                  <c:v>542</c:v>
                </c:pt>
                <c:pt idx="473">
                  <c:v>539</c:v>
                </c:pt>
                <c:pt idx="474">
                  <c:v>547</c:v>
                </c:pt>
                <c:pt idx="475">
                  <c:v>550</c:v>
                </c:pt>
                <c:pt idx="476">
                  <c:v>551</c:v>
                </c:pt>
                <c:pt idx="477">
                  <c:v>543</c:v>
                </c:pt>
                <c:pt idx="478">
                  <c:v>552</c:v>
                </c:pt>
                <c:pt idx="479">
                  <c:v>541</c:v>
                </c:pt>
                <c:pt idx="480">
                  <c:v>551</c:v>
                </c:pt>
                <c:pt idx="481">
                  <c:v>541</c:v>
                </c:pt>
                <c:pt idx="482">
                  <c:v>549</c:v>
                </c:pt>
                <c:pt idx="483">
                  <c:v>549</c:v>
                </c:pt>
                <c:pt idx="484">
                  <c:v>549</c:v>
                </c:pt>
                <c:pt idx="485">
                  <c:v>551</c:v>
                </c:pt>
                <c:pt idx="486">
                  <c:v>546</c:v>
                </c:pt>
                <c:pt idx="487">
                  <c:v>546</c:v>
                </c:pt>
                <c:pt idx="488">
                  <c:v>555</c:v>
                </c:pt>
                <c:pt idx="489">
                  <c:v>553</c:v>
                </c:pt>
                <c:pt idx="490">
                  <c:v>538</c:v>
                </c:pt>
                <c:pt idx="491">
                  <c:v>548</c:v>
                </c:pt>
                <c:pt idx="492">
                  <c:v>552</c:v>
                </c:pt>
                <c:pt idx="493">
                  <c:v>552</c:v>
                </c:pt>
                <c:pt idx="494">
                  <c:v>550</c:v>
                </c:pt>
                <c:pt idx="495">
                  <c:v>552</c:v>
                </c:pt>
                <c:pt idx="496">
                  <c:v>548</c:v>
                </c:pt>
                <c:pt idx="497">
                  <c:v>553</c:v>
                </c:pt>
                <c:pt idx="498">
                  <c:v>550</c:v>
                </c:pt>
                <c:pt idx="499">
                  <c:v>549</c:v>
                </c:pt>
                <c:pt idx="500">
                  <c:v>541</c:v>
                </c:pt>
                <c:pt idx="501">
                  <c:v>545</c:v>
                </c:pt>
                <c:pt idx="502">
                  <c:v>550</c:v>
                </c:pt>
                <c:pt idx="503">
                  <c:v>549</c:v>
                </c:pt>
                <c:pt idx="504">
                  <c:v>553</c:v>
                </c:pt>
                <c:pt idx="505">
                  <c:v>545</c:v>
                </c:pt>
                <c:pt idx="506">
                  <c:v>552</c:v>
                </c:pt>
                <c:pt idx="507">
                  <c:v>553</c:v>
                </c:pt>
                <c:pt idx="508">
                  <c:v>557</c:v>
                </c:pt>
                <c:pt idx="509">
                  <c:v>553</c:v>
                </c:pt>
                <c:pt idx="510">
                  <c:v>555</c:v>
                </c:pt>
                <c:pt idx="511">
                  <c:v>547</c:v>
                </c:pt>
              </c:numCache>
            </c:numRef>
          </c:val>
          <c:smooth val="0"/>
        </c:ser>
        <c:ser>
          <c:idx val="7"/>
          <c:order val="7"/>
          <c:tx>
            <c:v>Pixel no.23</c:v>
          </c:tx>
          <c:marker>
            <c:symbol val="none"/>
          </c:marker>
          <c:val>
            <c:numRef>
              <c:f>TP_all!$Y$1:$Y$512</c:f>
              <c:numCache>
                <c:formatCode>General</c:formatCode>
                <c:ptCount val="512"/>
                <c:pt idx="0">
                  <c:v>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29</c:v>
                </c:pt>
                <c:pt idx="51">
                  <c:v>27</c:v>
                </c:pt>
                <c:pt idx="52">
                  <c:v>28</c:v>
                </c:pt>
                <c:pt idx="53">
                  <c:v>19</c:v>
                </c:pt>
                <c:pt idx="54">
                  <c:v>32</c:v>
                </c:pt>
                <c:pt idx="55">
                  <c:v>36</c:v>
                </c:pt>
                <c:pt idx="56">
                  <c:v>47</c:v>
                </c:pt>
                <c:pt idx="57">
                  <c:v>48</c:v>
                </c:pt>
                <c:pt idx="58">
                  <c:v>52</c:v>
                </c:pt>
                <c:pt idx="59">
                  <c:v>54</c:v>
                </c:pt>
                <c:pt idx="60">
                  <c:v>56</c:v>
                </c:pt>
                <c:pt idx="61">
                  <c:v>52</c:v>
                </c:pt>
                <c:pt idx="62">
                  <c:v>57</c:v>
                </c:pt>
                <c:pt idx="63">
                  <c:v>66</c:v>
                </c:pt>
                <c:pt idx="64">
                  <c:v>63</c:v>
                </c:pt>
                <c:pt idx="65">
                  <c:v>65</c:v>
                </c:pt>
                <c:pt idx="66">
                  <c:v>64</c:v>
                </c:pt>
                <c:pt idx="67">
                  <c:v>70</c:v>
                </c:pt>
                <c:pt idx="68">
                  <c:v>75</c:v>
                </c:pt>
                <c:pt idx="69">
                  <c:v>72</c:v>
                </c:pt>
                <c:pt idx="70">
                  <c:v>75</c:v>
                </c:pt>
                <c:pt idx="71">
                  <c:v>78</c:v>
                </c:pt>
                <c:pt idx="72">
                  <c:v>78</c:v>
                </c:pt>
                <c:pt idx="73">
                  <c:v>76</c:v>
                </c:pt>
                <c:pt idx="74">
                  <c:v>81</c:v>
                </c:pt>
                <c:pt idx="75">
                  <c:v>80</c:v>
                </c:pt>
                <c:pt idx="76">
                  <c:v>79</c:v>
                </c:pt>
                <c:pt idx="77">
                  <c:v>84</c:v>
                </c:pt>
                <c:pt idx="78">
                  <c:v>86</c:v>
                </c:pt>
                <c:pt idx="79">
                  <c:v>85</c:v>
                </c:pt>
                <c:pt idx="80">
                  <c:v>86</c:v>
                </c:pt>
                <c:pt idx="81">
                  <c:v>87</c:v>
                </c:pt>
                <c:pt idx="82">
                  <c:v>87</c:v>
                </c:pt>
                <c:pt idx="83">
                  <c:v>92</c:v>
                </c:pt>
                <c:pt idx="84">
                  <c:v>93</c:v>
                </c:pt>
                <c:pt idx="85">
                  <c:v>100</c:v>
                </c:pt>
                <c:pt idx="86">
                  <c:v>98</c:v>
                </c:pt>
                <c:pt idx="87">
                  <c:v>92</c:v>
                </c:pt>
                <c:pt idx="88">
                  <c:v>103</c:v>
                </c:pt>
                <c:pt idx="89">
                  <c:v>96</c:v>
                </c:pt>
                <c:pt idx="90">
                  <c:v>96</c:v>
                </c:pt>
                <c:pt idx="91">
                  <c:v>103</c:v>
                </c:pt>
                <c:pt idx="92">
                  <c:v>107</c:v>
                </c:pt>
                <c:pt idx="93">
                  <c:v>104</c:v>
                </c:pt>
                <c:pt idx="94">
                  <c:v>104</c:v>
                </c:pt>
                <c:pt idx="95">
                  <c:v>105</c:v>
                </c:pt>
                <c:pt idx="96">
                  <c:v>109</c:v>
                </c:pt>
                <c:pt idx="97">
                  <c:v>109</c:v>
                </c:pt>
                <c:pt idx="98">
                  <c:v>106</c:v>
                </c:pt>
                <c:pt idx="99">
                  <c:v>113</c:v>
                </c:pt>
                <c:pt idx="100">
                  <c:v>111</c:v>
                </c:pt>
                <c:pt idx="101">
                  <c:v>113</c:v>
                </c:pt>
                <c:pt idx="102">
                  <c:v>108</c:v>
                </c:pt>
                <c:pt idx="103">
                  <c:v>118</c:v>
                </c:pt>
                <c:pt idx="104">
                  <c:v>113</c:v>
                </c:pt>
                <c:pt idx="105">
                  <c:v>117</c:v>
                </c:pt>
                <c:pt idx="106">
                  <c:v>122</c:v>
                </c:pt>
                <c:pt idx="107">
                  <c:v>120</c:v>
                </c:pt>
                <c:pt idx="108">
                  <c:v>123</c:v>
                </c:pt>
                <c:pt idx="109">
                  <c:v>123</c:v>
                </c:pt>
                <c:pt idx="110">
                  <c:v>122</c:v>
                </c:pt>
                <c:pt idx="111">
                  <c:v>124</c:v>
                </c:pt>
                <c:pt idx="112">
                  <c:v>126</c:v>
                </c:pt>
                <c:pt idx="113">
                  <c:v>124</c:v>
                </c:pt>
                <c:pt idx="114">
                  <c:v>128</c:v>
                </c:pt>
                <c:pt idx="115">
                  <c:v>129</c:v>
                </c:pt>
                <c:pt idx="116">
                  <c:v>128</c:v>
                </c:pt>
                <c:pt idx="117">
                  <c:v>127</c:v>
                </c:pt>
                <c:pt idx="118">
                  <c:v>129</c:v>
                </c:pt>
                <c:pt idx="119">
                  <c:v>131</c:v>
                </c:pt>
                <c:pt idx="120">
                  <c:v>133</c:v>
                </c:pt>
                <c:pt idx="121">
                  <c:v>129</c:v>
                </c:pt>
                <c:pt idx="122">
                  <c:v>132</c:v>
                </c:pt>
                <c:pt idx="123">
                  <c:v>129</c:v>
                </c:pt>
                <c:pt idx="124">
                  <c:v>133</c:v>
                </c:pt>
                <c:pt idx="125">
                  <c:v>138</c:v>
                </c:pt>
                <c:pt idx="126">
                  <c:v>141</c:v>
                </c:pt>
                <c:pt idx="127">
                  <c:v>137</c:v>
                </c:pt>
                <c:pt idx="128">
                  <c:v>139</c:v>
                </c:pt>
                <c:pt idx="129">
                  <c:v>133</c:v>
                </c:pt>
                <c:pt idx="130">
                  <c:v>138</c:v>
                </c:pt>
                <c:pt idx="131">
                  <c:v>141</c:v>
                </c:pt>
                <c:pt idx="132">
                  <c:v>141</c:v>
                </c:pt>
                <c:pt idx="133">
                  <c:v>142</c:v>
                </c:pt>
                <c:pt idx="134">
                  <c:v>146</c:v>
                </c:pt>
                <c:pt idx="135">
                  <c:v>144</c:v>
                </c:pt>
                <c:pt idx="136">
                  <c:v>143</c:v>
                </c:pt>
                <c:pt idx="137">
                  <c:v>148</c:v>
                </c:pt>
                <c:pt idx="138">
                  <c:v>146</c:v>
                </c:pt>
                <c:pt idx="139">
                  <c:v>149</c:v>
                </c:pt>
                <c:pt idx="140">
                  <c:v>155</c:v>
                </c:pt>
                <c:pt idx="141">
                  <c:v>151</c:v>
                </c:pt>
                <c:pt idx="142">
                  <c:v>156</c:v>
                </c:pt>
                <c:pt idx="143">
                  <c:v>151</c:v>
                </c:pt>
                <c:pt idx="144">
                  <c:v>151</c:v>
                </c:pt>
                <c:pt idx="145">
                  <c:v>154</c:v>
                </c:pt>
                <c:pt idx="146">
                  <c:v>151</c:v>
                </c:pt>
                <c:pt idx="147">
                  <c:v>156</c:v>
                </c:pt>
                <c:pt idx="148">
                  <c:v>159</c:v>
                </c:pt>
                <c:pt idx="149">
                  <c:v>157</c:v>
                </c:pt>
                <c:pt idx="150">
                  <c:v>157</c:v>
                </c:pt>
                <c:pt idx="151">
                  <c:v>164</c:v>
                </c:pt>
                <c:pt idx="152">
                  <c:v>163</c:v>
                </c:pt>
                <c:pt idx="153">
                  <c:v>162</c:v>
                </c:pt>
                <c:pt idx="154">
                  <c:v>167</c:v>
                </c:pt>
                <c:pt idx="155">
                  <c:v>164</c:v>
                </c:pt>
                <c:pt idx="156">
                  <c:v>170</c:v>
                </c:pt>
                <c:pt idx="157">
                  <c:v>165</c:v>
                </c:pt>
                <c:pt idx="158">
                  <c:v>167</c:v>
                </c:pt>
                <c:pt idx="159">
                  <c:v>168</c:v>
                </c:pt>
                <c:pt idx="160">
                  <c:v>170</c:v>
                </c:pt>
                <c:pt idx="161">
                  <c:v>173</c:v>
                </c:pt>
                <c:pt idx="162">
                  <c:v>170</c:v>
                </c:pt>
                <c:pt idx="163">
                  <c:v>170</c:v>
                </c:pt>
                <c:pt idx="164">
                  <c:v>174</c:v>
                </c:pt>
                <c:pt idx="165">
                  <c:v>174</c:v>
                </c:pt>
                <c:pt idx="166">
                  <c:v>175</c:v>
                </c:pt>
                <c:pt idx="167">
                  <c:v>179</c:v>
                </c:pt>
                <c:pt idx="168">
                  <c:v>176</c:v>
                </c:pt>
                <c:pt idx="169">
                  <c:v>181</c:v>
                </c:pt>
                <c:pt idx="170">
                  <c:v>183</c:v>
                </c:pt>
                <c:pt idx="171">
                  <c:v>180</c:v>
                </c:pt>
                <c:pt idx="172">
                  <c:v>184</c:v>
                </c:pt>
                <c:pt idx="173">
                  <c:v>185</c:v>
                </c:pt>
                <c:pt idx="174">
                  <c:v>183</c:v>
                </c:pt>
                <c:pt idx="175">
                  <c:v>185</c:v>
                </c:pt>
                <c:pt idx="176">
                  <c:v>188</c:v>
                </c:pt>
                <c:pt idx="177">
                  <c:v>186</c:v>
                </c:pt>
                <c:pt idx="178">
                  <c:v>188</c:v>
                </c:pt>
                <c:pt idx="179">
                  <c:v>186</c:v>
                </c:pt>
                <c:pt idx="180">
                  <c:v>190</c:v>
                </c:pt>
                <c:pt idx="181">
                  <c:v>192</c:v>
                </c:pt>
                <c:pt idx="182">
                  <c:v>196</c:v>
                </c:pt>
                <c:pt idx="183">
                  <c:v>192</c:v>
                </c:pt>
                <c:pt idx="184">
                  <c:v>196</c:v>
                </c:pt>
                <c:pt idx="185">
                  <c:v>196</c:v>
                </c:pt>
                <c:pt idx="186">
                  <c:v>199</c:v>
                </c:pt>
                <c:pt idx="187">
                  <c:v>196</c:v>
                </c:pt>
                <c:pt idx="188">
                  <c:v>196</c:v>
                </c:pt>
                <c:pt idx="189">
                  <c:v>197</c:v>
                </c:pt>
                <c:pt idx="190">
                  <c:v>204</c:v>
                </c:pt>
                <c:pt idx="191">
                  <c:v>197</c:v>
                </c:pt>
                <c:pt idx="192">
                  <c:v>204</c:v>
                </c:pt>
                <c:pt idx="193">
                  <c:v>207</c:v>
                </c:pt>
                <c:pt idx="194">
                  <c:v>204</c:v>
                </c:pt>
                <c:pt idx="195">
                  <c:v>208</c:v>
                </c:pt>
                <c:pt idx="196">
                  <c:v>214</c:v>
                </c:pt>
                <c:pt idx="197">
                  <c:v>207</c:v>
                </c:pt>
                <c:pt idx="198">
                  <c:v>211</c:v>
                </c:pt>
                <c:pt idx="199">
                  <c:v>213</c:v>
                </c:pt>
                <c:pt idx="200">
                  <c:v>213</c:v>
                </c:pt>
                <c:pt idx="201">
                  <c:v>215</c:v>
                </c:pt>
                <c:pt idx="202">
                  <c:v>220</c:v>
                </c:pt>
                <c:pt idx="203">
                  <c:v>217</c:v>
                </c:pt>
                <c:pt idx="204">
                  <c:v>211</c:v>
                </c:pt>
                <c:pt idx="205">
                  <c:v>216</c:v>
                </c:pt>
                <c:pt idx="206">
                  <c:v>223</c:v>
                </c:pt>
                <c:pt idx="207">
                  <c:v>218</c:v>
                </c:pt>
                <c:pt idx="208">
                  <c:v>218</c:v>
                </c:pt>
                <c:pt idx="209">
                  <c:v>221</c:v>
                </c:pt>
                <c:pt idx="210">
                  <c:v>219</c:v>
                </c:pt>
                <c:pt idx="211">
                  <c:v>225</c:v>
                </c:pt>
                <c:pt idx="212">
                  <c:v>228</c:v>
                </c:pt>
                <c:pt idx="213">
                  <c:v>228</c:v>
                </c:pt>
                <c:pt idx="214">
                  <c:v>228</c:v>
                </c:pt>
                <c:pt idx="215">
                  <c:v>225</c:v>
                </c:pt>
                <c:pt idx="216">
                  <c:v>234</c:v>
                </c:pt>
                <c:pt idx="217">
                  <c:v>229</c:v>
                </c:pt>
                <c:pt idx="218">
                  <c:v>236</c:v>
                </c:pt>
                <c:pt idx="219">
                  <c:v>233</c:v>
                </c:pt>
                <c:pt idx="220">
                  <c:v>236</c:v>
                </c:pt>
                <c:pt idx="221">
                  <c:v>233</c:v>
                </c:pt>
                <c:pt idx="222">
                  <c:v>234</c:v>
                </c:pt>
                <c:pt idx="223">
                  <c:v>240</c:v>
                </c:pt>
                <c:pt idx="224">
                  <c:v>242</c:v>
                </c:pt>
                <c:pt idx="225">
                  <c:v>238</c:v>
                </c:pt>
                <c:pt idx="226">
                  <c:v>242</c:v>
                </c:pt>
                <c:pt idx="227">
                  <c:v>244</c:v>
                </c:pt>
                <c:pt idx="228">
                  <c:v>237</c:v>
                </c:pt>
                <c:pt idx="229">
                  <c:v>244</c:v>
                </c:pt>
                <c:pt idx="230">
                  <c:v>240</c:v>
                </c:pt>
                <c:pt idx="231">
                  <c:v>250</c:v>
                </c:pt>
                <c:pt idx="232">
                  <c:v>245</c:v>
                </c:pt>
                <c:pt idx="233">
                  <c:v>252</c:v>
                </c:pt>
                <c:pt idx="234">
                  <c:v>247</c:v>
                </c:pt>
                <c:pt idx="235">
                  <c:v>248</c:v>
                </c:pt>
                <c:pt idx="236">
                  <c:v>253</c:v>
                </c:pt>
                <c:pt idx="237">
                  <c:v>255</c:v>
                </c:pt>
                <c:pt idx="238">
                  <c:v>257</c:v>
                </c:pt>
                <c:pt idx="239">
                  <c:v>255</c:v>
                </c:pt>
                <c:pt idx="240">
                  <c:v>256</c:v>
                </c:pt>
                <c:pt idx="241">
                  <c:v>256</c:v>
                </c:pt>
                <c:pt idx="242">
                  <c:v>260</c:v>
                </c:pt>
                <c:pt idx="243">
                  <c:v>255</c:v>
                </c:pt>
                <c:pt idx="244">
                  <c:v>255</c:v>
                </c:pt>
                <c:pt idx="245">
                  <c:v>262</c:v>
                </c:pt>
                <c:pt idx="246">
                  <c:v>261</c:v>
                </c:pt>
                <c:pt idx="247">
                  <c:v>258</c:v>
                </c:pt>
                <c:pt idx="248">
                  <c:v>268</c:v>
                </c:pt>
                <c:pt idx="249">
                  <c:v>270</c:v>
                </c:pt>
                <c:pt idx="250">
                  <c:v>264</c:v>
                </c:pt>
                <c:pt idx="251">
                  <c:v>266</c:v>
                </c:pt>
                <c:pt idx="252">
                  <c:v>268</c:v>
                </c:pt>
                <c:pt idx="253">
                  <c:v>270</c:v>
                </c:pt>
                <c:pt idx="254">
                  <c:v>271</c:v>
                </c:pt>
                <c:pt idx="255">
                  <c:v>273</c:v>
                </c:pt>
                <c:pt idx="256">
                  <c:v>272</c:v>
                </c:pt>
                <c:pt idx="257">
                  <c:v>278</c:v>
                </c:pt>
                <c:pt idx="258">
                  <c:v>275</c:v>
                </c:pt>
                <c:pt idx="259">
                  <c:v>278</c:v>
                </c:pt>
                <c:pt idx="260">
                  <c:v>274</c:v>
                </c:pt>
                <c:pt idx="261">
                  <c:v>283</c:v>
                </c:pt>
                <c:pt idx="262">
                  <c:v>277</c:v>
                </c:pt>
                <c:pt idx="263">
                  <c:v>283</c:v>
                </c:pt>
                <c:pt idx="264">
                  <c:v>277</c:v>
                </c:pt>
                <c:pt idx="265">
                  <c:v>281</c:v>
                </c:pt>
                <c:pt idx="266">
                  <c:v>283</c:v>
                </c:pt>
                <c:pt idx="267">
                  <c:v>284</c:v>
                </c:pt>
                <c:pt idx="268">
                  <c:v>286</c:v>
                </c:pt>
                <c:pt idx="269">
                  <c:v>289</c:v>
                </c:pt>
                <c:pt idx="270">
                  <c:v>289</c:v>
                </c:pt>
                <c:pt idx="271">
                  <c:v>288</c:v>
                </c:pt>
                <c:pt idx="272">
                  <c:v>290</c:v>
                </c:pt>
                <c:pt idx="273">
                  <c:v>289</c:v>
                </c:pt>
                <c:pt idx="274">
                  <c:v>294</c:v>
                </c:pt>
                <c:pt idx="275">
                  <c:v>291</c:v>
                </c:pt>
                <c:pt idx="276">
                  <c:v>289</c:v>
                </c:pt>
                <c:pt idx="277">
                  <c:v>295</c:v>
                </c:pt>
                <c:pt idx="278">
                  <c:v>296</c:v>
                </c:pt>
                <c:pt idx="279">
                  <c:v>297</c:v>
                </c:pt>
                <c:pt idx="280">
                  <c:v>300</c:v>
                </c:pt>
                <c:pt idx="281">
                  <c:v>297</c:v>
                </c:pt>
                <c:pt idx="282">
                  <c:v>304</c:v>
                </c:pt>
                <c:pt idx="283">
                  <c:v>303</c:v>
                </c:pt>
                <c:pt idx="284">
                  <c:v>297</c:v>
                </c:pt>
                <c:pt idx="285">
                  <c:v>305</c:v>
                </c:pt>
                <c:pt idx="286">
                  <c:v>299</c:v>
                </c:pt>
                <c:pt idx="287">
                  <c:v>304</c:v>
                </c:pt>
                <c:pt idx="288">
                  <c:v>303</c:v>
                </c:pt>
                <c:pt idx="289">
                  <c:v>308</c:v>
                </c:pt>
                <c:pt idx="290">
                  <c:v>312</c:v>
                </c:pt>
                <c:pt idx="291">
                  <c:v>310</c:v>
                </c:pt>
                <c:pt idx="292">
                  <c:v>310</c:v>
                </c:pt>
                <c:pt idx="293">
                  <c:v>311</c:v>
                </c:pt>
                <c:pt idx="294">
                  <c:v>312</c:v>
                </c:pt>
                <c:pt idx="295">
                  <c:v>314</c:v>
                </c:pt>
                <c:pt idx="296">
                  <c:v>316</c:v>
                </c:pt>
                <c:pt idx="297">
                  <c:v>315</c:v>
                </c:pt>
                <c:pt idx="298">
                  <c:v>320</c:v>
                </c:pt>
                <c:pt idx="299">
                  <c:v>314</c:v>
                </c:pt>
                <c:pt idx="300">
                  <c:v>318</c:v>
                </c:pt>
                <c:pt idx="301">
                  <c:v>323</c:v>
                </c:pt>
                <c:pt idx="302">
                  <c:v>317</c:v>
                </c:pt>
                <c:pt idx="303">
                  <c:v>318</c:v>
                </c:pt>
                <c:pt idx="304">
                  <c:v>325</c:v>
                </c:pt>
                <c:pt idx="305">
                  <c:v>332</c:v>
                </c:pt>
                <c:pt idx="306">
                  <c:v>326</c:v>
                </c:pt>
                <c:pt idx="307">
                  <c:v>323</c:v>
                </c:pt>
                <c:pt idx="308">
                  <c:v>329</c:v>
                </c:pt>
                <c:pt idx="309">
                  <c:v>326</c:v>
                </c:pt>
                <c:pt idx="310">
                  <c:v>326</c:v>
                </c:pt>
                <c:pt idx="311">
                  <c:v>327</c:v>
                </c:pt>
                <c:pt idx="312">
                  <c:v>329</c:v>
                </c:pt>
                <c:pt idx="313">
                  <c:v>334</c:v>
                </c:pt>
                <c:pt idx="314">
                  <c:v>335</c:v>
                </c:pt>
                <c:pt idx="315">
                  <c:v>339</c:v>
                </c:pt>
                <c:pt idx="316">
                  <c:v>338</c:v>
                </c:pt>
                <c:pt idx="317">
                  <c:v>340</c:v>
                </c:pt>
                <c:pt idx="318">
                  <c:v>336</c:v>
                </c:pt>
                <c:pt idx="319">
                  <c:v>338</c:v>
                </c:pt>
                <c:pt idx="320">
                  <c:v>336</c:v>
                </c:pt>
                <c:pt idx="321">
                  <c:v>344</c:v>
                </c:pt>
                <c:pt idx="322">
                  <c:v>338</c:v>
                </c:pt>
                <c:pt idx="323">
                  <c:v>348</c:v>
                </c:pt>
                <c:pt idx="324">
                  <c:v>342</c:v>
                </c:pt>
                <c:pt idx="325">
                  <c:v>343</c:v>
                </c:pt>
                <c:pt idx="326">
                  <c:v>342</c:v>
                </c:pt>
                <c:pt idx="327">
                  <c:v>347</c:v>
                </c:pt>
                <c:pt idx="328">
                  <c:v>345</c:v>
                </c:pt>
                <c:pt idx="329">
                  <c:v>351</c:v>
                </c:pt>
                <c:pt idx="330">
                  <c:v>355</c:v>
                </c:pt>
                <c:pt idx="331">
                  <c:v>351</c:v>
                </c:pt>
                <c:pt idx="332">
                  <c:v>352</c:v>
                </c:pt>
                <c:pt idx="333">
                  <c:v>354</c:v>
                </c:pt>
                <c:pt idx="334">
                  <c:v>352</c:v>
                </c:pt>
                <c:pt idx="335">
                  <c:v>356</c:v>
                </c:pt>
                <c:pt idx="336">
                  <c:v>355</c:v>
                </c:pt>
                <c:pt idx="337">
                  <c:v>354</c:v>
                </c:pt>
                <c:pt idx="338">
                  <c:v>358</c:v>
                </c:pt>
                <c:pt idx="339">
                  <c:v>359</c:v>
                </c:pt>
                <c:pt idx="340">
                  <c:v>369</c:v>
                </c:pt>
                <c:pt idx="341">
                  <c:v>366</c:v>
                </c:pt>
                <c:pt idx="342">
                  <c:v>367</c:v>
                </c:pt>
                <c:pt idx="343">
                  <c:v>360</c:v>
                </c:pt>
                <c:pt idx="344">
                  <c:v>369</c:v>
                </c:pt>
                <c:pt idx="345">
                  <c:v>362</c:v>
                </c:pt>
                <c:pt idx="346">
                  <c:v>364</c:v>
                </c:pt>
                <c:pt idx="347">
                  <c:v>366</c:v>
                </c:pt>
                <c:pt idx="348">
                  <c:v>369</c:v>
                </c:pt>
                <c:pt idx="349">
                  <c:v>370</c:v>
                </c:pt>
                <c:pt idx="350">
                  <c:v>370</c:v>
                </c:pt>
                <c:pt idx="351">
                  <c:v>366</c:v>
                </c:pt>
                <c:pt idx="352">
                  <c:v>377</c:v>
                </c:pt>
                <c:pt idx="353">
                  <c:v>371</c:v>
                </c:pt>
                <c:pt idx="354">
                  <c:v>376</c:v>
                </c:pt>
                <c:pt idx="355">
                  <c:v>371</c:v>
                </c:pt>
                <c:pt idx="356">
                  <c:v>376</c:v>
                </c:pt>
                <c:pt idx="357">
                  <c:v>377</c:v>
                </c:pt>
                <c:pt idx="358">
                  <c:v>377</c:v>
                </c:pt>
                <c:pt idx="359">
                  <c:v>386</c:v>
                </c:pt>
                <c:pt idx="360">
                  <c:v>383</c:v>
                </c:pt>
                <c:pt idx="361">
                  <c:v>384</c:v>
                </c:pt>
                <c:pt idx="362">
                  <c:v>384</c:v>
                </c:pt>
                <c:pt idx="363">
                  <c:v>383</c:v>
                </c:pt>
                <c:pt idx="364">
                  <c:v>385</c:v>
                </c:pt>
                <c:pt idx="365">
                  <c:v>382</c:v>
                </c:pt>
                <c:pt idx="366">
                  <c:v>396</c:v>
                </c:pt>
                <c:pt idx="367">
                  <c:v>388</c:v>
                </c:pt>
                <c:pt idx="368">
                  <c:v>395</c:v>
                </c:pt>
                <c:pt idx="369">
                  <c:v>391</c:v>
                </c:pt>
                <c:pt idx="370">
                  <c:v>391</c:v>
                </c:pt>
                <c:pt idx="371">
                  <c:v>385</c:v>
                </c:pt>
                <c:pt idx="372">
                  <c:v>391</c:v>
                </c:pt>
                <c:pt idx="373">
                  <c:v>392</c:v>
                </c:pt>
                <c:pt idx="374">
                  <c:v>398</c:v>
                </c:pt>
                <c:pt idx="375">
                  <c:v>397</c:v>
                </c:pt>
                <c:pt idx="376">
                  <c:v>396</c:v>
                </c:pt>
                <c:pt idx="377">
                  <c:v>401</c:v>
                </c:pt>
                <c:pt idx="378">
                  <c:v>398</c:v>
                </c:pt>
                <c:pt idx="379">
                  <c:v>397</c:v>
                </c:pt>
                <c:pt idx="380">
                  <c:v>398</c:v>
                </c:pt>
                <c:pt idx="381">
                  <c:v>398</c:v>
                </c:pt>
                <c:pt idx="382">
                  <c:v>406</c:v>
                </c:pt>
                <c:pt idx="383">
                  <c:v>407</c:v>
                </c:pt>
                <c:pt idx="384">
                  <c:v>403</c:v>
                </c:pt>
                <c:pt idx="385">
                  <c:v>403</c:v>
                </c:pt>
                <c:pt idx="386">
                  <c:v>413</c:v>
                </c:pt>
                <c:pt idx="387">
                  <c:v>414</c:v>
                </c:pt>
                <c:pt idx="388">
                  <c:v>411</c:v>
                </c:pt>
                <c:pt idx="389">
                  <c:v>408</c:v>
                </c:pt>
                <c:pt idx="390">
                  <c:v>411</c:v>
                </c:pt>
                <c:pt idx="391">
                  <c:v>414</c:v>
                </c:pt>
                <c:pt idx="392">
                  <c:v>412</c:v>
                </c:pt>
                <c:pt idx="393">
                  <c:v>413</c:v>
                </c:pt>
                <c:pt idx="394">
                  <c:v>414</c:v>
                </c:pt>
                <c:pt idx="395">
                  <c:v>413</c:v>
                </c:pt>
                <c:pt idx="396">
                  <c:v>415</c:v>
                </c:pt>
                <c:pt idx="397">
                  <c:v>422</c:v>
                </c:pt>
                <c:pt idx="398">
                  <c:v>421</c:v>
                </c:pt>
                <c:pt idx="399">
                  <c:v>421</c:v>
                </c:pt>
                <c:pt idx="400">
                  <c:v>417</c:v>
                </c:pt>
                <c:pt idx="401">
                  <c:v>420</c:v>
                </c:pt>
                <c:pt idx="402">
                  <c:v>421</c:v>
                </c:pt>
                <c:pt idx="403">
                  <c:v>432</c:v>
                </c:pt>
                <c:pt idx="404">
                  <c:v>425</c:v>
                </c:pt>
                <c:pt idx="405">
                  <c:v>426</c:v>
                </c:pt>
                <c:pt idx="406">
                  <c:v>427</c:v>
                </c:pt>
                <c:pt idx="407">
                  <c:v>435</c:v>
                </c:pt>
                <c:pt idx="408">
                  <c:v>435</c:v>
                </c:pt>
                <c:pt idx="409">
                  <c:v>433</c:v>
                </c:pt>
                <c:pt idx="410">
                  <c:v>431</c:v>
                </c:pt>
                <c:pt idx="411">
                  <c:v>435</c:v>
                </c:pt>
                <c:pt idx="412">
                  <c:v>431</c:v>
                </c:pt>
                <c:pt idx="413">
                  <c:v>439</c:v>
                </c:pt>
                <c:pt idx="414">
                  <c:v>432</c:v>
                </c:pt>
                <c:pt idx="415">
                  <c:v>437</c:v>
                </c:pt>
                <c:pt idx="416">
                  <c:v>439</c:v>
                </c:pt>
                <c:pt idx="417">
                  <c:v>437</c:v>
                </c:pt>
                <c:pt idx="418">
                  <c:v>449</c:v>
                </c:pt>
                <c:pt idx="419">
                  <c:v>444</c:v>
                </c:pt>
                <c:pt idx="420">
                  <c:v>442</c:v>
                </c:pt>
                <c:pt idx="421">
                  <c:v>444</c:v>
                </c:pt>
                <c:pt idx="422">
                  <c:v>449</c:v>
                </c:pt>
                <c:pt idx="423">
                  <c:v>449</c:v>
                </c:pt>
                <c:pt idx="424">
                  <c:v>453</c:v>
                </c:pt>
                <c:pt idx="425">
                  <c:v>449</c:v>
                </c:pt>
                <c:pt idx="426">
                  <c:v>454</c:v>
                </c:pt>
                <c:pt idx="427">
                  <c:v>454</c:v>
                </c:pt>
                <c:pt idx="428">
                  <c:v>454</c:v>
                </c:pt>
                <c:pt idx="429">
                  <c:v>454</c:v>
                </c:pt>
                <c:pt idx="430">
                  <c:v>452</c:v>
                </c:pt>
                <c:pt idx="431">
                  <c:v>460</c:v>
                </c:pt>
                <c:pt idx="432">
                  <c:v>453</c:v>
                </c:pt>
                <c:pt idx="433">
                  <c:v>467</c:v>
                </c:pt>
                <c:pt idx="434">
                  <c:v>462</c:v>
                </c:pt>
                <c:pt idx="435">
                  <c:v>458</c:v>
                </c:pt>
                <c:pt idx="436">
                  <c:v>465</c:v>
                </c:pt>
                <c:pt idx="437">
                  <c:v>463</c:v>
                </c:pt>
                <c:pt idx="438">
                  <c:v>467</c:v>
                </c:pt>
                <c:pt idx="439">
                  <c:v>469</c:v>
                </c:pt>
                <c:pt idx="440">
                  <c:v>463</c:v>
                </c:pt>
                <c:pt idx="441">
                  <c:v>465</c:v>
                </c:pt>
                <c:pt idx="442">
                  <c:v>469</c:v>
                </c:pt>
                <c:pt idx="443">
                  <c:v>472</c:v>
                </c:pt>
                <c:pt idx="444">
                  <c:v>469</c:v>
                </c:pt>
                <c:pt idx="445">
                  <c:v>474</c:v>
                </c:pt>
                <c:pt idx="446">
                  <c:v>479</c:v>
                </c:pt>
                <c:pt idx="447">
                  <c:v>480</c:v>
                </c:pt>
                <c:pt idx="448">
                  <c:v>478</c:v>
                </c:pt>
                <c:pt idx="449">
                  <c:v>482</c:v>
                </c:pt>
                <c:pt idx="450">
                  <c:v>482</c:v>
                </c:pt>
                <c:pt idx="451">
                  <c:v>483</c:v>
                </c:pt>
                <c:pt idx="452">
                  <c:v>495</c:v>
                </c:pt>
                <c:pt idx="453">
                  <c:v>489</c:v>
                </c:pt>
                <c:pt idx="454">
                  <c:v>494</c:v>
                </c:pt>
                <c:pt idx="455">
                  <c:v>494</c:v>
                </c:pt>
                <c:pt idx="456">
                  <c:v>487</c:v>
                </c:pt>
                <c:pt idx="457">
                  <c:v>495</c:v>
                </c:pt>
                <c:pt idx="458">
                  <c:v>497</c:v>
                </c:pt>
                <c:pt idx="459">
                  <c:v>497</c:v>
                </c:pt>
                <c:pt idx="460">
                  <c:v>499</c:v>
                </c:pt>
                <c:pt idx="461">
                  <c:v>502</c:v>
                </c:pt>
                <c:pt idx="462">
                  <c:v>501</c:v>
                </c:pt>
                <c:pt idx="463">
                  <c:v>501</c:v>
                </c:pt>
                <c:pt idx="464">
                  <c:v>498</c:v>
                </c:pt>
                <c:pt idx="465">
                  <c:v>495</c:v>
                </c:pt>
                <c:pt idx="466">
                  <c:v>509</c:v>
                </c:pt>
                <c:pt idx="467">
                  <c:v>501</c:v>
                </c:pt>
                <c:pt idx="468">
                  <c:v>502</c:v>
                </c:pt>
                <c:pt idx="469">
                  <c:v>510</c:v>
                </c:pt>
                <c:pt idx="470">
                  <c:v>507</c:v>
                </c:pt>
                <c:pt idx="471">
                  <c:v>504</c:v>
                </c:pt>
                <c:pt idx="472">
                  <c:v>505</c:v>
                </c:pt>
                <c:pt idx="473">
                  <c:v>510</c:v>
                </c:pt>
                <c:pt idx="474">
                  <c:v>502</c:v>
                </c:pt>
                <c:pt idx="475">
                  <c:v>506</c:v>
                </c:pt>
                <c:pt idx="476">
                  <c:v>509</c:v>
                </c:pt>
                <c:pt idx="477">
                  <c:v>512</c:v>
                </c:pt>
                <c:pt idx="478">
                  <c:v>507</c:v>
                </c:pt>
                <c:pt idx="479">
                  <c:v>507</c:v>
                </c:pt>
                <c:pt idx="480">
                  <c:v>513</c:v>
                </c:pt>
                <c:pt idx="481">
                  <c:v>505</c:v>
                </c:pt>
                <c:pt idx="482">
                  <c:v>512</c:v>
                </c:pt>
                <c:pt idx="483">
                  <c:v>520</c:v>
                </c:pt>
                <c:pt idx="484">
                  <c:v>511</c:v>
                </c:pt>
                <c:pt idx="485">
                  <c:v>515</c:v>
                </c:pt>
                <c:pt idx="486">
                  <c:v>518</c:v>
                </c:pt>
                <c:pt idx="487">
                  <c:v>513</c:v>
                </c:pt>
                <c:pt idx="488">
                  <c:v>514</c:v>
                </c:pt>
                <c:pt idx="489">
                  <c:v>514</c:v>
                </c:pt>
                <c:pt idx="490">
                  <c:v>506</c:v>
                </c:pt>
                <c:pt idx="491">
                  <c:v>517</c:v>
                </c:pt>
                <c:pt idx="492">
                  <c:v>507</c:v>
                </c:pt>
                <c:pt idx="493">
                  <c:v>512</c:v>
                </c:pt>
                <c:pt idx="494">
                  <c:v>508</c:v>
                </c:pt>
                <c:pt idx="495">
                  <c:v>510</c:v>
                </c:pt>
                <c:pt idx="496">
                  <c:v>510</c:v>
                </c:pt>
                <c:pt idx="497">
                  <c:v>511</c:v>
                </c:pt>
                <c:pt idx="498">
                  <c:v>512</c:v>
                </c:pt>
                <c:pt idx="499">
                  <c:v>518</c:v>
                </c:pt>
                <c:pt idx="500">
                  <c:v>517</c:v>
                </c:pt>
                <c:pt idx="501">
                  <c:v>512</c:v>
                </c:pt>
                <c:pt idx="502">
                  <c:v>508</c:v>
                </c:pt>
                <c:pt idx="503">
                  <c:v>512</c:v>
                </c:pt>
                <c:pt idx="504">
                  <c:v>521</c:v>
                </c:pt>
                <c:pt idx="505">
                  <c:v>514</c:v>
                </c:pt>
                <c:pt idx="506">
                  <c:v>519</c:v>
                </c:pt>
                <c:pt idx="507">
                  <c:v>513</c:v>
                </c:pt>
                <c:pt idx="508">
                  <c:v>518</c:v>
                </c:pt>
                <c:pt idx="509">
                  <c:v>517</c:v>
                </c:pt>
                <c:pt idx="510">
                  <c:v>510</c:v>
                </c:pt>
                <c:pt idx="511">
                  <c:v>511</c:v>
                </c:pt>
              </c:numCache>
            </c:numRef>
          </c:val>
          <c:smooth val="0"/>
        </c:ser>
        <c:ser>
          <c:idx val="8"/>
          <c:order val="8"/>
          <c:tx>
            <c:v>Pixel no.24</c:v>
          </c:tx>
          <c:marker>
            <c:symbol val="none"/>
          </c:marker>
          <c:val>
            <c:numRef>
              <c:f>TP_all!$Z$1:$Z$512</c:f>
              <c:numCache>
                <c:formatCode>General</c:formatCode>
                <c:ptCount val="512"/>
                <c:pt idx="0">
                  <c:v>14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24</c:v>
                </c:pt>
                <c:pt idx="42">
                  <c:v>36</c:v>
                </c:pt>
                <c:pt idx="43">
                  <c:v>26</c:v>
                </c:pt>
                <c:pt idx="44">
                  <c:v>51</c:v>
                </c:pt>
                <c:pt idx="45">
                  <c:v>43</c:v>
                </c:pt>
                <c:pt idx="46">
                  <c:v>41</c:v>
                </c:pt>
                <c:pt idx="47">
                  <c:v>47</c:v>
                </c:pt>
                <c:pt idx="48">
                  <c:v>47</c:v>
                </c:pt>
                <c:pt idx="49">
                  <c:v>56</c:v>
                </c:pt>
                <c:pt idx="50">
                  <c:v>57</c:v>
                </c:pt>
                <c:pt idx="51">
                  <c:v>61</c:v>
                </c:pt>
                <c:pt idx="52">
                  <c:v>65</c:v>
                </c:pt>
                <c:pt idx="53">
                  <c:v>69</c:v>
                </c:pt>
                <c:pt idx="54">
                  <c:v>55</c:v>
                </c:pt>
                <c:pt idx="55">
                  <c:v>66</c:v>
                </c:pt>
                <c:pt idx="56">
                  <c:v>69</c:v>
                </c:pt>
                <c:pt idx="57">
                  <c:v>67</c:v>
                </c:pt>
                <c:pt idx="58">
                  <c:v>76</c:v>
                </c:pt>
                <c:pt idx="59">
                  <c:v>74</c:v>
                </c:pt>
                <c:pt idx="60">
                  <c:v>76</c:v>
                </c:pt>
                <c:pt idx="61">
                  <c:v>76</c:v>
                </c:pt>
                <c:pt idx="62">
                  <c:v>80</c:v>
                </c:pt>
                <c:pt idx="63">
                  <c:v>77</c:v>
                </c:pt>
                <c:pt idx="64">
                  <c:v>75</c:v>
                </c:pt>
                <c:pt idx="65">
                  <c:v>80</c:v>
                </c:pt>
                <c:pt idx="66">
                  <c:v>83</c:v>
                </c:pt>
                <c:pt idx="67">
                  <c:v>80</c:v>
                </c:pt>
                <c:pt idx="68">
                  <c:v>87</c:v>
                </c:pt>
                <c:pt idx="69">
                  <c:v>88</c:v>
                </c:pt>
                <c:pt idx="70">
                  <c:v>88</c:v>
                </c:pt>
                <c:pt idx="71">
                  <c:v>97</c:v>
                </c:pt>
                <c:pt idx="72">
                  <c:v>90</c:v>
                </c:pt>
                <c:pt idx="73">
                  <c:v>93</c:v>
                </c:pt>
                <c:pt idx="74">
                  <c:v>93</c:v>
                </c:pt>
                <c:pt idx="75">
                  <c:v>95</c:v>
                </c:pt>
                <c:pt idx="76">
                  <c:v>94</c:v>
                </c:pt>
                <c:pt idx="77">
                  <c:v>96</c:v>
                </c:pt>
                <c:pt idx="78">
                  <c:v>96</c:v>
                </c:pt>
                <c:pt idx="79">
                  <c:v>106</c:v>
                </c:pt>
                <c:pt idx="80">
                  <c:v>101</c:v>
                </c:pt>
                <c:pt idx="81">
                  <c:v>103</c:v>
                </c:pt>
                <c:pt idx="82">
                  <c:v>107</c:v>
                </c:pt>
                <c:pt idx="83">
                  <c:v>103</c:v>
                </c:pt>
                <c:pt idx="84">
                  <c:v>104</c:v>
                </c:pt>
                <c:pt idx="85">
                  <c:v>106</c:v>
                </c:pt>
                <c:pt idx="86">
                  <c:v>104</c:v>
                </c:pt>
                <c:pt idx="87">
                  <c:v>106</c:v>
                </c:pt>
                <c:pt idx="88">
                  <c:v>105</c:v>
                </c:pt>
                <c:pt idx="89">
                  <c:v>106</c:v>
                </c:pt>
                <c:pt idx="90">
                  <c:v>108</c:v>
                </c:pt>
                <c:pt idx="91">
                  <c:v>113</c:v>
                </c:pt>
                <c:pt idx="92">
                  <c:v>109</c:v>
                </c:pt>
                <c:pt idx="93">
                  <c:v>111</c:v>
                </c:pt>
                <c:pt idx="94">
                  <c:v>119</c:v>
                </c:pt>
                <c:pt idx="95">
                  <c:v>114</c:v>
                </c:pt>
                <c:pt idx="96">
                  <c:v>114</c:v>
                </c:pt>
                <c:pt idx="97">
                  <c:v>115</c:v>
                </c:pt>
                <c:pt idx="98">
                  <c:v>114</c:v>
                </c:pt>
                <c:pt idx="99">
                  <c:v>117</c:v>
                </c:pt>
                <c:pt idx="100">
                  <c:v>118</c:v>
                </c:pt>
                <c:pt idx="101">
                  <c:v>114</c:v>
                </c:pt>
                <c:pt idx="102">
                  <c:v>123</c:v>
                </c:pt>
                <c:pt idx="103">
                  <c:v>125</c:v>
                </c:pt>
                <c:pt idx="104">
                  <c:v>123</c:v>
                </c:pt>
                <c:pt idx="105">
                  <c:v>128</c:v>
                </c:pt>
                <c:pt idx="106">
                  <c:v>126</c:v>
                </c:pt>
                <c:pt idx="107">
                  <c:v>123</c:v>
                </c:pt>
                <c:pt idx="108">
                  <c:v>125</c:v>
                </c:pt>
                <c:pt idx="109">
                  <c:v>122</c:v>
                </c:pt>
                <c:pt idx="110">
                  <c:v>127</c:v>
                </c:pt>
                <c:pt idx="111">
                  <c:v>131</c:v>
                </c:pt>
                <c:pt idx="112">
                  <c:v>132</c:v>
                </c:pt>
                <c:pt idx="113">
                  <c:v>126</c:v>
                </c:pt>
                <c:pt idx="114">
                  <c:v>132</c:v>
                </c:pt>
                <c:pt idx="115">
                  <c:v>130</c:v>
                </c:pt>
                <c:pt idx="116">
                  <c:v>133</c:v>
                </c:pt>
                <c:pt idx="117">
                  <c:v>132</c:v>
                </c:pt>
                <c:pt idx="118">
                  <c:v>133</c:v>
                </c:pt>
                <c:pt idx="119">
                  <c:v>140</c:v>
                </c:pt>
                <c:pt idx="120">
                  <c:v>139</c:v>
                </c:pt>
                <c:pt idx="121">
                  <c:v>133</c:v>
                </c:pt>
                <c:pt idx="122">
                  <c:v>138</c:v>
                </c:pt>
                <c:pt idx="123">
                  <c:v>138</c:v>
                </c:pt>
                <c:pt idx="124">
                  <c:v>136</c:v>
                </c:pt>
                <c:pt idx="125">
                  <c:v>140</c:v>
                </c:pt>
                <c:pt idx="126">
                  <c:v>141</c:v>
                </c:pt>
                <c:pt idx="127">
                  <c:v>144</c:v>
                </c:pt>
                <c:pt idx="128">
                  <c:v>143</c:v>
                </c:pt>
                <c:pt idx="129">
                  <c:v>143</c:v>
                </c:pt>
                <c:pt idx="130">
                  <c:v>147</c:v>
                </c:pt>
                <c:pt idx="131">
                  <c:v>145</c:v>
                </c:pt>
                <c:pt idx="132">
                  <c:v>145</c:v>
                </c:pt>
                <c:pt idx="133">
                  <c:v>146</c:v>
                </c:pt>
                <c:pt idx="134">
                  <c:v>150</c:v>
                </c:pt>
                <c:pt idx="135">
                  <c:v>148</c:v>
                </c:pt>
                <c:pt idx="136">
                  <c:v>152</c:v>
                </c:pt>
                <c:pt idx="137">
                  <c:v>154</c:v>
                </c:pt>
                <c:pt idx="138">
                  <c:v>151</c:v>
                </c:pt>
                <c:pt idx="139">
                  <c:v>158</c:v>
                </c:pt>
                <c:pt idx="140">
                  <c:v>155</c:v>
                </c:pt>
                <c:pt idx="141">
                  <c:v>158</c:v>
                </c:pt>
                <c:pt idx="142">
                  <c:v>155</c:v>
                </c:pt>
                <c:pt idx="143">
                  <c:v>157</c:v>
                </c:pt>
                <c:pt idx="144">
                  <c:v>157</c:v>
                </c:pt>
                <c:pt idx="145">
                  <c:v>151</c:v>
                </c:pt>
                <c:pt idx="146">
                  <c:v>157</c:v>
                </c:pt>
                <c:pt idx="147">
                  <c:v>163</c:v>
                </c:pt>
                <c:pt idx="148">
                  <c:v>162</c:v>
                </c:pt>
                <c:pt idx="149">
                  <c:v>162</c:v>
                </c:pt>
                <c:pt idx="150">
                  <c:v>163</c:v>
                </c:pt>
                <c:pt idx="151">
                  <c:v>167</c:v>
                </c:pt>
                <c:pt idx="152">
                  <c:v>165</c:v>
                </c:pt>
                <c:pt idx="153">
                  <c:v>165</c:v>
                </c:pt>
                <c:pt idx="154">
                  <c:v>167</c:v>
                </c:pt>
                <c:pt idx="155">
                  <c:v>170</c:v>
                </c:pt>
                <c:pt idx="156">
                  <c:v>170</c:v>
                </c:pt>
                <c:pt idx="157">
                  <c:v>171</c:v>
                </c:pt>
                <c:pt idx="158">
                  <c:v>170</c:v>
                </c:pt>
                <c:pt idx="159">
                  <c:v>175</c:v>
                </c:pt>
                <c:pt idx="160">
                  <c:v>169</c:v>
                </c:pt>
                <c:pt idx="161">
                  <c:v>172</c:v>
                </c:pt>
                <c:pt idx="162">
                  <c:v>174</c:v>
                </c:pt>
                <c:pt idx="163">
                  <c:v>173</c:v>
                </c:pt>
                <c:pt idx="164">
                  <c:v>178</c:v>
                </c:pt>
                <c:pt idx="165">
                  <c:v>178</c:v>
                </c:pt>
                <c:pt idx="166">
                  <c:v>175</c:v>
                </c:pt>
                <c:pt idx="167">
                  <c:v>179</c:v>
                </c:pt>
                <c:pt idx="168">
                  <c:v>184</c:v>
                </c:pt>
                <c:pt idx="169">
                  <c:v>179</c:v>
                </c:pt>
                <c:pt idx="170">
                  <c:v>183</c:v>
                </c:pt>
                <c:pt idx="171">
                  <c:v>185</c:v>
                </c:pt>
                <c:pt idx="172">
                  <c:v>183</c:v>
                </c:pt>
                <c:pt idx="173">
                  <c:v>181</c:v>
                </c:pt>
                <c:pt idx="174">
                  <c:v>184</c:v>
                </c:pt>
                <c:pt idx="175">
                  <c:v>186</c:v>
                </c:pt>
                <c:pt idx="176">
                  <c:v>185</c:v>
                </c:pt>
                <c:pt idx="177">
                  <c:v>186</c:v>
                </c:pt>
                <c:pt idx="178">
                  <c:v>190</c:v>
                </c:pt>
                <c:pt idx="179">
                  <c:v>187</c:v>
                </c:pt>
                <c:pt idx="180">
                  <c:v>188</c:v>
                </c:pt>
                <c:pt idx="181">
                  <c:v>194</c:v>
                </c:pt>
                <c:pt idx="182">
                  <c:v>193</c:v>
                </c:pt>
                <c:pt idx="183">
                  <c:v>196</c:v>
                </c:pt>
                <c:pt idx="184">
                  <c:v>197</c:v>
                </c:pt>
                <c:pt idx="185">
                  <c:v>198</c:v>
                </c:pt>
                <c:pt idx="186">
                  <c:v>197</c:v>
                </c:pt>
                <c:pt idx="187">
                  <c:v>196</c:v>
                </c:pt>
                <c:pt idx="188">
                  <c:v>201</c:v>
                </c:pt>
                <c:pt idx="189">
                  <c:v>198</c:v>
                </c:pt>
                <c:pt idx="190">
                  <c:v>203</c:v>
                </c:pt>
                <c:pt idx="191">
                  <c:v>202</c:v>
                </c:pt>
                <c:pt idx="192">
                  <c:v>200</c:v>
                </c:pt>
                <c:pt idx="193">
                  <c:v>203</c:v>
                </c:pt>
                <c:pt idx="194">
                  <c:v>202</c:v>
                </c:pt>
                <c:pt idx="195">
                  <c:v>208</c:v>
                </c:pt>
                <c:pt idx="196">
                  <c:v>208</c:v>
                </c:pt>
                <c:pt idx="197">
                  <c:v>212</c:v>
                </c:pt>
                <c:pt idx="198">
                  <c:v>206</c:v>
                </c:pt>
                <c:pt idx="199">
                  <c:v>212</c:v>
                </c:pt>
                <c:pt idx="200">
                  <c:v>215</c:v>
                </c:pt>
                <c:pt idx="201">
                  <c:v>219</c:v>
                </c:pt>
                <c:pt idx="202">
                  <c:v>218</c:v>
                </c:pt>
                <c:pt idx="203">
                  <c:v>216</c:v>
                </c:pt>
                <c:pt idx="204">
                  <c:v>214</c:v>
                </c:pt>
                <c:pt idx="205">
                  <c:v>216</c:v>
                </c:pt>
                <c:pt idx="206">
                  <c:v>219</c:v>
                </c:pt>
                <c:pt idx="207">
                  <c:v>223</c:v>
                </c:pt>
                <c:pt idx="208">
                  <c:v>222</c:v>
                </c:pt>
                <c:pt idx="209">
                  <c:v>219</c:v>
                </c:pt>
                <c:pt idx="210">
                  <c:v>225</c:v>
                </c:pt>
                <c:pt idx="211">
                  <c:v>228</c:v>
                </c:pt>
                <c:pt idx="212">
                  <c:v>221</c:v>
                </c:pt>
                <c:pt idx="213">
                  <c:v>226</c:v>
                </c:pt>
                <c:pt idx="214">
                  <c:v>232</c:v>
                </c:pt>
                <c:pt idx="215">
                  <c:v>226</c:v>
                </c:pt>
                <c:pt idx="216">
                  <c:v>225</c:v>
                </c:pt>
                <c:pt idx="217">
                  <c:v>230</c:v>
                </c:pt>
                <c:pt idx="218">
                  <c:v>232</c:v>
                </c:pt>
                <c:pt idx="219">
                  <c:v>235</c:v>
                </c:pt>
                <c:pt idx="220">
                  <c:v>230</c:v>
                </c:pt>
                <c:pt idx="221">
                  <c:v>239</c:v>
                </c:pt>
                <c:pt idx="222">
                  <c:v>234</c:v>
                </c:pt>
                <c:pt idx="223">
                  <c:v>240</c:v>
                </c:pt>
                <c:pt idx="224">
                  <c:v>237</c:v>
                </c:pt>
                <c:pt idx="225">
                  <c:v>243</c:v>
                </c:pt>
                <c:pt idx="226">
                  <c:v>237</c:v>
                </c:pt>
                <c:pt idx="227">
                  <c:v>240</c:v>
                </c:pt>
                <c:pt idx="228">
                  <c:v>243</c:v>
                </c:pt>
                <c:pt idx="229">
                  <c:v>243</c:v>
                </c:pt>
                <c:pt idx="230">
                  <c:v>243</c:v>
                </c:pt>
                <c:pt idx="231">
                  <c:v>247</c:v>
                </c:pt>
                <c:pt idx="232">
                  <c:v>245</c:v>
                </c:pt>
                <c:pt idx="233">
                  <c:v>247</c:v>
                </c:pt>
                <c:pt idx="234">
                  <c:v>252</c:v>
                </c:pt>
                <c:pt idx="235">
                  <c:v>249</c:v>
                </c:pt>
                <c:pt idx="236">
                  <c:v>252</c:v>
                </c:pt>
                <c:pt idx="237">
                  <c:v>253</c:v>
                </c:pt>
                <c:pt idx="238">
                  <c:v>257</c:v>
                </c:pt>
                <c:pt idx="239">
                  <c:v>256</c:v>
                </c:pt>
                <c:pt idx="240">
                  <c:v>256</c:v>
                </c:pt>
                <c:pt idx="241">
                  <c:v>253</c:v>
                </c:pt>
                <c:pt idx="242">
                  <c:v>258</c:v>
                </c:pt>
                <c:pt idx="243">
                  <c:v>258</c:v>
                </c:pt>
                <c:pt idx="244">
                  <c:v>260</c:v>
                </c:pt>
                <c:pt idx="245">
                  <c:v>259</c:v>
                </c:pt>
                <c:pt idx="246">
                  <c:v>261</c:v>
                </c:pt>
                <c:pt idx="247">
                  <c:v>264</c:v>
                </c:pt>
                <c:pt idx="248">
                  <c:v>263</c:v>
                </c:pt>
                <c:pt idx="249">
                  <c:v>266</c:v>
                </c:pt>
                <c:pt idx="250">
                  <c:v>263</c:v>
                </c:pt>
                <c:pt idx="251">
                  <c:v>265</c:v>
                </c:pt>
                <c:pt idx="252">
                  <c:v>268</c:v>
                </c:pt>
                <c:pt idx="253">
                  <c:v>268</c:v>
                </c:pt>
                <c:pt idx="254">
                  <c:v>269</c:v>
                </c:pt>
                <c:pt idx="255">
                  <c:v>269</c:v>
                </c:pt>
                <c:pt idx="256">
                  <c:v>269</c:v>
                </c:pt>
                <c:pt idx="257">
                  <c:v>275</c:v>
                </c:pt>
                <c:pt idx="258">
                  <c:v>278</c:v>
                </c:pt>
                <c:pt idx="259">
                  <c:v>274</c:v>
                </c:pt>
                <c:pt idx="260">
                  <c:v>273</c:v>
                </c:pt>
                <c:pt idx="261">
                  <c:v>275</c:v>
                </c:pt>
                <c:pt idx="262">
                  <c:v>274</c:v>
                </c:pt>
                <c:pt idx="263">
                  <c:v>277</c:v>
                </c:pt>
                <c:pt idx="264">
                  <c:v>281</c:v>
                </c:pt>
                <c:pt idx="265">
                  <c:v>279</c:v>
                </c:pt>
                <c:pt idx="266">
                  <c:v>280</c:v>
                </c:pt>
                <c:pt idx="267">
                  <c:v>284</c:v>
                </c:pt>
                <c:pt idx="268">
                  <c:v>281</c:v>
                </c:pt>
                <c:pt idx="269">
                  <c:v>283</c:v>
                </c:pt>
                <c:pt idx="270">
                  <c:v>288</c:v>
                </c:pt>
                <c:pt idx="271">
                  <c:v>287</c:v>
                </c:pt>
                <c:pt idx="272">
                  <c:v>290</c:v>
                </c:pt>
                <c:pt idx="273">
                  <c:v>287</c:v>
                </c:pt>
                <c:pt idx="274">
                  <c:v>289</c:v>
                </c:pt>
                <c:pt idx="275">
                  <c:v>286</c:v>
                </c:pt>
                <c:pt idx="276">
                  <c:v>291</c:v>
                </c:pt>
                <c:pt idx="277">
                  <c:v>292</c:v>
                </c:pt>
                <c:pt idx="278">
                  <c:v>289</c:v>
                </c:pt>
                <c:pt idx="279">
                  <c:v>294</c:v>
                </c:pt>
                <c:pt idx="280">
                  <c:v>289</c:v>
                </c:pt>
                <c:pt idx="281">
                  <c:v>297</c:v>
                </c:pt>
                <c:pt idx="282">
                  <c:v>301</c:v>
                </c:pt>
                <c:pt idx="283">
                  <c:v>301</c:v>
                </c:pt>
                <c:pt idx="284">
                  <c:v>296</c:v>
                </c:pt>
                <c:pt idx="285">
                  <c:v>297</c:v>
                </c:pt>
                <c:pt idx="286">
                  <c:v>299</c:v>
                </c:pt>
                <c:pt idx="287">
                  <c:v>303</c:v>
                </c:pt>
                <c:pt idx="288">
                  <c:v>306</c:v>
                </c:pt>
                <c:pt idx="289">
                  <c:v>305</c:v>
                </c:pt>
                <c:pt idx="290">
                  <c:v>306</c:v>
                </c:pt>
                <c:pt idx="291">
                  <c:v>303</c:v>
                </c:pt>
                <c:pt idx="292">
                  <c:v>303</c:v>
                </c:pt>
                <c:pt idx="293">
                  <c:v>304</c:v>
                </c:pt>
                <c:pt idx="294">
                  <c:v>307</c:v>
                </c:pt>
                <c:pt idx="295">
                  <c:v>309</c:v>
                </c:pt>
                <c:pt idx="296">
                  <c:v>316</c:v>
                </c:pt>
                <c:pt idx="297">
                  <c:v>310</c:v>
                </c:pt>
                <c:pt idx="298">
                  <c:v>318</c:v>
                </c:pt>
                <c:pt idx="299">
                  <c:v>310</c:v>
                </c:pt>
                <c:pt idx="300">
                  <c:v>317</c:v>
                </c:pt>
                <c:pt idx="301">
                  <c:v>311</c:v>
                </c:pt>
                <c:pt idx="302">
                  <c:v>319</c:v>
                </c:pt>
                <c:pt idx="303">
                  <c:v>318</c:v>
                </c:pt>
                <c:pt idx="304">
                  <c:v>320</c:v>
                </c:pt>
                <c:pt idx="305">
                  <c:v>323</c:v>
                </c:pt>
                <c:pt idx="306">
                  <c:v>321</c:v>
                </c:pt>
                <c:pt idx="307">
                  <c:v>321</c:v>
                </c:pt>
                <c:pt idx="308">
                  <c:v>322</c:v>
                </c:pt>
                <c:pt idx="309">
                  <c:v>321</c:v>
                </c:pt>
                <c:pt idx="310">
                  <c:v>325</c:v>
                </c:pt>
                <c:pt idx="311">
                  <c:v>325</c:v>
                </c:pt>
                <c:pt idx="312">
                  <c:v>327</c:v>
                </c:pt>
                <c:pt idx="313">
                  <c:v>326</c:v>
                </c:pt>
                <c:pt idx="314">
                  <c:v>330</c:v>
                </c:pt>
                <c:pt idx="315">
                  <c:v>328</c:v>
                </c:pt>
                <c:pt idx="316">
                  <c:v>331</c:v>
                </c:pt>
                <c:pt idx="317">
                  <c:v>330</c:v>
                </c:pt>
                <c:pt idx="318">
                  <c:v>333</c:v>
                </c:pt>
                <c:pt idx="319">
                  <c:v>331</c:v>
                </c:pt>
                <c:pt idx="320">
                  <c:v>330</c:v>
                </c:pt>
                <c:pt idx="321">
                  <c:v>335</c:v>
                </c:pt>
                <c:pt idx="322">
                  <c:v>336</c:v>
                </c:pt>
                <c:pt idx="323">
                  <c:v>331</c:v>
                </c:pt>
                <c:pt idx="324">
                  <c:v>338</c:v>
                </c:pt>
                <c:pt idx="325">
                  <c:v>340</c:v>
                </c:pt>
                <c:pt idx="326">
                  <c:v>338</c:v>
                </c:pt>
                <c:pt idx="327">
                  <c:v>340</c:v>
                </c:pt>
                <c:pt idx="328">
                  <c:v>347</c:v>
                </c:pt>
                <c:pt idx="329">
                  <c:v>341</c:v>
                </c:pt>
                <c:pt idx="330">
                  <c:v>348</c:v>
                </c:pt>
                <c:pt idx="331">
                  <c:v>346</c:v>
                </c:pt>
                <c:pt idx="332">
                  <c:v>342</c:v>
                </c:pt>
                <c:pt idx="333">
                  <c:v>349</c:v>
                </c:pt>
                <c:pt idx="334">
                  <c:v>341</c:v>
                </c:pt>
                <c:pt idx="335">
                  <c:v>345</c:v>
                </c:pt>
                <c:pt idx="336">
                  <c:v>349</c:v>
                </c:pt>
                <c:pt idx="337">
                  <c:v>349</c:v>
                </c:pt>
                <c:pt idx="338">
                  <c:v>344</c:v>
                </c:pt>
                <c:pt idx="339">
                  <c:v>355</c:v>
                </c:pt>
                <c:pt idx="340">
                  <c:v>354</c:v>
                </c:pt>
                <c:pt idx="341">
                  <c:v>349</c:v>
                </c:pt>
                <c:pt idx="342">
                  <c:v>360</c:v>
                </c:pt>
                <c:pt idx="343">
                  <c:v>359</c:v>
                </c:pt>
                <c:pt idx="344">
                  <c:v>356</c:v>
                </c:pt>
                <c:pt idx="345">
                  <c:v>356</c:v>
                </c:pt>
                <c:pt idx="346">
                  <c:v>362</c:v>
                </c:pt>
                <c:pt idx="347">
                  <c:v>360</c:v>
                </c:pt>
                <c:pt idx="348">
                  <c:v>359</c:v>
                </c:pt>
                <c:pt idx="349">
                  <c:v>362</c:v>
                </c:pt>
                <c:pt idx="350">
                  <c:v>361</c:v>
                </c:pt>
                <c:pt idx="351">
                  <c:v>357</c:v>
                </c:pt>
                <c:pt idx="352">
                  <c:v>369</c:v>
                </c:pt>
                <c:pt idx="353">
                  <c:v>366</c:v>
                </c:pt>
                <c:pt idx="354">
                  <c:v>371</c:v>
                </c:pt>
                <c:pt idx="355">
                  <c:v>369</c:v>
                </c:pt>
                <c:pt idx="356">
                  <c:v>362</c:v>
                </c:pt>
                <c:pt idx="357">
                  <c:v>375</c:v>
                </c:pt>
                <c:pt idx="358">
                  <c:v>374</c:v>
                </c:pt>
                <c:pt idx="359">
                  <c:v>373</c:v>
                </c:pt>
                <c:pt idx="360">
                  <c:v>374</c:v>
                </c:pt>
                <c:pt idx="361">
                  <c:v>377</c:v>
                </c:pt>
                <c:pt idx="362">
                  <c:v>374</c:v>
                </c:pt>
                <c:pt idx="363">
                  <c:v>375</c:v>
                </c:pt>
                <c:pt idx="364">
                  <c:v>375</c:v>
                </c:pt>
                <c:pt idx="365">
                  <c:v>378</c:v>
                </c:pt>
                <c:pt idx="366">
                  <c:v>379</c:v>
                </c:pt>
                <c:pt idx="367">
                  <c:v>379</c:v>
                </c:pt>
                <c:pt idx="368">
                  <c:v>385</c:v>
                </c:pt>
                <c:pt idx="369">
                  <c:v>379</c:v>
                </c:pt>
                <c:pt idx="370">
                  <c:v>384</c:v>
                </c:pt>
                <c:pt idx="371">
                  <c:v>380</c:v>
                </c:pt>
                <c:pt idx="372">
                  <c:v>384</c:v>
                </c:pt>
                <c:pt idx="373">
                  <c:v>378</c:v>
                </c:pt>
                <c:pt idx="374">
                  <c:v>386</c:v>
                </c:pt>
                <c:pt idx="375">
                  <c:v>378</c:v>
                </c:pt>
                <c:pt idx="376">
                  <c:v>387</c:v>
                </c:pt>
                <c:pt idx="377">
                  <c:v>388</c:v>
                </c:pt>
                <c:pt idx="378">
                  <c:v>391</c:v>
                </c:pt>
                <c:pt idx="379">
                  <c:v>391</c:v>
                </c:pt>
                <c:pt idx="380">
                  <c:v>394</c:v>
                </c:pt>
                <c:pt idx="381">
                  <c:v>397</c:v>
                </c:pt>
                <c:pt idx="382">
                  <c:v>402</c:v>
                </c:pt>
                <c:pt idx="383">
                  <c:v>395</c:v>
                </c:pt>
                <c:pt idx="384">
                  <c:v>395</c:v>
                </c:pt>
                <c:pt idx="385">
                  <c:v>395</c:v>
                </c:pt>
                <c:pt idx="386">
                  <c:v>398</c:v>
                </c:pt>
                <c:pt idx="387">
                  <c:v>395</c:v>
                </c:pt>
                <c:pt idx="388">
                  <c:v>400</c:v>
                </c:pt>
                <c:pt idx="389">
                  <c:v>398</c:v>
                </c:pt>
                <c:pt idx="390">
                  <c:v>401</c:v>
                </c:pt>
                <c:pt idx="391">
                  <c:v>401</c:v>
                </c:pt>
                <c:pt idx="392">
                  <c:v>402</c:v>
                </c:pt>
                <c:pt idx="393">
                  <c:v>404</c:v>
                </c:pt>
                <c:pt idx="394">
                  <c:v>405</c:v>
                </c:pt>
                <c:pt idx="395">
                  <c:v>405</c:v>
                </c:pt>
                <c:pt idx="396">
                  <c:v>407</c:v>
                </c:pt>
                <c:pt idx="397">
                  <c:v>410</c:v>
                </c:pt>
                <c:pt idx="398">
                  <c:v>408</c:v>
                </c:pt>
                <c:pt idx="399">
                  <c:v>412</c:v>
                </c:pt>
                <c:pt idx="400">
                  <c:v>411</c:v>
                </c:pt>
                <c:pt idx="401">
                  <c:v>412</c:v>
                </c:pt>
                <c:pt idx="402">
                  <c:v>414</c:v>
                </c:pt>
                <c:pt idx="403">
                  <c:v>412</c:v>
                </c:pt>
                <c:pt idx="404">
                  <c:v>415</c:v>
                </c:pt>
                <c:pt idx="405">
                  <c:v>416</c:v>
                </c:pt>
                <c:pt idx="406">
                  <c:v>420</c:v>
                </c:pt>
                <c:pt idx="407">
                  <c:v>424</c:v>
                </c:pt>
                <c:pt idx="408">
                  <c:v>420</c:v>
                </c:pt>
                <c:pt idx="409">
                  <c:v>415</c:v>
                </c:pt>
                <c:pt idx="410">
                  <c:v>425</c:v>
                </c:pt>
                <c:pt idx="411">
                  <c:v>419</c:v>
                </c:pt>
                <c:pt idx="412">
                  <c:v>426</c:v>
                </c:pt>
                <c:pt idx="413">
                  <c:v>423</c:v>
                </c:pt>
                <c:pt idx="414">
                  <c:v>427</c:v>
                </c:pt>
                <c:pt idx="415">
                  <c:v>426</c:v>
                </c:pt>
                <c:pt idx="416">
                  <c:v>424</c:v>
                </c:pt>
                <c:pt idx="417">
                  <c:v>424</c:v>
                </c:pt>
                <c:pt idx="418">
                  <c:v>430</c:v>
                </c:pt>
                <c:pt idx="419">
                  <c:v>431</c:v>
                </c:pt>
                <c:pt idx="420">
                  <c:v>429</c:v>
                </c:pt>
                <c:pt idx="421">
                  <c:v>434</c:v>
                </c:pt>
                <c:pt idx="422">
                  <c:v>432</c:v>
                </c:pt>
                <c:pt idx="423">
                  <c:v>431</c:v>
                </c:pt>
                <c:pt idx="424">
                  <c:v>435</c:v>
                </c:pt>
                <c:pt idx="425">
                  <c:v>436</c:v>
                </c:pt>
                <c:pt idx="426">
                  <c:v>440</c:v>
                </c:pt>
                <c:pt idx="427">
                  <c:v>436</c:v>
                </c:pt>
                <c:pt idx="428">
                  <c:v>445</c:v>
                </c:pt>
                <c:pt idx="429">
                  <c:v>446</c:v>
                </c:pt>
                <c:pt idx="430">
                  <c:v>441</c:v>
                </c:pt>
                <c:pt idx="431">
                  <c:v>441</c:v>
                </c:pt>
                <c:pt idx="432">
                  <c:v>443</c:v>
                </c:pt>
                <c:pt idx="433">
                  <c:v>443</c:v>
                </c:pt>
                <c:pt idx="434">
                  <c:v>449</c:v>
                </c:pt>
                <c:pt idx="435">
                  <c:v>442</c:v>
                </c:pt>
                <c:pt idx="436">
                  <c:v>444</c:v>
                </c:pt>
                <c:pt idx="437">
                  <c:v>453</c:v>
                </c:pt>
                <c:pt idx="438">
                  <c:v>448</c:v>
                </c:pt>
                <c:pt idx="439">
                  <c:v>451</c:v>
                </c:pt>
                <c:pt idx="440">
                  <c:v>455</c:v>
                </c:pt>
                <c:pt idx="441">
                  <c:v>459</c:v>
                </c:pt>
                <c:pt idx="442">
                  <c:v>458</c:v>
                </c:pt>
                <c:pt idx="443">
                  <c:v>458</c:v>
                </c:pt>
                <c:pt idx="444">
                  <c:v>462</c:v>
                </c:pt>
                <c:pt idx="445">
                  <c:v>462</c:v>
                </c:pt>
                <c:pt idx="446">
                  <c:v>468</c:v>
                </c:pt>
                <c:pt idx="447">
                  <c:v>467</c:v>
                </c:pt>
                <c:pt idx="448">
                  <c:v>465</c:v>
                </c:pt>
                <c:pt idx="449">
                  <c:v>469</c:v>
                </c:pt>
                <c:pt idx="450">
                  <c:v>468</c:v>
                </c:pt>
                <c:pt idx="451">
                  <c:v>472</c:v>
                </c:pt>
                <c:pt idx="452">
                  <c:v>475</c:v>
                </c:pt>
                <c:pt idx="453">
                  <c:v>481</c:v>
                </c:pt>
                <c:pt idx="454">
                  <c:v>479</c:v>
                </c:pt>
                <c:pt idx="455">
                  <c:v>481</c:v>
                </c:pt>
                <c:pt idx="456">
                  <c:v>473</c:v>
                </c:pt>
                <c:pt idx="457">
                  <c:v>479</c:v>
                </c:pt>
                <c:pt idx="458">
                  <c:v>480</c:v>
                </c:pt>
                <c:pt idx="459">
                  <c:v>488</c:v>
                </c:pt>
                <c:pt idx="460">
                  <c:v>481</c:v>
                </c:pt>
                <c:pt idx="461">
                  <c:v>486</c:v>
                </c:pt>
                <c:pt idx="462">
                  <c:v>484</c:v>
                </c:pt>
                <c:pt idx="463">
                  <c:v>487</c:v>
                </c:pt>
                <c:pt idx="464">
                  <c:v>488</c:v>
                </c:pt>
                <c:pt idx="465">
                  <c:v>492</c:v>
                </c:pt>
                <c:pt idx="466">
                  <c:v>497</c:v>
                </c:pt>
                <c:pt idx="467">
                  <c:v>481</c:v>
                </c:pt>
                <c:pt idx="468">
                  <c:v>492</c:v>
                </c:pt>
                <c:pt idx="469">
                  <c:v>488</c:v>
                </c:pt>
                <c:pt idx="470">
                  <c:v>491</c:v>
                </c:pt>
                <c:pt idx="471">
                  <c:v>498</c:v>
                </c:pt>
                <c:pt idx="472">
                  <c:v>492</c:v>
                </c:pt>
                <c:pt idx="473">
                  <c:v>489</c:v>
                </c:pt>
                <c:pt idx="474">
                  <c:v>494</c:v>
                </c:pt>
                <c:pt idx="475">
                  <c:v>487</c:v>
                </c:pt>
                <c:pt idx="476">
                  <c:v>492</c:v>
                </c:pt>
                <c:pt idx="477">
                  <c:v>496</c:v>
                </c:pt>
                <c:pt idx="478">
                  <c:v>494</c:v>
                </c:pt>
                <c:pt idx="479">
                  <c:v>489</c:v>
                </c:pt>
                <c:pt idx="480">
                  <c:v>495</c:v>
                </c:pt>
                <c:pt idx="481">
                  <c:v>493</c:v>
                </c:pt>
                <c:pt idx="482">
                  <c:v>499</c:v>
                </c:pt>
                <c:pt idx="483">
                  <c:v>496</c:v>
                </c:pt>
                <c:pt idx="484">
                  <c:v>489</c:v>
                </c:pt>
                <c:pt idx="485">
                  <c:v>495</c:v>
                </c:pt>
                <c:pt idx="486">
                  <c:v>495</c:v>
                </c:pt>
                <c:pt idx="487">
                  <c:v>498</c:v>
                </c:pt>
                <c:pt idx="488">
                  <c:v>492</c:v>
                </c:pt>
                <c:pt idx="489">
                  <c:v>498</c:v>
                </c:pt>
                <c:pt idx="490">
                  <c:v>491</c:v>
                </c:pt>
                <c:pt idx="491">
                  <c:v>501</c:v>
                </c:pt>
                <c:pt idx="492">
                  <c:v>497</c:v>
                </c:pt>
                <c:pt idx="493">
                  <c:v>500</c:v>
                </c:pt>
                <c:pt idx="494">
                  <c:v>494</c:v>
                </c:pt>
                <c:pt idx="495">
                  <c:v>498</c:v>
                </c:pt>
                <c:pt idx="496">
                  <c:v>498</c:v>
                </c:pt>
                <c:pt idx="497">
                  <c:v>498</c:v>
                </c:pt>
                <c:pt idx="498">
                  <c:v>491</c:v>
                </c:pt>
                <c:pt idx="499">
                  <c:v>500</c:v>
                </c:pt>
                <c:pt idx="500">
                  <c:v>493</c:v>
                </c:pt>
                <c:pt idx="501">
                  <c:v>492</c:v>
                </c:pt>
                <c:pt idx="502">
                  <c:v>495</c:v>
                </c:pt>
                <c:pt idx="503">
                  <c:v>498</c:v>
                </c:pt>
                <c:pt idx="504">
                  <c:v>497</c:v>
                </c:pt>
                <c:pt idx="505">
                  <c:v>498</c:v>
                </c:pt>
                <c:pt idx="506">
                  <c:v>491</c:v>
                </c:pt>
                <c:pt idx="507">
                  <c:v>495</c:v>
                </c:pt>
                <c:pt idx="508">
                  <c:v>500</c:v>
                </c:pt>
                <c:pt idx="509">
                  <c:v>493</c:v>
                </c:pt>
                <c:pt idx="510">
                  <c:v>499</c:v>
                </c:pt>
                <c:pt idx="511">
                  <c:v>492</c:v>
                </c:pt>
              </c:numCache>
            </c:numRef>
          </c:val>
          <c:smooth val="0"/>
        </c:ser>
        <c:ser>
          <c:idx val="9"/>
          <c:order val="9"/>
          <c:tx>
            <c:v>Pixel no.25</c:v>
          </c:tx>
          <c:marker>
            <c:symbol val="none"/>
          </c:marker>
          <c:val>
            <c:numRef>
              <c:f>TP_all!$AA$1:$AA$512</c:f>
              <c:numCache>
                <c:formatCode>General</c:formatCode>
                <c:ptCount val="512"/>
                <c:pt idx="0">
                  <c:v>9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6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36</c:v>
                </c:pt>
                <c:pt idx="57">
                  <c:v>39</c:v>
                </c:pt>
                <c:pt idx="58">
                  <c:v>46</c:v>
                </c:pt>
                <c:pt idx="59">
                  <c:v>45</c:v>
                </c:pt>
                <c:pt idx="60">
                  <c:v>56</c:v>
                </c:pt>
                <c:pt idx="61">
                  <c:v>44</c:v>
                </c:pt>
                <c:pt idx="62">
                  <c:v>53</c:v>
                </c:pt>
                <c:pt idx="63">
                  <c:v>47</c:v>
                </c:pt>
                <c:pt idx="64">
                  <c:v>53</c:v>
                </c:pt>
                <c:pt idx="65">
                  <c:v>60</c:v>
                </c:pt>
                <c:pt idx="66">
                  <c:v>57</c:v>
                </c:pt>
                <c:pt idx="67">
                  <c:v>58</c:v>
                </c:pt>
                <c:pt idx="68">
                  <c:v>61</c:v>
                </c:pt>
                <c:pt idx="69">
                  <c:v>68</c:v>
                </c:pt>
                <c:pt idx="70">
                  <c:v>68</c:v>
                </c:pt>
                <c:pt idx="71">
                  <c:v>65</c:v>
                </c:pt>
                <c:pt idx="72">
                  <c:v>75</c:v>
                </c:pt>
                <c:pt idx="73">
                  <c:v>74</c:v>
                </c:pt>
                <c:pt idx="74">
                  <c:v>76</c:v>
                </c:pt>
                <c:pt idx="75">
                  <c:v>78</c:v>
                </c:pt>
                <c:pt idx="76">
                  <c:v>81</c:v>
                </c:pt>
                <c:pt idx="77">
                  <c:v>82</c:v>
                </c:pt>
                <c:pt idx="78">
                  <c:v>88</c:v>
                </c:pt>
                <c:pt idx="79">
                  <c:v>84</c:v>
                </c:pt>
                <c:pt idx="80">
                  <c:v>84</c:v>
                </c:pt>
                <c:pt idx="81">
                  <c:v>83</c:v>
                </c:pt>
                <c:pt idx="82">
                  <c:v>88</c:v>
                </c:pt>
                <c:pt idx="83">
                  <c:v>88</c:v>
                </c:pt>
                <c:pt idx="84">
                  <c:v>88</c:v>
                </c:pt>
                <c:pt idx="85">
                  <c:v>85</c:v>
                </c:pt>
                <c:pt idx="86">
                  <c:v>95</c:v>
                </c:pt>
                <c:pt idx="87">
                  <c:v>91</c:v>
                </c:pt>
                <c:pt idx="88">
                  <c:v>92</c:v>
                </c:pt>
                <c:pt idx="89">
                  <c:v>96</c:v>
                </c:pt>
                <c:pt idx="90">
                  <c:v>98</c:v>
                </c:pt>
                <c:pt idx="91">
                  <c:v>96</c:v>
                </c:pt>
                <c:pt idx="92">
                  <c:v>96</c:v>
                </c:pt>
                <c:pt idx="93">
                  <c:v>97</c:v>
                </c:pt>
                <c:pt idx="94">
                  <c:v>104</c:v>
                </c:pt>
                <c:pt idx="95">
                  <c:v>97</c:v>
                </c:pt>
                <c:pt idx="96">
                  <c:v>102</c:v>
                </c:pt>
                <c:pt idx="97">
                  <c:v>104</c:v>
                </c:pt>
                <c:pt idx="98">
                  <c:v>105</c:v>
                </c:pt>
                <c:pt idx="99">
                  <c:v>102</c:v>
                </c:pt>
                <c:pt idx="100">
                  <c:v>106</c:v>
                </c:pt>
                <c:pt idx="101">
                  <c:v>110</c:v>
                </c:pt>
                <c:pt idx="102">
                  <c:v>106</c:v>
                </c:pt>
                <c:pt idx="103">
                  <c:v>109</c:v>
                </c:pt>
                <c:pt idx="104">
                  <c:v>111</c:v>
                </c:pt>
                <c:pt idx="105">
                  <c:v>113</c:v>
                </c:pt>
                <c:pt idx="106">
                  <c:v>111</c:v>
                </c:pt>
                <c:pt idx="107">
                  <c:v>112</c:v>
                </c:pt>
                <c:pt idx="108">
                  <c:v>114</c:v>
                </c:pt>
                <c:pt idx="109">
                  <c:v>111</c:v>
                </c:pt>
                <c:pt idx="110">
                  <c:v>122</c:v>
                </c:pt>
                <c:pt idx="111">
                  <c:v>119</c:v>
                </c:pt>
                <c:pt idx="112">
                  <c:v>118</c:v>
                </c:pt>
                <c:pt idx="113">
                  <c:v>122</c:v>
                </c:pt>
                <c:pt idx="114">
                  <c:v>121</c:v>
                </c:pt>
                <c:pt idx="115">
                  <c:v>123</c:v>
                </c:pt>
                <c:pt idx="116">
                  <c:v>124</c:v>
                </c:pt>
                <c:pt idx="117">
                  <c:v>125</c:v>
                </c:pt>
                <c:pt idx="118">
                  <c:v>125</c:v>
                </c:pt>
                <c:pt idx="119">
                  <c:v>128</c:v>
                </c:pt>
                <c:pt idx="120">
                  <c:v>130</c:v>
                </c:pt>
                <c:pt idx="121">
                  <c:v>129</c:v>
                </c:pt>
                <c:pt idx="122">
                  <c:v>129</c:v>
                </c:pt>
                <c:pt idx="123">
                  <c:v>131</c:v>
                </c:pt>
                <c:pt idx="124">
                  <c:v>134</c:v>
                </c:pt>
                <c:pt idx="125">
                  <c:v>130</c:v>
                </c:pt>
                <c:pt idx="126">
                  <c:v>135</c:v>
                </c:pt>
                <c:pt idx="127">
                  <c:v>135</c:v>
                </c:pt>
                <c:pt idx="128">
                  <c:v>137</c:v>
                </c:pt>
                <c:pt idx="129">
                  <c:v>139</c:v>
                </c:pt>
                <c:pt idx="130">
                  <c:v>135</c:v>
                </c:pt>
                <c:pt idx="131">
                  <c:v>134</c:v>
                </c:pt>
                <c:pt idx="132">
                  <c:v>137</c:v>
                </c:pt>
                <c:pt idx="133">
                  <c:v>143</c:v>
                </c:pt>
                <c:pt idx="134">
                  <c:v>142</c:v>
                </c:pt>
                <c:pt idx="135">
                  <c:v>141</c:v>
                </c:pt>
                <c:pt idx="136">
                  <c:v>145</c:v>
                </c:pt>
                <c:pt idx="137">
                  <c:v>142</c:v>
                </c:pt>
                <c:pt idx="138">
                  <c:v>150</c:v>
                </c:pt>
                <c:pt idx="139">
                  <c:v>150</c:v>
                </c:pt>
                <c:pt idx="140">
                  <c:v>154</c:v>
                </c:pt>
                <c:pt idx="141">
                  <c:v>150</c:v>
                </c:pt>
                <c:pt idx="142">
                  <c:v>150</c:v>
                </c:pt>
                <c:pt idx="143">
                  <c:v>148</c:v>
                </c:pt>
                <c:pt idx="144">
                  <c:v>156</c:v>
                </c:pt>
                <c:pt idx="145">
                  <c:v>153</c:v>
                </c:pt>
                <c:pt idx="146">
                  <c:v>154</c:v>
                </c:pt>
                <c:pt idx="147">
                  <c:v>153</c:v>
                </c:pt>
                <c:pt idx="148">
                  <c:v>155</c:v>
                </c:pt>
                <c:pt idx="149">
                  <c:v>156</c:v>
                </c:pt>
                <c:pt idx="150">
                  <c:v>158</c:v>
                </c:pt>
                <c:pt idx="151">
                  <c:v>158</c:v>
                </c:pt>
                <c:pt idx="152">
                  <c:v>165</c:v>
                </c:pt>
                <c:pt idx="153">
                  <c:v>158</c:v>
                </c:pt>
                <c:pt idx="154">
                  <c:v>163</c:v>
                </c:pt>
                <c:pt idx="155">
                  <c:v>166</c:v>
                </c:pt>
                <c:pt idx="156">
                  <c:v>167</c:v>
                </c:pt>
                <c:pt idx="157">
                  <c:v>161</c:v>
                </c:pt>
                <c:pt idx="158">
                  <c:v>166</c:v>
                </c:pt>
                <c:pt idx="159">
                  <c:v>166</c:v>
                </c:pt>
                <c:pt idx="160">
                  <c:v>169</c:v>
                </c:pt>
                <c:pt idx="161">
                  <c:v>171</c:v>
                </c:pt>
                <c:pt idx="162">
                  <c:v>168</c:v>
                </c:pt>
                <c:pt idx="163">
                  <c:v>168</c:v>
                </c:pt>
                <c:pt idx="164">
                  <c:v>177</c:v>
                </c:pt>
                <c:pt idx="165">
                  <c:v>168</c:v>
                </c:pt>
                <c:pt idx="166">
                  <c:v>176</c:v>
                </c:pt>
                <c:pt idx="167">
                  <c:v>176</c:v>
                </c:pt>
                <c:pt idx="168">
                  <c:v>178</c:v>
                </c:pt>
                <c:pt idx="169">
                  <c:v>179</c:v>
                </c:pt>
                <c:pt idx="170">
                  <c:v>180</c:v>
                </c:pt>
                <c:pt idx="171">
                  <c:v>177</c:v>
                </c:pt>
                <c:pt idx="172">
                  <c:v>184</c:v>
                </c:pt>
                <c:pt idx="173">
                  <c:v>179</c:v>
                </c:pt>
                <c:pt idx="174">
                  <c:v>189</c:v>
                </c:pt>
                <c:pt idx="175">
                  <c:v>185</c:v>
                </c:pt>
                <c:pt idx="176">
                  <c:v>187</c:v>
                </c:pt>
                <c:pt idx="177">
                  <c:v>189</c:v>
                </c:pt>
                <c:pt idx="178">
                  <c:v>188</c:v>
                </c:pt>
                <c:pt idx="179">
                  <c:v>185</c:v>
                </c:pt>
                <c:pt idx="180">
                  <c:v>186</c:v>
                </c:pt>
                <c:pt idx="181">
                  <c:v>191</c:v>
                </c:pt>
                <c:pt idx="182">
                  <c:v>189</c:v>
                </c:pt>
                <c:pt idx="183">
                  <c:v>190</c:v>
                </c:pt>
                <c:pt idx="184">
                  <c:v>190</c:v>
                </c:pt>
                <c:pt idx="185">
                  <c:v>196</c:v>
                </c:pt>
                <c:pt idx="186">
                  <c:v>198</c:v>
                </c:pt>
                <c:pt idx="187">
                  <c:v>196</c:v>
                </c:pt>
                <c:pt idx="188">
                  <c:v>195</c:v>
                </c:pt>
                <c:pt idx="189">
                  <c:v>199</c:v>
                </c:pt>
                <c:pt idx="190">
                  <c:v>203</c:v>
                </c:pt>
                <c:pt idx="191">
                  <c:v>200</c:v>
                </c:pt>
                <c:pt idx="192">
                  <c:v>202</c:v>
                </c:pt>
                <c:pt idx="193">
                  <c:v>207</c:v>
                </c:pt>
                <c:pt idx="194">
                  <c:v>201</c:v>
                </c:pt>
                <c:pt idx="195">
                  <c:v>210</c:v>
                </c:pt>
                <c:pt idx="196">
                  <c:v>204</c:v>
                </c:pt>
                <c:pt idx="197">
                  <c:v>208</c:v>
                </c:pt>
                <c:pt idx="198">
                  <c:v>208</c:v>
                </c:pt>
                <c:pt idx="199">
                  <c:v>212</c:v>
                </c:pt>
                <c:pt idx="200">
                  <c:v>211</c:v>
                </c:pt>
                <c:pt idx="201">
                  <c:v>211</c:v>
                </c:pt>
                <c:pt idx="202">
                  <c:v>207</c:v>
                </c:pt>
                <c:pt idx="203">
                  <c:v>218</c:v>
                </c:pt>
                <c:pt idx="204">
                  <c:v>216</c:v>
                </c:pt>
                <c:pt idx="205">
                  <c:v>216</c:v>
                </c:pt>
                <c:pt idx="206">
                  <c:v>222</c:v>
                </c:pt>
                <c:pt idx="207">
                  <c:v>217</c:v>
                </c:pt>
                <c:pt idx="208">
                  <c:v>222</c:v>
                </c:pt>
                <c:pt idx="209">
                  <c:v>215</c:v>
                </c:pt>
                <c:pt idx="210">
                  <c:v>225</c:v>
                </c:pt>
                <c:pt idx="211">
                  <c:v>221</c:v>
                </c:pt>
                <c:pt idx="212">
                  <c:v>228</c:v>
                </c:pt>
                <c:pt idx="213">
                  <c:v>223</c:v>
                </c:pt>
                <c:pt idx="214">
                  <c:v>229</c:v>
                </c:pt>
                <c:pt idx="215">
                  <c:v>234</c:v>
                </c:pt>
                <c:pt idx="216">
                  <c:v>232</c:v>
                </c:pt>
                <c:pt idx="217">
                  <c:v>225</c:v>
                </c:pt>
                <c:pt idx="218">
                  <c:v>230</c:v>
                </c:pt>
                <c:pt idx="219">
                  <c:v>231</c:v>
                </c:pt>
                <c:pt idx="220">
                  <c:v>230</c:v>
                </c:pt>
                <c:pt idx="221">
                  <c:v>230</c:v>
                </c:pt>
                <c:pt idx="222">
                  <c:v>234</c:v>
                </c:pt>
                <c:pt idx="223">
                  <c:v>236</c:v>
                </c:pt>
                <c:pt idx="224">
                  <c:v>241</c:v>
                </c:pt>
                <c:pt idx="225">
                  <c:v>236</c:v>
                </c:pt>
                <c:pt idx="226">
                  <c:v>241</c:v>
                </c:pt>
                <c:pt idx="227">
                  <c:v>241</c:v>
                </c:pt>
                <c:pt idx="228">
                  <c:v>242</c:v>
                </c:pt>
                <c:pt idx="229">
                  <c:v>244</c:v>
                </c:pt>
                <c:pt idx="230">
                  <c:v>239</c:v>
                </c:pt>
                <c:pt idx="231">
                  <c:v>246</c:v>
                </c:pt>
                <c:pt idx="232">
                  <c:v>241</c:v>
                </c:pt>
                <c:pt idx="233">
                  <c:v>248</c:v>
                </c:pt>
                <c:pt idx="234">
                  <c:v>248</c:v>
                </c:pt>
                <c:pt idx="235">
                  <c:v>247</c:v>
                </c:pt>
                <c:pt idx="236">
                  <c:v>255</c:v>
                </c:pt>
                <c:pt idx="237">
                  <c:v>250</c:v>
                </c:pt>
                <c:pt idx="238">
                  <c:v>256</c:v>
                </c:pt>
                <c:pt idx="239">
                  <c:v>255</c:v>
                </c:pt>
                <c:pt idx="240">
                  <c:v>249</c:v>
                </c:pt>
                <c:pt idx="241">
                  <c:v>257</c:v>
                </c:pt>
                <c:pt idx="242">
                  <c:v>255</c:v>
                </c:pt>
                <c:pt idx="243">
                  <c:v>259</c:v>
                </c:pt>
                <c:pt idx="244">
                  <c:v>262</c:v>
                </c:pt>
                <c:pt idx="245">
                  <c:v>258</c:v>
                </c:pt>
                <c:pt idx="246">
                  <c:v>264</c:v>
                </c:pt>
                <c:pt idx="247">
                  <c:v>260</c:v>
                </c:pt>
                <c:pt idx="248">
                  <c:v>264</c:v>
                </c:pt>
                <c:pt idx="249">
                  <c:v>266</c:v>
                </c:pt>
                <c:pt idx="250">
                  <c:v>272</c:v>
                </c:pt>
                <c:pt idx="251">
                  <c:v>266</c:v>
                </c:pt>
                <c:pt idx="252">
                  <c:v>272</c:v>
                </c:pt>
                <c:pt idx="253">
                  <c:v>271</c:v>
                </c:pt>
                <c:pt idx="254">
                  <c:v>269</c:v>
                </c:pt>
                <c:pt idx="255">
                  <c:v>267</c:v>
                </c:pt>
                <c:pt idx="256">
                  <c:v>272</c:v>
                </c:pt>
                <c:pt idx="257">
                  <c:v>265</c:v>
                </c:pt>
                <c:pt idx="258">
                  <c:v>275</c:v>
                </c:pt>
                <c:pt idx="259">
                  <c:v>277</c:v>
                </c:pt>
                <c:pt idx="260">
                  <c:v>278</c:v>
                </c:pt>
                <c:pt idx="261">
                  <c:v>282</c:v>
                </c:pt>
                <c:pt idx="262">
                  <c:v>280</c:v>
                </c:pt>
                <c:pt idx="263">
                  <c:v>280</c:v>
                </c:pt>
                <c:pt idx="264">
                  <c:v>281</c:v>
                </c:pt>
                <c:pt idx="265">
                  <c:v>282</c:v>
                </c:pt>
                <c:pt idx="266">
                  <c:v>287</c:v>
                </c:pt>
                <c:pt idx="267">
                  <c:v>283</c:v>
                </c:pt>
                <c:pt idx="268">
                  <c:v>286</c:v>
                </c:pt>
                <c:pt idx="269">
                  <c:v>289</c:v>
                </c:pt>
                <c:pt idx="270">
                  <c:v>284</c:v>
                </c:pt>
                <c:pt idx="271">
                  <c:v>286</c:v>
                </c:pt>
                <c:pt idx="272">
                  <c:v>289</c:v>
                </c:pt>
                <c:pt idx="273">
                  <c:v>290</c:v>
                </c:pt>
                <c:pt idx="274">
                  <c:v>289</c:v>
                </c:pt>
                <c:pt idx="275">
                  <c:v>292</c:v>
                </c:pt>
                <c:pt idx="276">
                  <c:v>289</c:v>
                </c:pt>
                <c:pt idx="277">
                  <c:v>293</c:v>
                </c:pt>
                <c:pt idx="278">
                  <c:v>298</c:v>
                </c:pt>
                <c:pt idx="279">
                  <c:v>293</c:v>
                </c:pt>
                <c:pt idx="280">
                  <c:v>299</c:v>
                </c:pt>
                <c:pt idx="281">
                  <c:v>296</c:v>
                </c:pt>
                <c:pt idx="282">
                  <c:v>298</c:v>
                </c:pt>
                <c:pt idx="283">
                  <c:v>304</c:v>
                </c:pt>
                <c:pt idx="284">
                  <c:v>304</c:v>
                </c:pt>
                <c:pt idx="285">
                  <c:v>309</c:v>
                </c:pt>
                <c:pt idx="286">
                  <c:v>303</c:v>
                </c:pt>
                <c:pt idx="287">
                  <c:v>304</c:v>
                </c:pt>
                <c:pt idx="288">
                  <c:v>306</c:v>
                </c:pt>
                <c:pt idx="289">
                  <c:v>303</c:v>
                </c:pt>
                <c:pt idx="290">
                  <c:v>312</c:v>
                </c:pt>
                <c:pt idx="291">
                  <c:v>308</c:v>
                </c:pt>
                <c:pt idx="292">
                  <c:v>305</c:v>
                </c:pt>
                <c:pt idx="293">
                  <c:v>309</c:v>
                </c:pt>
                <c:pt idx="294">
                  <c:v>309</c:v>
                </c:pt>
                <c:pt idx="295">
                  <c:v>315</c:v>
                </c:pt>
                <c:pt idx="296">
                  <c:v>317</c:v>
                </c:pt>
                <c:pt idx="297">
                  <c:v>314</c:v>
                </c:pt>
                <c:pt idx="298">
                  <c:v>315</c:v>
                </c:pt>
                <c:pt idx="299">
                  <c:v>325</c:v>
                </c:pt>
                <c:pt idx="300">
                  <c:v>320</c:v>
                </c:pt>
                <c:pt idx="301">
                  <c:v>326</c:v>
                </c:pt>
                <c:pt idx="302">
                  <c:v>324</c:v>
                </c:pt>
                <c:pt idx="303">
                  <c:v>317</c:v>
                </c:pt>
                <c:pt idx="304">
                  <c:v>333</c:v>
                </c:pt>
                <c:pt idx="305">
                  <c:v>330</c:v>
                </c:pt>
                <c:pt idx="306">
                  <c:v>318</c:v>
                </c:pt>
                <c:pt idx="307">
                  <c:v>333</c:v>
                </c:pt>
                <c:pt idx="308">
                  <c:v>331</c:v>
                </c:pt>
                <c:pt idx="309">
                  <c:v>328</c:v>
                </c:pt>
                <c:pt idx="310">
                  <c:v>330</c:v>
                </c:pt>
                <c:pt idx="311">
                  <c:v>332</c:v>
                </c:pt>
                <c:pt idx="312">
                  <c:v>333</c:v>
                </c:pt>
                <c:pt idx="313">
                  <c:v>331</c:v>
                </c:pt>
                <c:pt idx="314">
                  <c:v>332</c:v>
                </c:pt>
                <c:pt idx="315">
                  <c:v>335</c:v>
                </c:pt>
                <c:pt idx="316">
                  <c:v>334</c:v>
                </c:pt>
                <c:pt idx="317">
                  <c:v>346</c:v>
                </c:pt>
                <c:pt idx="318">
                  <c:v>336</c:v>
                </c:pt>
                <c:pt idx="319">
                  <c:v>337</c:v>
                </c:pt>
                <c:pt idx="320">
                  <c:v>345</c:v>
                </c:pt>
                <c:pt idx="321">
                  <c:v>343</c:v>
                </c:pt>
                <c:pt idx="322">
                  <c:v>342</c:v>
                </c:pt>
                <c:pt idx="323">
                  <c:v>341</c:v>
                </c:pt>
                <c:pt idx="324">
                  <c:v>349</c:v>
                </c:pt>
                <c:pt idx="325">
                  <c:v>346</c:v>
                </c:pt>
                <c:pt idx="326">
                  <c:v>343</c:v>
                </c:pt>
                <c:pt idx="327">
                  <c:v>345</c:v>
                </c:pt>
                <c:pt idx="328">
                  <c:v>342</c:v>
                </c:pt>
                <c:pt idx="329">
                  <c:v>347</c:v>
                </c:pt>
                <c:pt idx="330">
                  <c:v>350</c:v>
                </c:pt>
                <c:pt idx="331">
                  <c:v>350</c:v>
                </c:pt>
                <c:pt idx="332">
                  <c:v>352</c:v>
                </c:pt>
                <c:pt idx="333">
                  <c:v>359</c:v>
                </c:pt>
                <c:pt idx="334">
                  <c:v>354</c:v>
                </c:pt>
                <c:pt idx="335">
                  <c:v>353</c:v>
                </c:pt>
                <c:pt idx="336">
                  <c:v>362</c:v>
                </c:pt>
                <c:pt idx="337">
                  <c:v>355</c:v>
                </c:pt>
                <c:pt idx="338">
                  <c:v>359</c:v>
                </c:pt>
                <c:pt idx="339">
                  <c:v>359</c:v>
                </c:pt>
                <c:pt idx="340">
                  <c:v>362</c:v>
                </c:pt>
                <c:pt idx="341">
                  <c:v>360</c:v>
                </c:pt>
                <c:pt idx="342">
                  <c:v>360</c:v>
                </c:pt>
                <c:pt idx="343">
                  <c:v>368</c:v>
                </c:pt>
                <c:pt idx="344">
                  <c:v>369</c:v>
                </c:pt>
                <c:pt idx="345">
                  <c:v>360</c:v>
                </c:pt>
                <c:pt idx="346">
                  <c:v>363</c:v>
                </c:pt>
                <c:pt idx="347">
                  <c:v>371</c:v>
                </c:pt>
                <c:pt idx="348">
                  <c:v>364</c:v>
                </c:pt>
                <c:pt idx="349">
                  <c:v>374</c:v>
                </c:pt>
                <c:pt idx="350">
                  <c:v>369</c:v>
                </c:pt>
                <c:pt idx="351">
                  <c:v>375</c:v>
                </c:pt>
                <c:pt idx="352">
                  <c:v>372</c:v>
                </c:pt>
                <c:pt idx="353">
                  <c:v>373</c:v>
                </c:pt>
                <c:pt idx="354">
                  <c:v>378</c:v>
                </c:pt>
                <c:pt idx="355">
                  <c:v>378</c:v>
                </c:pt>
                <c:pt idx="356">
                  <c:v>377</c:v>
                </c:pt>
                <c:pt idx="357">
                  <c:v>377</c:v>
                </c:pt>
                <c:pt idx="358">
                  <c:v>378</c:v>
                </c:pt>
                <c:pt idx="359">
                  <c:v>376</c:v>
                </c:pt>
                <c:pt idx="360">
                  <c:v>387</c:v>
                </c:pt>
                <c:pt idx="361">
                  <c:v>387</c:v>
                </c:pt>
                <c:pt idx="362">
                  <c:v>381</c:v>
                </c:pt>
                <c:pt idx="363">
                  <c:v>381</c:v>
                </c:pt>
                <c:pt idx="364">
                  <c:v>378</c:v>
                </c:pt>
                <c:pt idx="365">
                  <c:v>393</c:v>
                </c:pt>
                <c:pt idx="366">
                  <c:v>391</c:v>
                </c:pt>
                <c:pt idx="367">
                  <c:v>386</c:v>
                </c:pt>
                <c:pt idx="368">
                  <c:v>391</c:v>
                </c:pt>
                <c:pt idx="369">
                  <c:v>390</c:v>
                </c:pt>
                <c:pt idx="370">
                  <c:v>389</c:v>
                </c:pt>
                <c:pt idx="371">
                  <c:v>395</c:v>
                </c:pt>
                <c:pt idx="372">
                  <c:v>388</c:v>
                </c:pt>
                <c:pt idx="373">
                  <c:v>398</c:v>
                </c:pt>
                <c:pt idx="374">
                  <c:v>398</c:v>
                </c:pt>
                <c:pt idx="375">
                  <c:v>398</c:v>
                </c:pt>
                <c:pt idx="376">
                  <c:v>397</c:v>
                </c:pt>
                <c:pt idx="377">
                  <c:v>392</c:v>
                </c:pt>
                <c:pt idx="378">
                  <c:v>402</c:v>
                </c:pt>
                <c:pt idx="379">
                  <c:v>406</c:v>
                </c:pt>
                <c:pt idx="380">
                  <c:v>406</c:v>
                </c:pt>
                <c:pt idx="381">
                  <c:v>401</c:v>
                </c:pt>
                <c:pt idx="382">
                  <c:v>410</c:v>
                </c:pt>
                <c:pt idx="383">
                  <c:v>411</c:v>
                </c:pt>
                <c:pt idx="384">
                  <c:v>405</c:v>
                </c:pt>
                <c:pt idx="385">
                  <c:v>405</c:v>
                </c:pt>
                <c:pt idx="386">
                  <c:v>403</c:v>
                </c:pt>
                <c:pt idx="387">
                  <c:v>410</c:v>
                </c:pt>
                <c:pt idx="388">
                  <c:v>410</c:v>
                </c:pt>
                <c:pt idx="389">
                  <c:v>419</c:v>
                </c:pt>
                <c:pt idx="390">
                  <c:v>415</c:v>
                </c:pt>
                <c:pt idx="391">
                  <c:v>410</c:v>
                </c:pt>
                <c:pt idx="392">
                  <c:v>418</c:v>
                </c:pt>
                <c:pt idx="393">
                  <c:v>417</c:v>
                </c:pt>
                <c:pt idx="394">
                  <c:v>416</c:v>
                </c:pt>
                <c:pt idx="395">
                  <c:v>418</c:v>
                </c:pt>
                <c:pt idx="396">
                  <c:v>425</c:v>
                </c:pt>
                <c:pt idx="397">
                  <c:v>419</c:v>
                </c:pt>
                <c:pt idx="398">
                  <c:v>422</c:v>
                </c:pt>
                <c:pt idx="399">
                  <c:v>427</c:v>
                </c:pt>
                <c:pt idx="400">
                  <c:v>421</c:v>
                </c:pt>
                <c:pt idx="401">
                  <c:v>432</c:v>
                </c:pt>
                <c:pt idx="402">
                  <c:v>436</c:v>
                </c:pt>
                <c:pt idx="403">
                  <c:v>427</c:v>
                </c:pt>
                <c:pt idx="404">
                  <c:v>425</c:v>
                </c:pt>
                <c:pt idx="405">
                  <c:v>427</c:v>
                </c:pt>
                <c:pt idx="406">
                  <c:v>430</c:v>
                </c:pt>
                <c:pt idx="407">
                  <c:v>438</c:v>
                </c:pt>
                <c:pt idx="408">
                  <c:v>437</c:v>
                </c:pt>
                <c:pt idx="409">
                  <c:v>435</c:v>
                </c:pt>
                <c:pt idx="410">
                  <c:v>436</c:v>
                </c:pt>
                <c:pt idx="411">
                  <c:v>431</c:v>
                </c:pt>
                <c:pt idx="412">
                  <c:v>433</c:v>
                </c:pt>
                <c:pt idx="413">
                  <c:v>434</c:v>
                </c:pt>
                <c:pt idx="414">
                  <c:v>438</c:v>
                </c:pt>
                <c:pt idx="415">
                  <c:v>437</c:v>
                </c:pt>
                <c:pt idx="416">
                  <c:v>439</c:v>
                </c:pt>
                <c:pt idx="417">
                  <c:v>451</c:v>
                </c:pt>
                <c:pt idx="418">
                  <c:v>441</c:v>
                </c:pt>
                <c:pt idx="419">
                  <c:v>447</c:v>
                </c:pt>
                <c:pt idx="420">
                  <c:v>447</c:v>
                </c:pt>
                <c:pt idx="421">
                  <c:v>444</c:v>
                </c:pt>
                <c:pt idx="422">
                  <c:v>443</c:v>
                </c:pt>
                <c:pt idx="423">
                  <c:v>449</c:v>
                </c:pt>
                <c:pt idx="424">
                  <c:v>454</c:v>
                </c:pt>
                <c:pt idx="425">
                  <c:v>451</c:v>
                </c:pt>
                <c:pt idx="426">
                  <c:v>453</c:v>
                </c:pt>
                <c:pt idx="427">
                  <c:v>455</c:v>
                </c:pt>
                <c:pt idx="428">
                  <c:v>450</c:v>
                </c:pt>
                <c:pt idx="429">
                  <c:v>457</c:v>
                </c:pt>
                <c:pt idx="430">
                  <c:v>457</c:v>
                </c:pt>
                <c:pt idx="431">
                  <c:v>459</c:v>
                </c:pt>
                <c:pt idx="432">
                  <c:v>461</c:v>
                </c:pt>
                <c:pt idx="433">
                  <c:v>459</c:v>
                </c:pt>
                <c:pt idx="434">
                  <c:v>458</c:v>
                </c:pt>
                <c:pt idx="435">
                  <c:v>466</c:v>
                </c:pt>
                <c:pt idx="436">
                  <c:v>465</c:v>
                </c:pt>
                <c:pt idx="437">
                  <c:v>472</c:v>
                </c:pt>
                <c:pt idx="438">
                  <c:v>472</c:v>
                </c:pt>
                <c:pt idx="439">
                  <c:v>474</c:v>
                </c:pt>
                <c:pt idx="440">
                  <c:v>472</c:v>
                </c:pt>
                <c:pt idx="441">
                  <c:v>469</c:v>
                </c:pt>
                <c:pt idx="442">
                  <c:v>469</c:v>
                </c:pt>
                <c:pt idx="443">
                  <c:v>470</c:v>
                </c:pt>
                <c:pt idx="444">
                  <c:v>474</c:v>
                </c:pt>
                <c:pt idx="445">
                  <c:v>483</c:v>
                </c:pt>
                <c:pt idx="446">
                  <c:v>476</c:v>
                </c:pt>
                <c:pt idx="447">
                  <c:v>486</c:v>
                </c:pt>
                <c:pt idx="448">
                  <c:v>487</c:v>
                </c:pt>
                <c:pt idx="449">
                  <c:v>485</c:v>
                </c:pt>
                <c:pt idx="450">
                  <c:v>486</c:v>
                </c:pt>
                <c:pt idx="451">
                  <c:v>483</c:v>
                </c:pt>
                <c:pt idx="452">
                  <c:v>491</c:v>
                </c:pt>
                <c:pt idx="453">
                  <c:v>490</c:v>
                </c:pt>
                <c:pt idx="454">
                  <c:v>497</c:v>
                </c:pt>
                <c:pt idx="455">
                  <c:v>492</c:v>
                </c:pt>
                <c:pt idx="456">
                  <c:v>495</c:v>
                </c:pt>
                <c:pt idx="457">
                  <c:v>499</c:v>
                </c:pt>
                <c:pt idx="458">
                  <c:v>494</c:v>
                </c:pt>
                <c:pt idx="459">
                  <c:v>500</c:v>
                </c:pt>
                <c:pt idx="460">
                  <c:v>498</c:v>
                </c:pt>
                <c:pt idx="461">
                  <c:v>507</c:v>
                </c:pt>
                <c:pt idx="462">
                  <c:v>502</c:v>
                </c:pt>
                <c:pt idx="463">
                  <c:v>511</c:v>
                </c:pt>
                <c:pt idx="464">
                  <c:v>507</c:v>
                </c:pt>
                <c:pt idx="465">
                  <c:v>507</c:v>
                </c:pt>
                <c:pt idx="466">
                  <c:v>507</c:v>
                </c:pt>
                <c:pt idx="467">
                  <c:v>512</c:v>
                </c:pt>
                <c:pt idx="468">
                  <c:v>514</c:v>
                </c:pt>
                <c:pt idx="469">
                  <c:v>506</c:v>
                </c:pt>
                <c:pt idx="470">
                  <c:v>511</c:v>
                </c:pt>
                <c:pt idx="471">
                  <c:v>518</c:v>
                </c:pt>
                <c:pt idx="472">
                  <c:v>510</c:v>
                </c:pt>
                <c:pt idx="473">
                  <c:v>517</c:v>
                </c:pt>
                <c:pt idx="474">
                  <c:v>508</c:v>
                </c:pt>
                <c:pt idx="475">
                  <c:v>517</c:v>
                </c:pt>
                <c:pt idx="476">
                  <c:v>512</c:v>
                </c:pt>
                <c:pt idx="477">
                  <c:v>514</c:v>
                </c:pt>
                <c:pt idx="478">
                  <c:v>508</c:v>
                </c:pt>
                <c:pt idx="479">
                  <c:v>514</c:v>
                </c:pt>
                <c:pt idx="480">
                  <c:v>510</c:v>
                </c:pt>
                <c:pt idx="481">
                  <c:v>508</c:v>
                </c:pt>
                <c:pt idx="482">
                  <c:v>515</c:v>
                </c:pt>
                <c:pt idx="483">
                  <c:v>515</c:v>
                </c:pt>
                <c:pt idx="484">
                  <c:v>515</c:v>
                </c:pt>
                <c:pt idx="485">
                  <c:v>519</c:v>
                </c:pt>
                <c:pt idx="486">
                  <c:v>516</c:v>
                </c:pt>
                <c:pt idx="487">
                  <c:v>510</c:v>
                </c:pt>
                <c:pt idx="488">
                  <c:v>512</c:v>
                </c:pt>
                <c:pt idx="489">
                  <c:v>518</c:v>
                </c:pt>
                <c:pt idx="490">
                  <c:v>514</c:v>
                </c:pt>
                <c:pt idx="491">
                  <c:v>515</c:v>
                </c:pt>
                <c:pt idx="492">
                  <c:v>513</c:v>
                </c:pt>
                <c:pt idx="493">
                  <c:v>514</c:v>
                </c:pt>
                <c:pt idx="494">
                  <c:v>515</c:v>
                </c:pt>
                <c:pt idx="495">
                  <c:v>511</c:v>
                </c:pt>
                <c:pt idx="496">
                  <c:v>515</c:v>
                </c:pt>
                <c:pt idx="497">
                  <c:v>519</c:v>
                </c:pt>
                <c:pt idx="498">
                  <c:v>520</c:v>
                </c:pt>
                <c:pt idx="499">
                  <c:v>513</c:v>
                </c:pt>
                <c:pt idx="500">
                  <c:v>506</c:v>
                </c:pt>
                <c:pt idx="501">
                  <c:v>518</c:v>
                </c:pt>
                <c:pt idx="502">
                  <c:v>517</c:v>
                </c:pt>
                <c:pt idx="503">
                  <c:v>515</c:v>
                </c:pt>
                <c:pt idx="504">
                  <c:v>520</c:v>
                </c:pt>
                <c:pt idx="505">
                  <c:v>516</c:v>
                </c:pt>
                <c:pt idx="506">
                  <c:v>511</c:v>
                </c:pt>
                <c:pt idx="507">
                  <c:v>517</c:v>
                </c:pt>
                <c:pt idx="508">
                  <c:v>511</c:v>
                </c:pt>
                <c:pt idx="509">
                  <c:v>518</c:v>
                </c:pt>
                <c:pt idx="510">
                  <c:v>511</c:v>
                </c:pt>
                <c:pt idx="511">
                  <c:v>519</c:v>
                </c:pt>
              </c:numCache>
            </c:numRef>
          </c:val>
          <c:smooth val="0"/>
        </c:ser>
        <c:ser>
          <c:idx val="10"/>
          <c:order val="10"/>
          <c:marker>
            <c:symbol val="none"/>
          </c:marker>
          <c:val>
            <c:numRef>
              <c:f>TP_all!$AB$1:$AB$512</c:f>
              <c:numCache>
                <c:formatCode>General</c:formatCode>
                <c:ptCount val="512"/>
                <c:pt idx="0">
                  <c:v>11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28</c:v>
                </c:pt>
                <c:pt idx="43">
                  <c:v>45</c:v>
                </c:pt>
                <c:pt idx="44">
                  <c:v>38</c:v>
                </c:pt>
                <c:pt idx="45">
                  <c:v>33</c:v>
                </c:pt>
                <c:pt idx="46">
                  <c:v>43</c:v>
                </c:pt>
                <c:pt idx="47">
                  <c:v>45</c:v>
                </c:pt>
                <c:pt idx="48">
                  <c:v>45</c:v>
                </c:pt>
                <c:pt idx="49">
                  <c:v>52</c:v>
                </c:pt>
                <c:pt idx="50">
                  <c:v>63</c:v>
                </c:pt>
                <c:pt idx="51">
                  <c:v>66</c:v>
                </c:pt>
                <c:pt idx="52">
                  <c:v>73</c:v>
                </c:pt>
                <c:pt idx="53">
                  <c:v>62</c:v>
                </c:pt>
                <c:pt idx="54">
                  <c:v>63</c:v>
                </c:pt>
                <c:pt idx="55">
                  <c:v>71</c:v>
                </c:pt>
                <c:pt idx="56">
                  <c:v>78</c:v>
                </c:pt>
                <c:pt idx="57">
                  <c:v>75</c:v>
                </c:pt>
                <c:pt idx="58">
                  <c:v>78</c:v>
                </c:pt>
                <c:pt idx="59">
                  <c:v>80</c:v>
                </c:pt>
                <c:pt idx="60">
                  <c:v>86</c:v>
                </c:pt>
                <c:pt idx="61">
                  <c:v>80</c:v>
                </c:pt>
                <c:pt idx="62">
                  <c:v>82</c:v>
                </c:pt>
                <c:pt idx="63">
                  <c:v>80</c:v>
                </c:pt>
                <c:pt idx="64">
                  <c:v>90</c:v>
                </c:pt>
                <c:pt idx="65">
                  <c:v>91</c:v>
                </c:pt>
                <c:pt idx="66">
                  <c:v>90</c:v>
                </c:pt>
                <c:pt idx="67">
                  <c:v>92</c:v>
                </c:pt>
                <c:pt idx="68">
                  <c:v>98</c:v>
                </c:pt>
                <c:pt idx="69">
                  <c:v>92</c:v>
                </c:pt>
                <c:pt idx="70">
                  <c:v>102</c:v>
                </c:pt>
                <c:pt idx="71">
                  <c:v>104</c:v>
                </c:pt>
                <c:pt idx="72">
                  <c:v>92</c:v>
                </c:pt>
                <c:pt idx="73">
                  <c:v>101</c:v>
                </c:pt>
                <c:pt idx="74">
                  <c:v>97</c:v>
                </c:pt>
                <c:pt idx="75">
                  <c:v>99</c:v>
                </c:pt>
                <c:pt idx="76">
                  <c:v>103</c:v>
                </c:pt>
                <c:pt idx="77">
                  <c:v>101</c:v>
                </c:pt>
                <c:pt idx="78">
                  <c:v>102</c:v>
                </c:pt>
                <c:pt idx="79">
                  <c:v>110</c:v>
                </c:pt>
                <c:pt idx="80">
                  <c:v>106</c:v>
                </c:pt>
                <c:pt idx="81">
                  <c:v>101</c:v>
                </c:pt>
                <c:pt idx="82">
                  <c:v>115</c:v>
                </c:pt>
                <c:pt idx="83">
                  <c:v>105</c:v>
                </c:pt>
                <c:pt idx="84">
                  <c:v>109</c:v>
                </c:pt>
                <c:pt idx="85">
                  <c:v>112</c:v>
                </c:pt>
                <c:pt idx="86">
                  <c:v>113</c:v>
                </c:pt>
                <c:pt idx="87">
                  <c:v>114</c:v>
                </c:pt>
                <c:pt idx="88">
                  <c:v>116</c:v>
                </c:pt>
                <c:pt idx="89">
                  <c:v>118</c:v>
                </c:pt>
                <c:pt idx="90">
                  <c:v>111</c:v>
                </c:pt>
                <c:pt idx="91">
                  <c:v>122</c:v>
                </c:pt>
                <c:pt idx="92">
                  <c:v>121</c:v>
                </c:pt>
                <c:pt idx="93">
                  <c:v>123</c:v>
                </c:pt>
                <c:pt idx="94">
                  <c:v>122</c:v>
                </c:pt>
                <c:pt idx="95">
                  <c:v>126</c:v>
                </c:pt>
                <c:pt idx="96">
                  <c:v>119</c:v>
                </c:pt>
                <c:pt idx="97">
                  <c:v>125</c:v>
                </c:pt>
                <c:pt idx="98">
                  <c:v>127</c:v>
                </c:pt>
                <c:pt idx="99">
                  <c:v>126</c:v>
                </c:pt>
                <c:pt idx="100">
                  <c:v>127</c:v>
                </c:pt>
                <c:pt idx="101">
                  <c:v>125</c:v>
                </c:pt>
                <c:pt idx="102">
                  <c:v>136</c:v>
                </c:pt>
                <c:pt idx="103">
                  <c:v>128</c:v>
                </c:pt>
                <c:pt idx="104">
                  <c:v>131</c:v>
                </c:pt>
                <c:pt idx="105">
                  <c:v>135</c:v>
                </c:pt>
                <c:pt idx="106">
                  <c:v>136</c:v>
                </c:pt>
                <c:pt idx="107">
                  <c:v>135</c:v>
                </c:pt>
                <c:pt idx="108">
                  <c:v>133</c:v>
                </c:pt>
                <c:pt idx="109">
                  <c:v>136</c:v>
                </c:pt>
                <c:pt idx="110">
                  <c:v>142</c:v>
                </c:pt>
                <c:pt idx="111">
                  <c:v>142</c:v>
                </c:pt>
                <c:pt idx="112">
                  <c:v>142</c:v>
                </c:pt>
                <c:pt idx="113">
                  <c:v>143</c:v>
                </c:pt>
                <c:pt idx="114">
                  <c:v>145</c:v>
                </c:pt>
                <c:pt idx="115">
                  <c:v>142</c:v>
                </c:pt>
                <c:pt idx="116">
                  <c:v>147</c:v>
                </c:pt>
                <c:pt idx="117">
                  <c:v>148</c:v>
                </c:pt>
                <c:pt idx="118">
                  <c:v>140</c:v>
                </c:pt>
                <c:pt idx="119">
                  <c:v>151</c:v>
                </c:pt>
                <c:pt idx="120">
                  <c:v>150</c:v>
                </c:pt>
                <c:pt idx="121">
                  <c:v>148</c:v>
                </c:pt>
                <c:pt idx="122">
                  <c:v>152</c:v>
                </c:pt>
                <c:pt idx="123">
                  <c:v>151</c:v>
                </c:pt>
                <c:pt idx="124">
                  <c:v>151</c:v>
                </c:pt>
                <c:pt idx="125">
                  <c:v>152</c:v>
                </c:pt>
                <c:pt idx="126">
                  <c:v>151</c:v>
                </c:pt>
                <c:pt idx="127">
                  <c:v>151</c:v>
                </c:pt>
                <c:pt idx="128">
                  <c:v>155</c:v>
                </c:pt>
                <c:pt idx="129">
                  <c:v>153</c:v>
                </c:pt>
                <c:pt idx="130">
                  <c:v>156</c:v>
                </c:pt>
                <c:pt idx="131">
                  <c:v>152</c:v>
                </c:pt>
                <c:pt idx="132">
                  <c:v>158</c:v>
                </c:pt>
                <c:pt idx="133">
                  <c:v>159</c:v>
                </c:pt>
                <c:pt idx="134">
                  <c:v>165</c:v>
                </c:pt>
                <c:pt idx="135">
                  <c:v>165</c:v>
                </c:pt>
                <c:pt idx="136">
                  <c:v>164</c:v>
                </c:pt>
                <c:pt idx="137">
                  <c:v>166</c:v>
                </c:pt>
                <c:pt idx="138">
                  <c:v>165</c:v>
                </c:pt>
                <c:pt idx="139">
                  <c:v>167</c:v>
                </c:pt>
                <c:pt idx="140">
                  <c:v>174</c:v>
                </c:pt>
                <c:pt idx="141">
                  <c:v>165</c:v>
                </c:pt>
                <c:pt idx="142">
                  <c:v>169</c:v>
                </c:pt>
                <c:pt idx="143">
                  <c:v>172</c:v>
                </c:pt>
                <c:pt idx="144">
                  <c:v>170</c:v>
                </c:pt>
                <c:pt idx="145">
                  <c:v>176</c:v>
                </c:pt>
                <c:pt idx="146">
                  <c:v>176</c:v>
                </c:pt>
                <c:pt idx="147">
                  <c:v>171</c:v>
                </c:pt>
                <c:pt idx="148">
                  <c:v>177</c:v>
                </c:pt>
                <c:pt idx="149">
                  <c:v>173</c:v>
                </c:pt>
                <c:pt idx="150">
                  <c:v>174</c:v>
                </c:pt>
                <c:pt idx="151">
                  <c:v>178</c:v>
                </c:pt>
                <c:pt idx="152">
                  <c:v>182</c:v>
                </c:pt>
                <c:pt idx="153">
                  <c:v>177</c:v>
                </c:pt>
                <c:pt idx="154">
                  <c:v>181</c:v>
                </c:pt>
                <c:pt idx="155">
                  <c:v>184</c:v>
                </c:pt>
                <c:pt idx="156">
                  <c:v>183</c:v>
                </c:pt>
                <c:pt idx="157">
                  <c:v>180</c:v>
                </c:pt>
                <c:pt idx="158">
                  <c:v>184</c:v>
                </c:pt>
                <c:pt idx="159">
                  <c:v>187</c:v>
                </c:pt>
                <c:pt idx="160">
                  <c:v>186</c:v>
                </c:pt>
                <c:pt idx="161">
                  <c:v>184</c:v>
                </c:pt>
                <c:pt idx="162">
                  <c:v>187</c:v>
                </c:pt>
                <c:pt idx="163">
                  <c:v>192</c:v>
                </c:pt>
                <c:pt idx="164">
                  <c:v>199</c:v>
                </c:pt>
                <c:pt idx="165">
                  <c:v>194</c:v>
                </c:pt>
                <c:pt idx="166">
                  <c:v>196</c:v>
                </c:pt>
                <c:pt idx="167">
                  <c:v>201</c:v>
                </c:pt>
                <c:pt idx="168">
                  <c:v>197</c:v>
                </c:pt>
                <c:pt idx="169">
                  <c:v>201</c:v>
                </c:pt>
                <c:pt idx="170">
                  <c:v>205</c:v>
                </c:pt>
                <c:pt idx="171">
                  <c:v>194</c:v>
                </c:pt>
                <c:pt idx="172">
                  <c:v>204</c:v>
                </c:pt>
                <c:pt idx="173">
                  <c:v>205</c:v>
                </c:pt>
                <c:pt idx="174">
                  <c:v>206</c:v>
                </c:pt>
                <c:pt idx="175">
                  <c:v>209</c:v>
                </c:pt>
                <c:pt idx="176">
                  <c:v>205</c:v>
                </c:pt>
                <c:pt idx="177">
                  <c:v>208</c:v>
                </c:pt>
                <c:pt idx="178">
                  <c:v>210</c:v>
                </c:pt>
                <c:pt idx="179">
                  <c:v>208</c:v>
                </c:pt>
                <c:pt idx="180">
                  <c:v>211</c:v>
                </c:pt>
                <c:pt idx="181">
                  <c:v>216</c:v>
                </c:pt>
                <c:pt idx="182">
                  <c:v>214</c:v>
                </c:pt>
                <c:pt idx="183">
                  <c:v>211</c:v>
                </c:pt>
                <c:pt idx="184">
                  <c:v>217</c:v>
                </c:pt>
                <c:pt idx="185">
                  <c:v>220</c:v>
                </c:pt>
                <c:pt idx="186">
                  <c:v>219</c:v>
                </c:pt>
                <c:pt idx="187">
                  <c:v>222</c:v>
                </c:pt>
                <c:pt idx="188">
                  <c:v>219</c:v>
                </c:pt>
                <c:pt idx="189">
                  <c:v>220</c:v>
                </c:pt>
                <c:pt idx="190">
                  <c:v>224</c:v>
                </c:pt>
                <c:pt idx="191">
                  <c:v>226</c:v>
                </c:pt>
                <c:pt idx="192">
                  <c:v>225</c:v>
                </c:pt>
                <c:pt idx="193">
                  <c:v>230</c:v>
                </c:pt>
                <c:pt idx="194">
                  <c:v>224</c:v>
                </c:pt>
                <c:pt idx="195">
                  <c:v>234</c:v>
                </c:pt>
                <c:pt idx="196">
                  <c:v>234</c:v>
                </c:pt>
                <c:pt idx="197">
                  <c:v>235</c:v>
                </c:pt>
                <c:pt idx="198">
                  <c:v>231</c:v>
                </c:pt>
                <c:pt idx="199">
                  <c:v>227</c:v>
                </c:pt>
                <c:pt idx="200">
                  <c:v>233</c:v>
                </c:pt>
                <c:pt idx="201">
                  <c:v>236</c:v>
                </c:pt>
                <c:pt idx="202">
                  <c:v>234</c:v>
                </c:pt>
                <c:pt idx="203">
                  <c:v>235</c:v>
                </c:pt>
                <c:pt idx="204">
                  <c:v>238</c:v>
                </c:pt>
                <c:pt idx="205">
                  <c:v>244</c:v>
                </c:pt>
                <c:pt idx="206">
                  <c:v>246</c:v>
                </c:pt>
                <c:pt idx="207">
                  <c:v>243</c:v>
                </c:pt>
                <c:pt idx="208">
                  <c:v>247</c:v>
                </c:pt>
                <c:pt idx="209">
                  <c:v>247</c:v>
                </c:pt>
                <c:pt idx="210">
                  <c:v>248</c:v>
                </c:pt>
                <c:pt idx="211">
                  <c:v>246</c:v>
                </c:pt>
                <c:pt idx="212">
                  <c:v>245</c:v>
                </c:pt>
                <c:pt idx="213">
                  <c:v>243</c:v>
                </c:pt>
                <c:pt idx="214">
                  <c:v>252</c:v>
                </c:pt>
                <c:pt idx="215">
                  <c:v>250</c:v>
                </c:pt>
                <c:pt idx="216">
                  <c:v>252</c:v>
                </c:pt>
                <c:pt idx="217">
                  <c:v>256</c:v>
                </c:pt>
                <c:pt idx="218">
                  <c:v>258</c:v>
                </c:pt>
                <c:pt idx="219">
                  <c:v>255</c:v>
                </c:pt>
                <c:pt idx="220">
                  <c:v>257</c:v>
                </c:pt>
                <c:pt idx="221">
                  <c:v>259</c:v>
                </c:pt>
                <c:pt idx="222">
                  <c:v>256</c:v>
                </c:pt>
                <c:pt idx="223">
                  <c:v>267</c:v>
                </c:pt>
                <c:pt idx="224">
                  <c:v>262</c:v>
                </c:pt>
                <c:pt idx="225">
                  <c:v>258</c:v>
                </c:pt>
                <c:pt idx="226">
                  <c:v>270</c:v>
                </c:pt>
                <c:pt idx="227">
                  <c:v>268</c:v>
                </c:pt>
                <c:pt idx="228">
                  <c:v>269</c:v>
                </c:pt>
                <c:pt idx="229">
                  <c:v>263</c:v>
                </c:pt>
                <c:pt idx="230">
                  <c:v>267</c:v>
                </c:pt>
                <c:pt idx="231">
                  <c:v>266</c:v>
                </c:pt>
                <c:pt idx="232">
                  <c:v>270</c:v>
                </c:pt>
                <c:pt idx="233">
                  <c:v>273</c:v>
                </c:pt>
                <c:pt idx="234">
                  <c:v>272</c:v>
                </c:pt>
                <c:pt idx="235">
                  <c:v>276</c:v>
                </c:pt>
                <c:pt idx="236">
                  <c:v>273</c:v>
                </c:pt>
                <c:pt idx="237">
                  <c:v>274</c:v>
                </c:pt>
                <c:pt idx="238">
                  <c:v>276</c:v>
                </c:pt>
                <c:pt idx="239">
                  <c:v>287</c:v>
                </c:pt>
                <c:pt idx="240">
                  <c:v>284</c:v>
                </c:pt>
                <c:pt idx="241">
                  <c:v>279</c:v>
                </c:pt>
                <c:pt idx="242">
                  <c:v>279</c:v>
                </c:pt>
                <c:pt idx="243">
                  <c:v>277</c:v>
                </c:pt>
                <c:pt idx="244">
                  <c:v>287</c:v>
                </c:pt>
                <c:pt idx="245">
                  <c:v>280</c:v>
                </c:pt>
                <c:pt idx="246">
                  <c:v>285</c:v>
                </c:pt>
                <c:pt idx="247">
                  <c:v>286</c:v>
                </c:pt>
                <c:pt idx="248">
                  <c:v>281</c:v>
                </c:pt>
                <c:pt idx="249">
                  <c:v>296</c:v>
                </c:pt>
                <c:pt idx="250">
                  <c:v>288</c:v>
                </c:pt>
                <c:pt idx="251">
                  <c:v>297</c:v>
                </c:pt>
                <c:pt idx="252">
                  <c:v>299</c:v>
                </c:pt>
                <c:pt idx="253">
                  <c:v>301</c:v>
                </c:pt>
                <c:pt idx="254">
                  <c:v>293</c:v>
                </c:pt>
                <c:pt idx="255">
                  <c:v>294</c:v>
                </c:pt>
                <c:pt idx="256">
                  <c:v>298</c:v>
                </c:pt>
                <c:pt idx="257">
                  <c:v>300</c:v>
                </c:pt>
                <c:pt idx="258">
                  <c:v>306</c:v>
                </c:pt>
                <c:pt idx="259">
                  <c:v>305</c:v>
                </c:pt>
                <c:pt idx="260">
                  <c:v>302</c:v>
                </c:pt>
                <c:pt idx="261">
                  <c:v>302</c:v>
                </c:pt>
                <c:pt idx="262">
                  <c:v>301</c:v>
                </c:pt>
                <c:pt idx="263">
                  <c:v>305</c:v>
                </c:pt>
                <c:pt idx="264">
                  <c:v>307</c:v>
                </c:pt>
                <c:pt idx="265">
                  <c:v>306</c:v>
                </c:pt>
                <c:pt idx="266">
                  <c:v>310</c:v>
                </c:pt>
                <c:pt idx="267">
                  <c:v>318</c:v>
                </c:pt>
                <c:pt idx="268">
                  <c:v>309</c:v>
                </c:pt>
                <c:pt idx="269">
                  <c:v>310</c:v>
                </c:pt>
                <c:pt idx="270">
                  <c:v>308</c:v>
                </c:pt>
                <c:pt idx="271">
                  <c:v>313</c:v>
                </c:pt>
                <c:pt idx="272">
                  <c:v>315</c:v>
                </c:pt>
                <c:pt idx="273">
                  <c:v>315</c:v>
                </c:pt>
                <c:pt idx="274">
                  <c:v>320</c:v>
                </c:pt>
                <c:pt idx="275">
                  <c:v>317</c:v>
                </c:pt>
                <c:pt idx="276">
                  <c:v>321</c:v>
                </c:pt>
                <c:pt idx="277">
                  <c:v>322</c:v>
                </c:pt>
                <c:pt idx="278">
                  <c:v>321</c:v>
                </c:pt>
                <c:pt idx="279">
                  <c:v>330</c:v>
                </c:pt>
                <c:pt idx="280">
                  <c:v>323</c:v>
                </c:pt>
                <c:pt idx="281">
                  <c:v>328</c:v>
                </c:pt>
                <c:pt idx="282">
                  <c:v>316</c:v>
                </c:pt>
                <c:pt idx="283">
                  <c:v>329</c:v>
                </c:pt>
                <c:pt idx="284">
                  <c:v>328</c:v>
                </c:pt>
                <c:pt idx="285">
                  <c:v>336</c:v>
                </c:pt>
                <c:pt idx="286">
                  <c:v>332</c:v>
                </c:pt>
                <c:pt idx="287">
                  <c:v>334</c:v>
                </c:pt>
                <c:pt idx="288">
                  <c:v>327</c:v>
                </c:pt>
                <c:pt idx="289">
                  <c:v>336</c:v>
                </c:pt>
                <c:pt idx="290">
                  <c:v>333</c:v>
                </c:pt>
                <c:pt idx="291">
                  <c:v>338</c:v>
                </c:pt>
                <c:pt idx="292">
                  <c:v>341</c:v>
                </c:pt>
                <c:pt idx="293">
                  <c:v>334</c:v>
                </c:pt>
                <c:pt idx="294">
                  <c:v>341</c:v>
                </c:pt>
                <c:pt idx="295">
                  <c:v>344</c:v>
                </c:pt>
                <c:pt idx="296">
                  <c:v>343</c:v>
                </c:pt>
                <c:pt idx="297">
                  <c:v>345</c:v>
                </c:pt>
                <c:pt idx="298">
                  <c:v>341</c:v>
                </c:pt>
                <c:pt idx="299">
                  <c:v>342</c:v>
                </c:pt>
                <c:pt idx="300">
                  <c:v>343</c:v>
                </c:pt>
                <c:pt idx="301">
                  <c:v>348</c:v>
                </c:pt>
                <c:pt idx="302">
                  <c:v>346</c:v>
                </c:pt>
                <c:pt idx="303">
                  <c:v>343</c:v>
                </c:pt>
                <c:pt idx="304">
                  <c:v>351</c:v>
                </c:pt>
                <c:pt idx="305">
                  <c:v>352</c:v>
                </c:pt>
                <c:pt idx="306">
                  <c:v>349</c:v>
                </c:pt>
                <c:pt idx="307">
                  <c:v>351</c:v>
                </c:pt>
                <c:pt idx="308">
                  <c:v>357</c:v>
                </c:pt>
                <c:pt idx="309">
                  <c:v>354</c:v>
                </c:pt>
                <c:pt idx="310">
                  <c:v>356</c:v>
                </c:pt>
                <c:pt idx="311">
                  <c:v>361</c:v>
                </c:pt>
                <c:pt idx="312">
                  <c:v>355</c:v>
                </c:pt>
                <c:pt idx="313">
                  <c:v>354</c:v>
                </c:pt>
                <c:pt idx="314">
                  <c:v>362</c:v>
                </c:pt>
                <c:pt idx="315">
                  <c:v>362</c:v>
                </c:pt>
                <c:pt idx="316">
                  <c:v>362</c:v>
                </c:pt>
                <c:pt idx="317">
                  <c:v>363</c:v>
                </c:pt>
                <c:pt idx="318">
                  <c:v>360</c:v>
                </c:pt>
                <c:pt idx="319">
                  <c:v>360</c:v>
                </c:pt>
                <c:pt idx="320">
                  <c:v>369</c:v>
                </c:pt>
                <c:pt idx="321">
                  <c:v>373</c:v>
                </c:pt>
                <c:pt idx="322">
                  <c:v>370</c:v>
                </c:pt>
                <c:pt idx="323">
                  <c:v>373</c:v>
                </c:pt>
                <c:pt idx="324">
                  <c:v>377</c:v>
                </c:pt>
                <c:pt idx="325">
                  <c:v>368</c:v>
                </c:pt>
                <c:pt idx="326">
                  <c:v>375</c:v>
                </c:pt>
                <c:pt idx="327">
                  <c:v>385</c:v>
                </c:pt>
                <c:pt idx="328">
                  <c:v>379</c:v>
                </c:pt>
                <c:pt idx="329">
                  <c:v>381</c:v>
                </c:pt>
                <c:pt idx="330">
                  <c:v>378</c:v>
                </c:pt>
                <c:pt idx="331">
                  <c:v>379</c:v>
                </c:pt>
                <c:pt idx="332">
                  <c:v>385</c:v>
                </c:pt>
                <c:pt idx="333">
                  <c:v>386</c:v>
                </c:pt>
                <c:pt idx="334">
                  <c:v>384</c:v>
                </c:pt>
                <c:pt idx="335">
                  <c:v>383</c:v>
                </c:pt>
                <c:pt idx="336">
                  <c:v>382</c:v>
                </c:pt>
                <c:pt idx="337">
                  <c:v>383</c:v>
                </c:pt>
                <c:pt idx="338">
                  <c:v>390</c:v>
                </c:pt>
                <c:pt idx="339">
                  <c:v>386</c:v>
                </c:pt>
                <c:pt idx="340">
                  <c:v>391</c:v>
                </c:pt>
                <c:pt idx="341">
                  <c:v>387</c:v>
                </c:pt>
                <c:pt idx="342">
                  <c:v>384</c:v>
                </c:pt>
                <c:pt idx="343">
                  <c:v>385</c:v>
                </c:pt>
                <c:pt idx="344">
                  <c:v>390</c:v>
                </c:pt>
                <c:pt idx="345">
                  <c:v>397</c:v>
                </c:pt>
                <c:pt idx="346">
                  <c:v>396</c:v>
                </c:pt>
                <c:pt idx="347">
                  <c:v>391</c:v>
                </c:pt>
                <c:pt idx="348">
                  <c:v>397</c:v>
                </c:pt>
                <c:pt idx="349">
                  <c:v>403</c:v>
                </c:pt>
                <c:pt idx="350">
                  <c:v>395</c:v>
                </c:pt>
                <c:pt idx="351">
                  <c:v>406</c:v>
                </c:pt>
                <c:pt idx="352">
                  <c:v>401</c:v>
                </c:pt>
                <c:pt idx="353">
                  <c:v>405</c:v>
                </c:pt>
                <c:pt idx="354">
                  <c:v>407</c:v>
                </c:pt>
                <c:pt idx="355">
                  <c:v>407</c:v>
                </c:pt>
                <c:pt idx="356">
                  <c:v>400</c:v>
                </c:pt>
                <c:pt idx="357">
                  <c:v>406</c:v>
                </c:pt>
                <c:pt idx="358">
                  <c:v>409</c:v>
                </c:pt>
                <c:pt idx="359">
                  <c:v>404</c:v>
                </c:pt>
                <c:pt idx="360">
                  <c:v>411</c:v>
                </c:pt>
                <c:pt idx="361">
                  <c:v>411</c:v>
                </c:pt>
                <c:pt idx="362">
                  <c:v>407</c:v>
                </c:pt>
                <c:pt idx="363">
                  <c:v>412</c:v>
                </c:pt>
                <c:pt idx="364">
                  <c:v>416</c:v>
                </c:pt>
                <c:pt idx="365">
                  <c:v>420</c:v>
                </c:pt>
                <c:pt idx="366">
                  <c:v>418</c:v>
                </c:pt>
                <c:pt idx="367">
                  <c:v>414</c:v>
                </c:pt>
                <c:pt idx="368">
                  <c:v>422</c:v>
                </c:pt>
                <c:pt idx="369">
                  <c:v>424</c:v>
                </c:pt>
                <c:pt idx="370">
                  <c:v>422</c:v>
                </c:pt>
                <c:pt idx="371">
                  <c:v>418</c:v>
                </c:pt>
                <c:pt idx="372">
                  <c:v>421</c:v>
                </c:pt>
                <c:pt idx="373">
                  <c:v>428</c:v>
                </c:pt>
                <c:pt idx="374">
                  <c:v>426</c:v>
                </c:pt>
                <c:pt idx="375">
                  <c:v>428</c:v>
                </c:pt>
                <c:pt idx="376">
                  <c:v>429</c:v>
                </c:pt>
                <c:pt idx="377">
                  <c:v>428</c:v>
                </c:pt>
                <c:pt idx="378">
                  <c:v>433</c:v>
                </c:pt>
                <c:pt idx="379">
                  <c:v>431</c:v>
                </c:pt>
                <c:pt idx="380">
                  <c:v>428</c:v>
                </c:pt>
                <c:pt idx="381">
                  <c:v>428</c:v>
                </c:pt>
                <c:pt idx="382">
                  <c:v>436</c:v>
                </c:pt>
                <c:pt idx="383">
                  <c:v>429</c:v>
                </c:pt>
                <c:pt idx="384">
                  <c:v>430</c:v>
                </c:pt>
                <c:pt idx="385">
                  <c:v>439</c:v>
                </c:pt>
                <c:pt idx="386">
                  <c:v>445</c:v>
                </c:pt>
                <c:pt idx="387">
                  <c:v>438</c:v>
                </c:pt>
                <c:pt idx="388">
                  <c:v>436</c:v>
                </c:pt>
                <c:pt idx="389">
                  <c:v>437</c:v>
                </c:pt>
                <c:pt idx="390">
                  <c:v>437</c:v>
                </c:pt>
                <c:pt idx="391">
                  <c:v>440</c:v>
                </c:pt>
                <c:pt idx="392">
                  <c:v>449</c:v>
                </c:pt>
                <c:pt idx="393">
                  <c:v>448</c:v>
                </c:pt>
                <c:pt idx="394">
                  <c:v>438</c:v>
                </c:pt>
                <c:pt idx="395">
                  <c:v>443</c:v>
                </c:pt>
                <c:pt idx="396">
                  <c:v>449</c:v>
                </c:pt>
                <c:pt idx="397">
                  <c:v>451</c:v>
                </c:pt>
                <c:pt idx="398">
                  <c:v>452</c:v>
                </c:pt>
                <c:pt idx="399">
                  <c:v>449</c:v>
                </c:pt>
                <c:pt idx="400">
                  <c:v>455</c:v>
                </c:pt>
                <c:pt idx="401">
                  <c:v>451</c:v>
                </c:pt>
                <c:pt idx="402">
                  <c:v>456</c:v>
                </c:pt>
                <c:pt idx="403">
                  <c:v>456</c:v>
                </c:pt>
                <c:pt idx="404">
                  <c:v>455</c:v>
                </c:pt>
                <c:pt idx="405">
                  <c:v>457</c:v>
                </c:pt>
                <c:pt idx="406">
                  <c:v>459</c:v>
                </c:pt>
                <c:pt idx="407">
                  <c:v>468</c:v>
                </c:pt>
                <c:pt idx="408">
                  <c:v>458</c:v>
                </c:pt>
                <c:pt idx="409">
                  <c:v>458</c:v>
                </c:pt>
                <c:pt idx="410">
                  <c:v>465</c:v>
                </c:pt>
                <c:pt idx="411">
                  <c:v>464</c:v>
                </c:pt>
                <c:pt idx="412">
                  <c:v>469</c:v>
                </c:pt>
                <c:pt idx="413">
                  <c:v>465</c:v>
                </c:pt>
                <c:pt idx="414">
                  <c:v>470</c:v>
                </c:pt>
                <c:pt idx="415">
                  <c:v>474</c:v>
                </c:pt>
                <c:pt idx="416">
                  <c:v>471</c:v>
                </c:pt>
                <c:pt idx="417">
                  <c:v>468</c:v>
                </c:pt>
                <c:pt idx="418">
                  <c:v>476</c:v>
                </c:pt>
                <c:pt idx="419">
                  <c:v>476</c:v>
                </c:pt>
                <c:pt idx="420">
                  <c:v>472</c:v>
                </c:pt>
                <c:pt idx="421">
                  <c:v>471</c:v>
                </c:pt>
                <c:pt idx="422">
                  <c:v>475</c:v>
                </c:pt>
                <c:pt idx="423">
                  <c:v>479</c:v>
                </c:pt>
                <c:pt idx="424">
                  <c:v>475</c:v>
                </c:pt>
                <c:pt idx="425">
                  <c:v>480</c:v>
                </c:pt>
                <c:pt idx="426">
                  <c:v>485</c:v>
                </c:pt>
                <c:pt idx="427">
                  <c:v>481</c:v>
                </c:pt>
                <c:pt idx="428">
                  <c:v>488</c:v>
                </c:pt>
                <c:pt idx="429">
                  <c:v>491</c:v>
                </c:pt>
                <c:pt idx="430">
                  <c:v>474</c:v>
                </c:pt>
                <c:pt idx="431">
                  <c:v>482</c:v>
                </c:pt>
                <c:pt idx="432">
                  <c:v>496</c:v>
                </c:pt>
                <c:pt idx="433">
                  <c:v>491</c:v>
                </c:pt>
                <c:pt idx="434">
                  <c:v>493</c:v>
                </c:pt>
                <c:pt idx="435">
                  <c:v>489</c:v>
                </c:pt>
                <c:pt idx="436">
                  <c:v>487</c:v>
                </c:pt>
                <c:pt idx="437">
                  <c:v>500</c:v>
                </c:pt>
                <c:pt idx="438">
                  <c:v>492</c:v>
                </c:pt>
                <c:pt idx="439">
                  <c:v>500</c:v>
                </c:pt>
                <c:pt idx="440">
                  <c:v>507</c:v>
                </c:pt>
                <c:pt idx="441">
                  <c:v>504</c:v>
                </c:pt>
                <c:pt idx="442">
                  <c:v>502</c:v>
                </c:pt>
                <c:pt idx="443">
                  <c:v>505</c:v>
                </c:pt>
                <c:pt idx="444">
                  <c:v>505</c:v>
                </c:pt>
                <c:pt idx="445">
                  <c:v>511</c:v>
                </c:pt>
                <c:pt idx="446">
                  <c:v>518</c:v>
                </c:pt>
                <c:pt idx="447">
                  <c:v>523</c:v>
                </c:pt>
                <c:pt idx="448">
                  <c:v>516</c:v>
                </c:pt>
                <c:pt idx="449">
                  <c:v>525</c:v>
                </c:pt>
                <c:pt idx="450">
                  <c:v>516</c:v>
                </c:pt>
                <c:pt idx="451">
                  <c:v>524</c:v>
                </c:pt>
                <c:pt idx="452">
                  <c:v>522</c:v>
                </c:pt>
                <c:pt idx="453">
                  <c:v>526</c:v>
                </c:pt>
                <c:pt idx="454">
                  <c:v>524</c:v>
                </c:pt>
                <c:pt idx="455">
                  <c:v>530</c:v>
                </c:pt>
                <c:pt idx="456">
                  <c:v>527</c:v>
                </c:pt>
                <c:pt idx="457">
                  <c:v>526</c:v>
                </c:pt>
                <c:pt idx="458">
                  <c:v>533</c:v>
                </c:pt>
                <c:pt idx="459">
                  <c:v>531</c:v>
                </c:pt>
                <c:pt idx="460">
                  <c:v>532</c:v>
                </c:pt>
                <c:pt idx="461">
                  <c:v>543</c:v>
                </c:pt>
                <c:pt idx="462">
                  <c:v>542</c:v>
                </c:pt>
                <c:pt idx="463">
                  <c:v>541</c:v>
                </c:pt>
                <c:pt idx="464">
                  <c:v>539</c:v>
                </c:pt>
                <c:pt idx="465">
                  <c:v>538</c:v>
                </c:pt>
                <c:pt idx="466">
                  <c:v>538</c:v>
                </c:pt>
                <c:pt idx="467">
                  <c:v>541</c:v>
                </c:pt>
                <c:pt idx="468">
                  <c:v>537</c:v>
                </c:pt>
                <c:pt idx="469">
                  <c:v>545</c:v>
                </c:pt>
                <c:pt idx="470">
                  <c:v>552</c:v>
                </c:pt>
                <c:pt idx="471">
                  <c:v>537</c:v>
                </c:pt>
                <c:pt idx="472">
                  <c:v>540</c:v>
                </c:pt>
                <c:pt idx="473">
                  <c:v>543</c:v>
                </c:pt>
                <c:pt idx="474">
                  <c:v>552</c:v>
                </c:pt>
                <c:pt idx="475">
                  <c:v>538</c:v>
                </c:pt>
                <c:pt idx="476">
                  <c:v>550</c:v>
                </c:pt>
                <c:pt idx="477">
                  <c:v>544</c:v>
                </c:pt>
                <c:pt idx="478">
                  <c:v>546</c:v>
                </c:pt>
                <c:pt idx="479">
                  <c:v>544</c:v>
                </c:pt>
                <c:pt idx="480">
                  <c:v>547</c:v>
                </c:pt>
                <c:pt idx="481">
                  <c:v>545</c:v>
                </c:pt>
                <c:pt idx="482">
                  <c:v>537</c:v>
                </c:pt>
                <c:pt idx="483">
                  <c:v>545</c:v>
                </c:pt>
                <c:pt idx="484">
                  <c:v>542</c:v>
                </c:pt>
                <c:pt idx="485">
                  <c:v>549</c:v>
                </c:pt>
                <c:pt idx="486">
                  <c:v>547</c:v>
                </c:pt>
                <c:pt idx="487">
                  <c:v>540</c:v>
                </c:pt>
                <c:pt idx="488">
                  <c:v>553</c:v>
                </c:pt>
                <c:pt idx="489">
                  <c:v>548</c:v>
                </c:pt>
                <c:pt idx="490">
                  <c:v>552</c:v>
                </c:pt>
                <c:pt idx="491">
                  <c:v>544</c:v>
                </c:pt>
                <c:pt idx="492">
                  <c:v>548</c:v>
                </c:pt>
                <c:pt idx="493">
                  <c:v>541</c:v>
                </c:pt>
                <c:pt idx="494">
                  <c:v>547</c:v>
                </c:pt>
                <c:pt idx="495">
                  <c:v>541</c:v>
                </c:pt>
                <c:pt idx="496">
                  <c:v>548</c:v>
                </c:pt>
                <c:pt idx="497">
                  <c:v>547</c:v>
                </c:pt>
                <c:pt idx="498">
                  <c:v>552</c:v>
                </c:pt>
                <c:pt idx="499">
                  <c:v>542</c:v>
                </c:pt>
                <c:pt idx="500">
                  <c:v>548</c:v>
                </c:pt>
                <c:pt idx="501">
                  <c:v>541</c:v>
                </c:pt>
                <c:pt idx="502">
                  <c:v>546</c:v>
                </c:pt>
                <c:pt idx="503">
                  <c:v>548</c:v>
                </c:pt>
                <c:pt idx="504">
                  <c:v>547</c:v>
                </c:pt>
                <c:pt idx="505">
                  <c:v>551</c:v>
                </c:pt>
                <c:pt idx="506">
                  <c:v>552</c:v>
                </c:pt>
                <c:pt idx="507">
                  <c:v>545</c:v>
                </c:pt>
                <c:pt idx="508">
                  <c:v>548</c:v>
                </c:pt>
                <c:pt idx="509">
                  <c:v>547</c:v>
                </c:pt>
                <c:pt idx="510">
                  <c:v>550</c:v>
                </c:pt>
                <c:pt idx="511">
                  <c:v>551</c:v>
                </c:pt>
              </c:numCache>
            </c:numRef>
          </c:val>
          <c:smooth val="0"/>
        </c:ser>
        <c:ser>
          <c:idx val="11"/>
          <c:order val="11"/>
          <c:marker>
            <c:symbol val="none"/>
          </c:marker>
          <c:val>
            <c:numRef>
              <c:f>TP_all!$AC$1:$AC$512</c:f>
              <c:numCache>
                <c:formatCode>General</c:formatCode>
                <c:ptCount val="512"/>
                <c:pt idx="0">
                  <c:v>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15</c:v>
                </c:pt>
                <c:pt idx="46">
                  <c:v>0</c:v>
                </c:pt>
                <c:pt idx="47">
                  <c:v>29</c:v>
                </c:pt>
                <c:pt idx="48">
                  <c:v>26</c:v>
                </c:pt>
                <c:pt idx="49">
                  <c:v>41</c:v>
                </c:pt>
                <c:pt idx="50">
                  <c:v>39</c:v>
                </c:pt>
                <c:pt idx="51">
                  <c:v>56</c:v>
                </c:pt>
                <c:pt idx="52">
                  <c:v>31</c:v>
                </c:pt>
                <c:pt idx="53">
                  <c:v>57</c:v>
                </c:pt>
                <c:pt idx="54">
                  <c:v>59</c:v>
                </c:pt>
                <c:pt idx="55">
                  <c:v>58</c:v>
                </c:pt>
                <c:pt idx="56">
                  <c:v>59</c:v>
                </c:pt>
                <c:pt idx="57">
                  <c:v>63</c:v>
                </c:pt>
                <c:pt idx="58">
                  <c:v>70</c:v>
                </c:pt>
                <c:pt idx="59">
                  <c:v>72</c:v>
                </c:pt>
                <c:pt idx="60">
                  <c:v>67</c:v>
                </c:pt>
                <c:pt idx="61">
                  <c:v>69</c:v>
                </c:pt>
                <c:pt idx="62">
                  <c:v>74</c:v>
                </c:pt>
                <c:pt idx="63">
                  <c:v>72</c:v>
                </c:pt>
                <c:pt idx="64">
                  <c:v>72</c:v>
                </c:pt>
                <c:pt idx="65">
                  <c:v>77</c:v>
                </c:pt>
                <c:pt idx="66">
                  <c:v>81</c:v>
                </c:pt>
                <c:pt idx="67">
                  <c:v>78</c:v>
                </c:pt>
                <c:pt idx="68">
                  <c:v>83</c:v>
                </c:pt>
                <c:pt idx="69">
                  <c:v>80</c:v>
                </c:pt>
                <c:pt idx="70">
                  <c:v>82</c:v>
                </c:pt>
                <c:pt idx="71">
                  <c:v>85</c:v>
                </c:pt>
                <c:pt idx="72">
                  <c:v>89</c:v>
                </c:pt>
                <c:pt idx="73">
                  <c:v>83</c:v>
                </c:pt>
                <c:pt idx="74">
                  <c:v>98</c:v>
                </c:pt>
                <c:pt idx="75">
                  <c:v>91</c:v>
                </c:pt>
                <c:pt idx="76">
                  <c:v>98</c:v>
                </c:pt>
                <c:pt idx="77">
                  <c:v>97</c:v>
                </c:pt>
                <c:pt idx="78">
                  <c:v>96</c:v>
                </c:pt>
                <c:pt idx="79">
                  <c:v>95</c:v>
                </c:pt>
                <c:pt idx="80">
                  <c:v>95</c:v>
                </c:pt>
                <c:pt idx="81">
                  <c:v>102</c:v>
                </c:pt>
                <c:pt idx="82">
                  <c:v>96</c:v>
                </c:pt>
                <c:pt idx="83">
                  <c:v>102</c:v>
                </c:pt>
                <c:pt idx="84">
                  <c:v>101</c:v>
                </c:pt>
                <c:pt idx="85">
                  <c:v>109</c:v>
                </c:pt>
                <c:pt idx="86">
                  <c:v>99</c:v>
                </c:pt>
                <c:pt idx="87">
                  <c:v>100</c:v>
                </c:pt>
                <c:pt idx="88">
                  <c:v>102</c:v>
                </c:pt>
                <c:pt idx="89">
                  <c:v>107</c:v>
                </c:pt>
                <c:pt idx="90">
                  <c:v>110</c:v>
                </c:pt>
                <c:pt idx="91">
                  <c:v>111</c:v>
                </c:pt>
                <c:pt idx="92">
                  <c:v>108</c:v>
                </c:pt>
                <c:pt idx="93">
                  <c:v>108</c:v>
                </c:pt>
                <c:pt idx="94">
                  <c:v>113</c:v>
                </c:pt>
                <c:pt idx="95">
                  <c:v>113</c:v>
                </c:pt>
                <c:pt idx="96">
                  <c:v>109</c:v>
                </c:pt>
                <c:pt idx="97">
                  <c:v>115</c:v>
                </c:pt>
                <c:pt idx="98">
                  <c:v>115</c:v>
                </c:pt>
                <c:pt idx="99">
                  <c:v>114</c:v>
                </c:pt>
                <c:pt idx="100">
                  <c:v>116</c:v>
                </c:pt>
                <c:pt idx="101">
                  <c:v>117</c:v>
                </c:pt>
                <c:pt idx="102">
                  <c:v>115</c:v>
                </c:pt>
                <c:pt idx="103">
                  <c:v>123</c:v>
                </c:pt>
                <c:pt idx="104">
                  <c:v>116</c:v>
                </c:pt>
                <c:pt idx="105">
                  <c:v>119</c:v>
                </c:pt>
                <c:pt idx="106">
                  <c:v>119</c:v>
                </c:pt>
                <c:pt idx="107">
                  <c:v>118</c:v>
                </c:pt>
                <c:pt idx="108">
                  <c:v>125</c:v>
                </c:pt>
                <c:pt idx="109">
                  <c:v>127</c:v>
                </c:pt>
                <c:pt idx="110">
                  <c:v>130</c:v>
                </c:pt>
                <c:pt idx="111">
                  <c:v>130</c:v>
                </c:pt>
                <c:pt idx="112">
                  <c:v>125</c:v>
                </c:pt>
                <c:pt idx="113">
                  <c:v>130</c:v>
                </c:pt>
                <c:pt idx="114">
                  <c:v>128</c:v>
                </c:pt>
                <c:pt idx="115">
                  <c:v>131</c:v>
                </c:pt>
                <c:pt idx="116">
                  <c:v>133</c:v>
                </c:pt>
                <c:pt idx="117">
                  <c:v>129</c:v>
                </c:pt>
                <c:pt idx="118">
                  <c:v>133</c:v>
                </c:pt>
                <c:pt idx="119">
                  <c:v>136</c:v>
                </c:pt>
                <c:pt idx="120">
                  <c:v>136</c:v>
                </c:pt>
                <c:pt idx="121">
                  <c:v>135</c:v>
                </c:pt>
                <c:pt idx="122">
                  <c:v>136</c:v>
                </c:pt>
                <c:pt idx="123">
                  <c:v>143</c:v>
                </c:pt>
                <c:pt idx="124">
                  <c:v>141</c:v>
                </c:pt>
                <c:pt idx="125">
                  <c:v>139</c:v>
                </c:pt>
                <c:pt idx="126">
                  <c:v>144</c:v>
                </c:pt>
                <c:pt idx="127">
                  <c:v>147</c:v>
                </c:pt>
                <c:pt idx="128">
                  <c:v>144</c:v>
                </c:pt>
                <c:pt idx="129">
                  <c:v>151</c:v>
                </c:pt>
                <c:pt idx="130">
                  <c:v>140</c:v>
                </c:pt>
                <c:pt idx="131">
                  <c:v>150</c:v>
                </c:pt>
                <c:pt idx="132">
                  <c:v>150</c:v>
                </c:pt>
                <c:pt idx="133">
                  <c:v>148</c:v>
                </c:pt>
                <c:pt idx="134">
                  <c:v>152</c:v>
                </c:pt>
                <c:pt idx="135">
                  <c:v>150</c:v>
                </c:pt>
                <c:pt idx="136">
                  <c:v>151</c:v>
                </c:pt>
                <c:pt idx="137">
                  <c:v>154</c:v>
                </c:pt>
                <c:pt idx="138">
                  <c:v>149</c:v>
                </c:pt>
                <c:pt idx="139">
                  <c:v>154</c:v>
                </c:pt>
                <c:pt idx="140">
                  <c:v>154</c:v>
                </c:pt>
                <c:pt idx="141">
                  <c:v>155</c:v>
                </c:pt>
                <c:pt idx="142">
                  <c:v>157</c:v>
                </c:pt>
                <c:pt idx="143">
                  <c:v>157</c:v>
                </c:pt>
                <c:pt idx="144">
                  <c:v>163</c:v>
                </c:pt>
                <c:pt idx="145">
                  <c:v>159</c:v>
                </c:pt>
                <c:pt idx="146">
                  <c:v>162</c:v>
                </c:pt>
                <c:pt idx="147">
                  <c:v>157</c:v>
                </c:pt>
                <c:pt idx="148">
                  <c:v>162</c:v>
                </c:pt>
                <c:pt idx="149">
                  <c:v>161</c:v>
                </c:pt>
                <c:pt idx="150">
                  <c:v>163</c:v>
                </c:pt>
                <c:pt idx="151">
                  <c:v>167</c:v>
                </c:pt>
                <c:pt idx="152">
                  <c:v>166</c:v>
                </c:pt>
                <c:pt idx="153">
                  <c:v>172</c:v>
                </c:pt>
                <c:pt idx="154">
                  <c:v>167</c:v>
                </c:pt>
                <c:pt idx="155">
                  <c:v>171</c:v>
                </c:pt>
                <c:pt idx="156">
                  <c:v>175</c:v>
                </c:pt>
                <c:pt idx="157">
                  <c:v>173</c:v>
                </c:pt>
                <c:pt idx="158">
                  <c:v>171</c:v>
                </c:pt>
                <c:pt idx="159">
                  <c:v>175</c:v>
                </c:pt>
                <c:pt idx="160">
                  <c:v>173</c:v>
                </c:pt>
                <c:pt idx="161">
                  <c:v>177</c:v>
                </c:pt>
                <c:pt idx="162">
                  <c:v>174</c:v>
                </c:pt>
                <c:pt idx="163">
                  <c:v>176</c:v>
                </c:pt>
                <c:pt idx="164">
                  <c:v>183</c:v>
                </c:pt>
                <c:pt idx="165">
                  <c:v>180</c:v>
                </c:pt>
                <c:pt idx="166">
                  <c:v>176</c:v>
                </c:pt>
                <c:pt idx="167">
                  <c:v>185</c:v>
                </c:pt>
                <c:pt idx="168">
                  <c:v>182</c:v>
                </c:pt>
                <c:pt idx="169">
                  <c:v>188</c:v>
                </c:pt>
                <c:pt idx="170">
                  <c:v>183</c:v>
                </c:pt>
                <c:pt idx="171">
                  <c:v>185</c:v>
                </c:pt>
                <c:pt idx="172">
                  <c:v>194</c:v>
                </c:pt>
                <c:pt idx="173">
                  <c:v>188</c:v>
                </c:pt>
                <c:pt idx="174">
                  <c:v>187</c:v>
                </c:pt>
                <c:pt idx="175">
                  <c:v>183</c:v>
                </c:pt>
                <c:pt idx="176">
                  <c:v>195</c:v>
                </c:pt>
                <c:pt idx="177">
                  <c:v>190</c:v>
                </c:pt>
                <c:pt idx="178">
                  <c:v>193</c:v>
                </c:pt>
                <c:pt idx="179">
                  <c:v>192</c:v>
                </c:pt>
                <c:pt idx="180">
                  <c:v>194</c:v>
                </c:pt>
                <c:pt idx="181">
                  <c:v>193</c:v>
                </c:pt>
                <c:pt idx="182">
                  <c:v>199</c:v>
                </c:pt>
                <c:pt idx="183">
                  <c:v>200</c:v>
                </c:pt>
                <c:pt idx="184">
                  <c:v>197</c:v>
                </c:pt>
                <c:pt idx="185">
                  <c:v>202</c:v>
                </c:pt>
                <c:pt idx="186">
                  <c:v>206</c:v>
                </c:pt>
                <c:pt idx="187">
                  <c:v>203</c:v>
                </c:pt>
                <c:pt idx="188">
                  <c:v>208</c:v>
                </c:pt>
                <c:pt idx="189">
                  <c:v>207</c:v>
                </c:pt>
                <c:pt idx="190">
                  <c:v>206</c:v>
                </c:pt>
                <c:pt idx="191">
                  <c:v>203</c:v>
                </c:pt>
                <c:pt idx="192">
                  <c:v>212</c:v>
                </c:pt>
                <c:pt idx="193">
                  <c:v>210</c:v>
                </c:pt>
                <c:pt idx="194">
                  <c:v>211</c:v>
                </c:pt>
                <c:pt idx="195">
                  <c:v>214</c:v>
                </c:pt>
                <c:pt idx="196">
                  <c:v>213</c:v>
                </c:pt>
                <c:pt idx="197">
                  <c:v>217</c:v>
                </c:pt>
                <c:pt idx="198">
                  <c:v>208</c:v>
                </c:pt>
                <c:pt idx="199">
                  <c:v>220</c:v>
                </c:pt>
                <c:pt idx="200">
                  <c:v>220</c:v>
                </c:pt>
                <c:pt idx="201">
                  <c:v>218</c:v>
                </c:pt>
                <c:pt idx="202">
                  <c:v>228</c:v>
                </c:pt>
                <c:pt idx="203">
                  <c:v>217</c:v>
                </c:pt>
                <c:pt idx="204">
                  <c:v>218</c:v>
                </c:pt>
                <c:pt idx="205">
                  <c:v>218</c:v>
                </c:pt>
                <c:pt idx="206">
                  <c:v>224</c:v>
                </c:pt>
                <c:pt idx="207">
                  <c:v>224</c:v>
                </c:pt>
                <c:pt idx="208">
                  <c:v>226</c:v>
                </c:pt>
                <c:pt idx="209">
                  <c:v>226</c:v>
                </c:pt>
                <c:pt idx="210">
                  <c:v>223</c:v>
                </c:pt>
                <c:pt idx="211">
                  <c:v>238</c:v>
                </c:pt>
                <c:pt idx="212">
                  <c:v>233</c:v>
                </c:pt>
                <c:pt idx="213">
                  <c:v>228</c:v>
                </c:pt>
                <c:pt idx="214">
                  <c:v>232</c:v>
                </c:pt>
                <c:pt idx="215">
                  <c:v>232</c:v>
                </c:pt>
                <c:pt idx="216">
                  <c:v>241</c:v>
                </c:pt>
                <c:pt idx="217">
                  <c:v>231</c:v>
                </c:pt>
                <c:pt idx="218">
                  <c:v>239</c:v>
                </c:pt>
                <c:pt idx="219">
                  <c:v>237</c:v>
                </c:pt>
                <c:pt idx="220">
                  <c:v>248</c:v>
                </c:pt>
                <c:pt idx="221">
                  <c:v>242</c:v>
                </c:pt>
                <c:pt idx="222">
                  <c:v>241</c:v>
                </c:pt>
                <c:pt idx="223">
                  <c:v>242</c:v>
                </c:pt>
                <c:pt idx="224">
                  <c:v>246</c:v>
                </c:pt>
                <c:pt idx="225">
                  <c:v>240</c:v>
                </c:pt>
                <c:pt idx="226">
                  <c:v>245</c:v>
                </c:pt>
                <c:pt idx="227">
                  <c:v>246</c:v>
                </c:pt>
                <c:pt idx="228">
                  <c:v>248</c:v>
                </c:pt>
                <c:pt idx="229">
                  <c:v>249</c:v>
                </c:pt>
                <c:pt idx="230">
                  <c:v>254</c:v>
                </c:pt>
                <c:pt idx="231">
                  <c:v>251</c:v>
                </c:pt>
                <c:pt idx="232">
                  <c:v>257</c:v>
                </c:pt>
                <c:pt idx="233">
                  <c:v>251</c:v>
                </c:pt>
                <c:pt idx="234">
                  <c:v>254</c:v>
                </c:pt>
                <c:pt idx="235">
                  <c:v>253</c:v>
                </c:pt>
                <c:pt idx="236">
                  <c:v>257</c:v>
                </c:pt>
                <c:pt idx="237">
                  <c:v>254</c:v>
                </c:pt>
                <c:pt idx="238">
                  <c:v>262</c:v>
                </c:pt>
                <c:pt idx="239">
                  <c:v>261</c:v>
                </c:pt>
                <c:pt idx="240">
                  <c:v>262</c:v>
                </c:pt>
                <c:pt idx="241">
                  <c:v>260</c:v>
                </c:pt>
                <c:pt idx="242">
                  <c:v>261</c:v>
                </c:pt>
                <c:pt idx="243">
                  <c:v>264</c:v>
                </c:pt>
                <c:pt idx="244">
                  <c:v>265</c:v>
                </c:pt>
                <c:pt idx="245">
                  <c:v>267</c:v>
                </c:pt>
                <c:pt idx="246">
                  <c:v>266</c:v>
                </c:pt>
                <c:pt idx="247">
                  <c:v>269</c:v>
                </c:pt>
                <c:pt idx="248">
                  <c:v>271</c:v>
                </c:pt>
                <c:pt idx="249">
                  <c:v>273</c:v>
                </c:pt>
                <c:pt idx="250">
                  <c:v>271</c:v>
                </c:pt>
                <c:pt idx="251">
                  <c:v>275</c:v>
                </c:pt>
                <c:pt idx="252">
                  <c:v>273</c:v>
                </c:pt>
                <c:pt idx="253">
                  <c:v>281</c:v>
                </c:pt>
                <c:pt idx="254">
                  <c:v>274</c:v>
                </c:pt>
                <c:pt idx="255">
                  <c:v>274</c:v>
                </c:pt>
                <c:pt idx="256">
                  <c:v>277</c:v>
                </c:pt>
                <c:pt idx="257">
                  <c:v>280</c:v>
                </c:pt>
                <c:pt idx="258">
                  <c:v>278</c:v>
                </c:pt>
                <c:pt idx="259">
                  <c:v>281</c:v>
                </c:pt>
                <c:pt idx="260">
                  <c:v>285</c:v>
                </c:pt>
                <c:pt idx="261">
                  <c:v>289</c:v>
                </c:pt>
                <c:pt idx="262">
                  <c:v>280</c:v>
                </c:pt>
                <c:pt idx="263">
                  <c:v>278</c:v>
                </c:pt>
                <c:pt idx="264">
                  <c:v>290</c:v>
                </c:pt>
                <c:pt idx="265">
                  <c:v>287</c:v>
                </c:pt>
                <c:pt idx="266">
                  <c:v>288</c:v>
                </c:pt>
                <c:pt idx="267">
                  <c:v>285</c:v>
                </c:pt>
                <c:pt idx="268">
                  <c:v>294</c:v>
                </c:pt>
                <c:pt idx="269">
                  <c:v>294</c:v>
                </c:pt>
                <c:pt idx="270">
                  <c:v>290</c:v>
                </c:pt>
                <c:pt idx="271">
                  <c:v>295</c:v>
                </c:pt>
                <c:pt idx="272">
                  <c:v>297</c:v>
                </c:pt>
                <c:pt idx="273">
                  <c:v>296</c:v>
                </c:pt>
                <c:pt idx="274">
                  <c:v>300</c:v>
                </c:pt>
                <c:pt idx="275">
                  <c:v>296</c:v>
                </c:pt>
                <c:pt idx="276">
                  <c:v>294</c:v>
                </c:pt>
                <c:pt idx="277">
                  <c:v>300</c:v>
                </c:pt>
                <c:pt idx="278">
                  <c:v>303</c:v>
                </c:pt>
                <c:pt idx="279">
                  <c:v>302</c:v>
                </c:pt>
                <c:pt idx="280">
                  <c:v>304</c:v>
                </c:pt>
                <c:pt idx="281">
                  <c:v>306</c:v>
                </c:pt>
                <c:pt idx="282">
                  <c:v>307</c:v>
                </c:pt>
                <c:pt idx="283">
                  <c:v>305</c:v>
                </c:pt>
                <c:pt idx="284">
                  <c:v>311</c:v>
                </c:pt>
                <c:pt idx="285">
                  <c:v>306</c:v>
                </c:pt>
                <c:pt idx="286">
                  <c:v>307</c:v>
                </c:pt>
                <c:pt idx="287">
                  <c:v>309</c:v>
                </c:pt>
                <c:pt idx="288">
                  <c:v>310</c:v>
                </c:pt>
                <c:pt idx="289">
                  <c:v>310</c:v>
                </c:pt>
                <c:pt idx="290">
                  <c:v>314</c:v>
                </c:pt>
                <c:pt idx="291">
                  <c:v>316</c:v>
                </c:pt>
                <c:pt idx="292">
                  <c:v>313</c:v>
                </c:pt>
                <c:pt idx="293">
                  <c:v>313</c:v>
                </c:pt>
                <c:pt idx="294">
                  <c:v>320</c:v>
                </c:pt>
                <c:pt idx="295">
                  <c:v>319</c:v>
                </c:pt>
                <c:pt idx="296">
                  <c:v>314</c:v>
                </c:pt>
                <c:pt idx="297">
                  <c:v>318</c:v>
                </c:pt>
                <c:pt idx="298">
                  <c:v>323</c:v>
                </c:pt>
                <c:pt idx="299">
                  <c:v>322</c:v>
                </c:pt>
                <c:pt idx="300">
                  <c:v>320</c:v>
                </c:pt>
                <c:pt idx="301">
                  <c:v>321</c:v>
                </c:pt>
                <c:pt idx="302">
                  <c:v>322</c:v>
                </c:pt>
                <c:pt idx="303">
                  <c:v>326</c:v>
                </c:pt>
                <c:pt idx="304">
                  <c:v>335</c:v>
                </c:pt>
                <c:pt idx="305">
                  <c:v>329</c:v>
                </c:pt>
                <c:pt idx="306">
                  <c:v>335</c:v>
                </c:pt>
                <c:pt idx="307">
                  <c:v>335</c:v>
                </c:pt>
                <c:pt idx="308">
                  <c:v>329</c:v>
                </c:pt>
                <c:pt idx="309">
                  <c:v>330</c:v>
                </c:pt>
                <c:pt idx="310">
                  <c:v>333</c:v>
                </c:pt>
                <c:pt idx="311">
                  <c:v>338</c:v>
                </c:pt>
                <c:pt idx="312">
                  <c:v>338</c:v>
                </c:pt>
                <c:pt idx="313">
                  <c:v>338</c:v>
                </c:pt>
                <c:pt idx="314">
                  <c:v>339</c:v>
                </c:pt>
                <c:pt idx="315">
                  <c:v>346</c:v>
                </c:pt>
                <c:pt idx="316">
                  <c:v>344</c:v>
                </c:pt>
                <c:pt idx="317">
                  <c:v>338</c:v>
                </c:pt>
                <c:pt idx="318">
                  <c:v>346</c:v>
                </c:pt>
                <c:pt idx="319">
                  <c:v>344</c:v>
                </c:pt>
                <c:pt idx="320">
                  <c:v>338</c:v>
                </c:pt>
                <c:pt idx="321">
                  <c:v>343</c:v>
                </c:pt>
                <c:pt idx="322">
                  <c:v>347</c:v>
                </c:pt>
                <c:pt idx="323">
                  <c:v>343</c:v>
                </c:pt>
                <c:pt idx="324">
                  <c:v>353</c:v>
                </c:pt>
                <c:pt idx="325">
                  <c:v>352</c:v>
                </c:pt>
                <c:pt idx="326">
                  <c:v>346</c:v>
                </c:pt>
                <c:pt idx="327">
                  <c:v>352</c:v>
                </c:pt>
                <c:pt idx="328">
                  <c:v>348</c:v>
                </c:pt>
                <c:pt idx="329">
                  <c:v>353</c:v>
                </c:pt>
                <c:pt idx="330">
                  <c:v>352</c:v>
                </c:pt>
                <c:pt idx="331">
                  <c:v>360</c:v>
                </c:pt>
                <c:pt idx="332">
                  <c:v>355</c:v>
                </c:pt>
                <c:pt idx="333">
                  <c:v>361</c:v>
                </c:pt>
                <c:pt idx="334">
                  <c:v>360</c:v>
                </c:pt>
                <c:pt idx="335">
                  <c:v>359</c:v>
                </c:pt>
                <c:pt idx="336">
                  <c:v>357</c:v>
                </c:pt>
                <c:pt idx="337">
                  <c:v>363</c:v>
                </c:pt>
                <c:pt idx="338">
                  <c:v>363</c:v>
                </c:pt>
                <c:pt idx="339">
                  <c:v>361</c:v>
                </c:pt>
                <c:pt idx="340">
                  <c:v>371</c:v>
                </c:pt>
                <c:pt idx="341">
                  <c:v>370</c:v>
                </c:pt>
                <c:pt idx="342">
                  <c:v>372</c:v>
                </c:pt>
                <c:pt idx="343">
                  <c:v>368</c:v>
                </c:pt>
                <c:pt idx="344">
                  <c:v>373</c:v>
                </c:pt>
                <c:pt idx="345">
                  <c:v>370</c:v>
                </c:pt>
                <c:pt idx="346">
                  <c:v>372</c:v>
                </c:pt>
                <c:pt idx="347">
                  <c:v>379</c:v>
                </c:pt>
                <c:pt idx="348">
                  <c:v>369</c:v>
                </c:pt>
                <c:pt idx="349">
                  <c:v>368</c:v>
                </c:pt>
                <c:pt idx="350">
                  <c:v>376</c:v>
                </c:pt>
                <c:pt idx="351">
                  <c:v>382</c:v>
                </c:pt>
                <c:pt idx="352">
                  <c:v>382</c:v>
                </c:pt>
                <c:pt idx="353">
                  <c:v>376</c:v>
                </c:pt>
                <c:pt idx="354">
                  <c:v>383</c:v>
                </c:pt>
                <c:pt idx="355">
                  <c:v>384</c:v>
                </c:pt>
                <c:pt idx="356">
                  <c:v>383</c:v>
                </c:pt>
                <c:pt idx="357">
                  <c:v>375</c:v>
                </c:pt>
                <c:pt idx="358">
                  <c:v>389</c:v>
                </c:pt>
                <c:pt idx="359">
                  <c:v>387</c:v>
                </c:pt>
                <c:pt idx="360">
                  <c:v>392</c:v>
                </c:pt>
                <c:pt idx="361">
                  <c:v>385</c:v>
                </c:pt>
                <c:pt idx="362">
                  <c:v>387</c:v>
                </c:pt>
                <c:pt idx="363">
                  <c:v>392</c:v>
                </c:pt>
                <c:pt idx="364">
                  <c:v>392</c:v>
                </c:pt>
                <c:pt idx="365">
                  <c:v>382</c:v>
                </c:pt>
                <c:pt idx="366">
                  <c:v>392</c:v>
                </c:pt>
                <c:pt idx="367">
                  <c:v>391</c:v>
                </c:pt>
                <c:pt idx="368">
                  <c:v>398</c:v>
                </c:pt>
                <c:pt idx="369">
                  <c:v>394</c:v>
                </c:pt>
                <c:pt idx="370">
                  <c:v>394</c:v>
                </c:pt>
                <c:pt idx="371">
                  <c:v>399</c:v>
                </c:pt>
                <c:pt idx="372">
                  <c:v>400</c:v>
                </c:pt>
                <c:pt idx="373">
                  <c:v>394</c:v>
                </c:pt>
                <c:pt idx="374">
                  <c:v>400</c:v>
                </c:pt>
                <c:pt idx="375">
                  <c:v>398</c:v>
                </c:pt>
                <c:pt idx="376">
                  <c:v>395</c:v>
                </c:pt>
                <c:pt idx="377">
                  <c:v>404</c:v>
                </c:pt>
                <c:pt idx="378">
                  <c:v>409</c:v>
                </c:pt>
                <c:pt idx="379">
                  <c:v>403</c:v>
                </c:pt>
                <c:pt idx="380">
                  <c:v>402</c:v>
                </c:pt>
                <c:pt idx="381">
                  <c:v>407</c:v>
                </c:pt>
                <c:pt idx="382">
                  <c:v>409</c:v>
                </c:pt>
                <c:pt idx="383">
                  <c:v>404</c:v>
                </c:pt>
                <c:pt idx="384">
                  <c:v>413</c:v>
                </c:pt>
                <c:pt idx="385">
                  <c:v>417</c:v>
                </c:pt>
                <c:pt idx="386">
                  <c:v>403</c:v>
                </c:pt>
                <c:pt idx="387">
                  <c:v>412</c:v>
                </c:pt>
                <c:pt idx="388">
                  <c:v>411</c:v>
                </c:pt>
                <c:pt idx="389">
                  <c:v>419</c:v>
                </c:pt>
                <c:pt idx="390">
                  <c:v>413</c:v>
                </c:pt>
                <c:pt idx="391">
                  <c:v>422</c:v>
                </c:pt>
                <c:pt idx="392">
                  <c:v>421</c:v>
                </c:pt>
                <c:pt idx="393">
                  <c:v>423</c:v>
                </c:pt>
                <c:pt idx="394">
                  <c:v>417</c:v>
                </c:pt>
                <c:pt idx="395">
                  <c:v>428</c:v>
                </c:pt>
                <c:pt idx="396">
                  <c:v>427</c:v>
                </c:pt>
                <c:pt idx="397">
                  <c:v>420</c:v>
                </c:pt>
                <c:pt idx="398">
                  <c:v>426</c:v>
                </c:pt>
                <c:pt idx="399">
                  <c:v>425</c:v>
                </c:pt>
                <c:pt idx="400">
                  <c:v>430</c:v>
                </c:pt>
                <c:pt idx="401">
                  <c:v>429</c:v>
                </c:pt>
                <c:pt idx="402">
                  <c:v>423</c:v>
                </c:pt>
                <c:pt idx="403">
                  <c:v>428</c:v>
                </c:pt>
                <c:pt idx="404">
                  <c:v>428</c:v>
                </c:pt>
                <c:pt idx="405">
                  <c:v>431</c:v>
                </c:pt>
                <c:pt idx="406">
                  <c:v>436</c:v>
                </c:pt>
                <c:pt idx="407">
                  <c:v>437</c:v>
                </c:pt>
                <c:pt idx="408">
                  <c:v>443</c:v>
                </c:pt>
                <c:pt idx="409">
                  <c:v>431</c:v>
                </c:pt>
                <c:pt idx="410">
                  <c:v>438</c:v>
                </c:pt>
                <c:pt idx="411">
                  <c:v>433</c:v>
                </c:pt>
                <c:pt idx="412">
                  <c:v>437</c:v>
                </c:pt>
                <c:pt idx="413">
                  <c:v>445</c:v>
                </c:pt>
                <c:pt idx="414">
                  <c:v>446</c:v>
                </c:pt>
                <c:pt idx="415">
                  <c:v>447</c:v>
                </c:pt>
                <c:pt idx="416">
                  <c:v>440</c:v>
                </c:pt>
                <c:pt idx="417">
                  <c:v>448</c:v>
                </c:pt>
                <c:pt idx="418">
                  <c:v>448</c:v>
                </c:pt>
                <c:pt idx="419">
                  <c:v>440</c:v>
                </c:pt>
                <c:pt idx="420">
                  <c:v>451</c:v>
                </c:pt>
                <c:pt idx="421">
                  <c:v>449</c:v>
                </c:pt>
                <c:pt idx="422">
                  <c:v>451</c:v>
                </c:pt>
                <c:pt idx="423">
                  <c:v>453</c:v>
                </c:pt>
                <c:pt idx="424">
                  <c:v>452</c:v>
                </c:pt>
                <c:pt idx="425">
                  <c:v>447</c:v>
                </c:pt>
                <c:pt idx="426">
                  <c:v>452</c:v>
                </c:pt>
                <c:pt idx="427">
                  <c:v>456</c:v>
                </c:pt>
                <c:pt idx="428">
                  <c:v>460</c:v>
                </c:pt>
                <c:pt idx="429">
                  <c:v>458</c:v>
                </c:pt>
                <c:pt idx="430">
                  <c:v>461</c:v>
                </c:pt>
                <c:pt idx="431">
                  <c:v>463</c:v>
                </c:pt>
                <c:pt idx="432">
                  <c:v>462</c:v>
                </c:pt>
                <c:pt idx="433">
                  <c:v>461</c:v>
                </c:pt>
                <c:pt idx="434">
                  <c:v>464</c:v>
                </c:pt>
                <c:pt idx="435">
                  <c:v>466</c:v>
                </c:pt>
                <c:pt idx="436">
                  <c:v>465</c:v>
                </c:pt>
                <c:pt idx="437">
                  <c:v>462</c:v>
                </c:pt>
                <c:pt idx="438">
                  <c:v>473</c:v>
                </c:pt>
                <c:pt idx="439">
                  <c:v>468</c:v>
                </c:pt>
                <c:pt idx="440">
                  <c:v>476</c:v>
                </c:pt>
                <c:pt idx="441">
                  <c:v>477</c:v>
                </c:pt>
                <c:pt idx="442">
                  <c:v>481</c:v>
                </c:pt>
                <c:pt idx="443">
                  <c:v>477</c:v>
                </c:pt>
                <c:pt idx="444">
                  <c:v>487</c:v>
                </c:pt>
                <c:pt idx="445">
                  <c:v>486</c:v>
                </c:pt>
                <c:pt idx="446">
                  <c:v>481</c:v>
                </c:pt>
                <c:pt idx="447">
                  <c:v>480</c:v>
                </c:pt>
                <c:pt idx="448">
                  <c:v>486</c:v>
                </c:pt>
                <c:pt idx="449">
                  <c:v>484</c:v>
                </c:pt>
                <c:pt idx="450">
                  <c:v>487</c:v>
                </c:pt>
                <c:pt idx="451">
                  <c:v>491</c:v>
                </c:pt>
                <c:pt idx="452">
                  <c:v>497</c:v>
                </c:pt>
                <c:pt idx="453">
                  <c:v>492</c:v>
                </c:pt>
                <c:pt idx="454">
                  <c:v>499</c:v>
                </c:pt>
                <c:pt idx="455">
                  <c:v>496</c:v>
                </c:pt>
                <c:pt idx="456">
                  <c:v>492</c:v>
                </c:pt>
                <c:pt idx="457">
                  <c:v>500</c:v>
                </c:pt>
                <c:pt idx="458">
                  <c:v>505</c:v>
                </c:pt>
                <c:pt idx="459">
                  <c:v>503</c:v>
                </c:pt>
                <c:pt idx="460">
                  <c:v>499</c:v>
                </c:pt>
                <c:pt idx="461">
                  <c:v>515</c:v>
                </c:pt>
                <c:pt idx="462">
                  <c:v>500</c:v>
                </c:pt>
                <c:pt idx="463">
                  <c:v>510</c:v>
                </c:pt>
                <c:pt idx="464">
                  <c:v>505</c:v>
                </c:pt>
                <c:pt idx="465">
                  <c:v>504</c:v>
                </c:pt>
                <c:pt idx="466">
                  <c:v>508</c:v>
                </c:pt>
                <c:pt idx="467">
                  <c:v>509</c:v>
                </c:pt>
                <c:pt idx="468">
                  <c:v>515</c:v>
                </c:pt>
                <c:pt idx="469">
                  <c:v>509</c:v>
                </c:pt>
                <c:pt idx="470">
                  <c:v>510</c:v>
                </c:pt>
                <c:pt idx="471">
                  <c:v>513</c:v>
                </c:pt>
                <c:pt idx="472">
                  <c:v>512</c:v>
                </c:pt>
                <c:pt idx="473">
                  <c:v>515</c:v>
                </c:pt>
                <c:pt idx="474">
                  <c:v>520</c:v>
                </c:pt>
                <c:pt idx="475">
                  <c:v>518</c:v>
                </c:pt>
                <c:pt idx="476">
                  <c:v>518</c:v>
                </c:pt>
                <c:pt idx="477">
                  <c:v>518</c:v>
                </c:pt>
                <c:pt idx="478">
                  <c:v>511</c:v>
                </c:pt>
                <c:pt idx="479">
                  <c:v>514</c:v>
                </c:pt>
                <c:pt idx="480">
                  <c:v>515</c:v>
                </c:pt>
                <c:pt idx="481">
                  <c:v>514</c:v>
                </c:pt>
                <c:pt idx="482">
                  <c:v>511</c:v>
                </c:pt>
                <c:pt idx="483">
                  <c:v>518</c:v>
                </c:pt>
                <c:pt idx="484">
                  <c:v>514</c:v>
                </c:pt>
                <c:pt idx="485">
                  <c:v>515</c:v>
                </c:pt>
                <c:pt idx="486">
                  <c:v>515</c:v>
                </c:pt>
                <c:pt idx="487">
                  <c:v>523</c:v>
                </c:pt>
                <c:pt idx="488">
                  <c:v>522</c:v>
                </c:pt>
                <c:pt idx="489">
                  <c:v>520</c:v>
                </c:pt>
                <c:pt idx="490">
                  <c:v>520</c:v>
                </c:pt>
                <c:pt idx="491">
                  <c:v>515</c:v>
                </c:pt>
                <c:pt idx="492">
                  <c:v>514</c:v>
                </c:pt>
                <c:pt idx="493">
                  <c:v>514</c:v>
                </c:pt>
                <c:pt idx="494">
                  <c:v>517</c:v>
                </c:pt>
                <c:pt idx="495">
                  <c:v>518</c:v>
                </c:pt>
                <c:pt idx="496">
                  <c:v>517</c:v>
                </c:pt>
                <c:pt idx="497">
                  <c:v>516</c:v>
                </c:pt>
                <c:pt idx="498">
                  <c:v>521</c:v>
                </c:pt>
                <c:pt idx="499">
                  <c:v>518</c:v>
                </c:pt>
                <c:pt idx="500">
                  <c:v>513</c:v>
                </c:pt>
                <c:pt idx="501">
                  <c:v>525</c:v>
                </c:pt>
                <c:pt idx="502">
                  <c:v>514</c:v>
                </c:pt>
                <c:pt idx="503">
                  <c:v>523</c:v>
                </c:pt>
                <c:pt idx="504">
                  <c:v>527</c:v>
                </c:pt>
                <c:pt idx="505">
                  <c:v>510</c:v>
                </c:pt>
                <c:pt idx="506">
                  <c:v>516</c:v>
                </c:pt>
                <c:pt idx="507">
                  <c:v>519</c:v>
                </c:pt>
                <c:pt idx="508">
                  <c:v>522</c:v>
                </c:pt>
                <c:pt idx="509">
                  <c:v>515</c:v>
                </c:pt>
                <c:pt idx="510">
                  <c:v>517</c:v>
                </c:pt>
                <c:pt idx="511">
                  <c:v>512</c:v>
                </c:pt>
              </c:numCache>
            </c:numRef>
          </c:val>
          <c:smooth val="0"/>
        </c:ser>
        <c:ser>
          <c:idx val="12"/>
          <c:order val="12"/>
          <c:marker>
            <c:symbol val="none"/>
          </c:marker>
          <c:val>
            <c:numRef>
              <c:f>TP_all!$AD$1:$AD$512</c:f>
              <c:numCache>
                <c:formatCode>General</c:formatCode>
                <c:ptCount val="512"/>
                <c:pt idx="0">
                  <c:v>6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23</c:v>
                </c:pt>
                <c:pt idx="46">
                  <c:v>0</c:v>
                </c:pt>
                <c:pt idx="47">
                  <c:v>0</c:v>
                </c:pt>
                <c:pt idx="48">
                  <c:v>28</c:v>
                </c:pt>
                <c:pt idx="49">
                  <c:v>33</c:v>
                </c:pt>
                <c:pt idx="50">
                  <c:v>23</c:v>
                </c:pt>
                <c:pt idx="51">
                  <c:v>34</c:v>
                </c:pt>
                <c:pt idx="52">
                  <c:v>45</c:v>
                </c:pt>
                <c:pt idx="53">
                  <c:v>40</c:v>
                </c:pt>
                <c:pt idx="54">
                  <c:v>52</c:v>
                </c:pt>
                <c:pt idx="55">
                  <c:v>47</c:v>
                </c:pt>
                <c:pt idx="56">
                  <c:v>44</c:v>
                </c:pt>
                <c:pt idx="57">
                  <c:v>60</c:v>
                </c:pt>
                <c:pt idx="58">
                  <c:v>61</c:v>
                </c:pt>
                <c:pt idx="59">
                  <c:v>52</c:v>
                </c:pt>
                <c:pt idx="60">
                  <c:v>65</c:v>
                </c:pt>
                <c:pt idx="61">
                  <c:v>61</c:v>
                </c:pt>
                <c:pt idx="62">
                  <c:v>60</c:v>
                </c:pt>
                <c:pt idx="63">
                  <c:v>74</c:v>
                </c:pt>
                <c:pt idx="64">
                  <c:v>71</c:v>
                </c:pt>
                <c:pt idx="65">
                  <c:v>76</c:v>
                </c:pt>
                <c:pt idx="66">
                  <c:v>76</c:v>
                </c:pt>
                <c:pt idx="67">
                  <c:v>79</c:v>
                </c:pt>
                <c:pt idx="68">
                  <c:v>80</c:v>
                </c:pt>
                <c:pt idx="69">
                  <c:v>85</c:v>
                </c:pt>
                <c:pt idx="70">
                  <c:v>82</c:v>
                </c:pt>
                <c:pt idx="71">
                  <c:v>82</c:v>
                </c:pt>
                <c:pt idx="72">
                  <c:v>84</c:v>
                </c:pt>
                <c:pt idx="73">
                  <c:v>89</c:v>
                </c:pt>
                <c:pt idx="74">
                  <c:v>86</c:v>
                </c:pt>
                <c:pt idx="75">
                  <c:v>93</c:v>
                </c:pt>
                <c:pt idx="76">
                  <c:v>97</c:v>
                </c:pt>
                <c:pt idx="77">
                  <c:v>92</c:v>
                </c:pt>
                <c:pt idx="78">
                  <c:v>96</c:v>
                </c:pt>
                <c:pt idx="79">
                  <c:v>100</c:v>
                </c:pt>
                <c:pt idx="80">
                  <c:v>97</c:v>
                </c:pt>
                <c:pt idx="81">
                  <c:v>99</c:v>
                </c:pt>
                <c:pt idx="82">
                  <c:v>101</c:v>
                </c:pt>
                <c:pt idx="83">
                  <c:v>108</c:v>
                </c:pt>
                <c:pt idx="84">
                  <c:v>104</c:v>
                </c:pt>
                <c:pt idx="85">
                  <c:v>109</c:v>
                </c:pt>
                <c:pt idx="86">
                  <c:v>112</c:v>
                </c:pt>
                <c:pt idx="87">
                  <c:v>101</c:v>
                </c:pt>
                <c:pt idx="88">
                  <c:v>109</c:v>
                </c:pt>
                <c:pt idx="89">
                  <c:v>108</c:v>
                </c:pt>
                <c:pt idx="90">
                  <c:v>113</c:v>
                </c:pt>
                <c:pt idx="91">
                  <c:v>107</c:v>
                </c:pt>
                <c:pt idx="92">
                  <c:v>107</c:v>
                </c:pt>
                <c:pt idx="93">
                  <c:v>109</c:v>
                </c:pt>
                <c:pt idx="94">
                  <c:v>115</c:v>
                </c:pt>
                <c:pt idx="95">
                  <c:v>118</c:v>
                </c:pt>
                <c:pt idx="96">
                  <c:v>120</c:v>
                </c:pt>
                <c:pt idx="97">
                  <c:v>123</c:v>
                </c:pt>
                <c:pt idx="98">
                  <c:v>117</c:v>
                </c:pt>
                <c:pt idx="99">
                  <c:v>121</c:v>
                </c:pt>
                <c:pt idx="100">
                  <c:v>126</c:v>
                </c:pt>
                <c:pt idx="101">
                  <c:v>127</c:v>
                </c:pt>
                <c:pt idx="102">
                  <c:v>125</c:v>
                </c:pt>
                <c:pt idx="103">
                  <c:v>121</c:v>
                </c:pt>
                <c:pt idx="104">
                  <c:v>126</c:v>
                </c:pt>
                <c:pt idx="105">
                  <c:v>129</c:v>
                </c:pt>
                <c:pt idx="106">
                  <c:v>128</c:v>
                </c:pt>
                <c:pt idx="107">
                  <c:v>134</c:v>
                </c:pt>
                <c:pt idx="108">
                  <c:v>133</c:v>
                </c:pt>
                <c:pt idx="109">
                  <c:v>134</c:v>
                </c:pt>
                <c:pt idx="110">
                  <c:v>132</c:v>
                </c:pt>
                <c:pt idx="111">
                  <c:v>139</c:v>
                </c:pt>
                <c:pt idx="112">
                  <c:v>137</c:v>
                </c:pt>
                <c:pt idx="113">
                  <c:v>136</c:v>
                </c:pt>
                <c:pt idx="114">
                  <c:v>138</c:v>
                </c:pt>
                <c:pt idx="115">
                  <c:v>141</c:v>
                </c:pt>
                <c:pt idx="116">
                  <c:v>147</c:v>
                </c:pt>
                <c:pt idx="117">
                  <c:v>140</c:v>
                </c:pt>
                <c:pt idx="118">
                  <c:v>141</c:v>
                </c:pt>
                <c:pt idx="119">
                  <c:v>151</c:v>
                </c:pt>
                <c:pt idx="120">
                  <c:v>145</c:v>
                </c:pt>
                <c:pt idx="121">
                  <c:v>144</c:v>
                </c:pt>
                <c:pt idx="122">
                  <c:v>149</c:v>
                </c:pt>
                <c:pt idx="123">
                  <c:v>147</c:v>
                </c:pt>
                <c:pt idx="124">
                  <c:v>154</c:v>
                </c:pt>
                <c:pt idx="125">
                  <c:v>155</c:v>
                </c:pt>
                <c:pt idx="126">
                  <c:v>162</c:v>
                </c:pt>
                <c:pt idx="127">
                  <c:v>156</c:v>
                </c:pt>
                <c:pt idx="128">
                  <c:v>148</c:v>
                </c:pt>
                <c:pt idx="129">
                  <c:v>161</c:v>
                </c:pt>
                <c:pt idx="130">
                  <c:v>164</c:v>
                </c:pt>
                <c:pt idx="131">
                  <c:v>150</c:v>
                </c:pt>
                <c:pt idx="132">
                  <c:v>159</c:v>
                </c:pt>
                <c:pt idx="133">
                  <c:v>158</c:v>
                </c:pt>
                <c:pt idx="134">
                  <c:v>162</c:v>
                </c:pt>
                <c:pt idx="135">
                  <c:v>158</c:v>
                </c:pt>
                <c:pt idx="136">
                  <c:v>157</c:v>
                </c:pt>
                <c:pt idx="137">
                  <c:v>159</c:v>
                </c:pt>
                <c:pt idx="138">
                  <c:v>168</c:v>
                </c:pt>
                <c:pt idx="139">
                  <c:v>168</c:v>
                </c:pt>
                <c:pt idx="140">
                  <c:v>170</c:v>
                </c:pt>
                <c:pt idx="141">
                  <c:v>173</c:v>
                </c:pt>
                <c:pt idx="142">
                  <c:v>175</c:v>
                </c:pt>
                <c:pt idx="143">
                  <c:v>175</c:v>
                </c:pt>
                <c:pt idx="144">
                  <c:v>178</c:v>
                </c:pt>
                <c:pt idx="145">
                  <c:v>175</c:v>
                </c:pt>
                <c:pt idx="146">
                  <c:v>181</c:v>
                </c:pt>
                <c:pt idx="147">
                  <c:v>180</c:v>
                </c:pt>
                <c:pt idx="148">
                  <c:v>180</c:v>
                </c:pt>
                <c:pt idx="149">
                  <c:v>179</c:v>
                </c:pt>
                <c:pt idx="150">
                  <c:v>191</c:v>
                </c:pt>
                <c:pt idx="151">
                  <c:v>189</c:v>
                </c:pt>
                <c:pt idx="152">
                  <c:v>186</c:v>
                </c:pt>
                <c:pt idx="153">
                  <c:v>183</c:v>
                </c:pt>
                <c:pt idx="154">
                  <c:v>184</c:v>
                </c:pt>
                <c:pt idx="155">
                  <c:v>189</c:v>
                </c:pt>
                <c:pt idx="156">
                  <c:v>185</c:v>
                </c:pt>
                <c:pt idx="157">
                  <c:v>188</c:v>
                </c:pt>
                <c:pt idx="158">
                  <c:v>186</c:v>
                </c:pt>
                <c:pt idx="159">
                  <c:v>191</c:v>
                </c:pt>
                <c:pt idx="160">
                  <c:v>191</c:v>
                </c:pt>
                <c:pt idx="161">
                  <c:v>187</c:v>
                </c:pt>
                <c:pt idx="162">
                  <c:v>195</c:v>
                </c:pt>
                <c:pt idx="163">
                  <c:v>197</c:v>
                </c:pt>
                <c:pt idx="164">
                  <c:v>197</c:v>
                </c:pt>
                <c:pt idx="165">
                  <c:v>201</c:v>
                </c:pt>
                <c:pt idx="166">
                  <c:v>195</c:v>
                </c:pt>
                <c:pt idx="167">
                  <c:v>202</c:v>
                </c:pt>
                <c:pt idx="168">
                  <c:v>200</c:v>
                </c:pt>
                <c:pt idx="169">
                  <c:v>208</c:v>
                </c:pt>
                <c:pt idx="170">
                  <c:v>212</c:v>
                </c:pt>
                <c:pt idx="171">
                  <c:v>196</c:v>
                </c:pt>
                <c:pt idx="172">
                  <c:v>200</c:v>
                </c:pt>
                <c:pt idx="173">
                  <c:v>209</c:v>
                </c:pt>
                <c:pt idx="174">
                  <c:v>211</c:v>
                </c:pt>
                <c:pt idx="175">
                  <c:v>208</c:v>
                </c:pt>
                <c:pt idx="176">
                  <c:v>211</c:v>
                </c:pt>
                <c:pt idx="177">
                  <c:v>211</c:v>
                </c:pt>
                <c:pt idx="178">
                  <c:v>215</c:v>
                </c:pt>
                <c:pt idx="179">
                  <c:v>220</c:v>
                </c:pt>
                <c:pt idx="180">
                  <c:v>212</c:v>
                </c:pt>
                <c:pt idx="181">
                  <c:v>220</c:v>
                </c:pt>
                <c:pt idx="182">
                  <c:v>219</c:v>
                </c:pt>
                <c:pt idx="183">
                  <c:v>219</c:v>
                </c:pt>
                <c:pt idx="184">
                  <c:v>219</c:v>
                </c:pt>
                <c:pt idx="185">
                  <c:v>227</c:v>
                </c:pt>
                <c:pt idx="186">
                  <c:v>223</c:v>
                </c:pt>
                <c:pt idx="187">
                  <c:v>218</c:v>
                </c:pt>
                <c:pt idx="188">
                  <c:v>230</c:v>
                </c:pt>
                <c:pt idx="189">
                  <c:v>226</c:v>
                </c:pt>
                <c:pt idx="190">
                  <c:v>229</c:v>
                </c:pt>
                <c:pt idx="191">
                  <c:v>232</c:v>
                </c:pt>
                <c:pt idx="192">
                  <c:v>232</c:v>
                </c:pt>
                <c:pt idx="193">
                  <c:v>235</c:v>
                </c:pt>
                <c:pt idx="194">
                  <c:v>240</c:v>
                </c:pt>
                <c:pt idx="195">
                  <c:v>239</c:v>
                </c:pt>
                <c:pt idx="196">
                  <c:v>237</c:v>
                </c:pt>
                <c:pt idx="197">
                  <c:v>239</c:v>
                </c:pt>
                <c:pt idx="198">
                  <c:v>245</c:v>
                </c:pt>
                <c:pt idx="199">
                  <c:v>241</c:v>
                </c:pt>
                <c:pt idx="200">
                  <c:v>246</c:v>
                </c:pt>
                <c:pt idx="201">
                  <c:v>246</c:v>
                </c:pt>
                <c:pt idx="202">
                  <c:v>252</c:v>
                </c:pt>
                <c:pt idx="203">
                  <c:v>245</c:v>
                </c:pt>
                <c:pt idx="204">
                  <c:v>245</c:v>
                </c:pt>
                <c:pt idx="205">
                  <c:v>236</c:v>
                </c:pt>
                <c:pt idx="206">
                  <c:v>253</c:v>
                </c:pt>
                <c:pt idx="207">
                  <c:v>251</c:v>
                </c:pt>
                <c:pt idx="208">
                  <c:v>257</c:v>
                </c:pt>
                <c:pt idx="209">
                  <c:v>239</c:v>
                </c:pt>
                <c:pt idx="210">
                  <c:v>249</c:v>
                </c:pt>
                <c:pt idx="211">
                  <c:v>256</c:v>
                </c:pt>
                <c:pt idx="212">
                  <c:v>256</c:v>
                </c:pt>
                <c:pt idx="213">
                  <c:v>260</c:v>
                </c:pt>
                <c:pt idx="214">
                  <c:v>260</c:v>
                </c:pt>
                <c:pt idx="215">
                  <c:v>260</c:v>
                </c:pt>
                <c:pt idx="216">
                  <c:v>262</c:v>
                </c:pt>
                <c:pt idx="217">
                  <c:v>262</c:v>
                </c:pt>
                <c:pt idx="218">
                  <c:v>264</c:v>
                </c:pt>
                <c:pt idx="219">
                  <c:v>267</c:v>
                </c:pt>
                <c:pt idx="220">
                  <c:v>268</c:v>
                </c:pt>
                <c:pt idx="221">
                  <c:v>268</c:v>
                </c:pt>
                <c:pt idx="222">
                  <c:v>268</c:v>
                </c:pt>
                <c:pt idx="223">
                  <c:v>265</c:v>
                </c:pt>
                <c:pt idx="224">
                  <c:v>270</c:v>
                </c:pt>
                <c:pt idx="225">
                  <c:v>275</c:v>
                </c:pt>
                <c:pt idx="226">
                  <c:v>275</c:v>
                </c:pt>
                <c:pt idx="227">
                  <c:v>272</c:v>
                </c:pt>
                <c:pt idx="228">
                  <c:v>276</c:v>
                </c:pt>
                <c:pt idx="229">
                  <c:v>281</c:v>
                </c:pt>
                <c:pt idx="230">
                  <c:v>283</c:v>
                </c:pt>
                <c:pt idx="231">
                  <c:v>281</c:v>
                </c:pt>
                <c:pt idx="232">
                  <c:v>279</c:v>
                </c:pt>
                <c:pt idx="233">
                  <c:v>286</c:v>
                </c:pt>
                <c:pt idx="234">
                  <c:v>280</c:v>
                </c:pt>
                <c:pt idx="235">
                  <c:v>284</c:v>
                </c:pt>
                <c:pt idx="236">
                  <c:v>288</c:v>
                </c:pt>
                <c:pt idx="237">
                  <c:v>284</c:v>
                </c:pt>
                <c:pt idx="238">
                  <c:v>287</c:v>
                </c:pt>
                <c:pt idx="239">
                  <c:v>294</c:v>
                </c:pt>
                <c:pt idx="240">
                  <c:v>288</c:v>
                </c:pt>
                <c:pt idx="241">
                  <c:v>284</c:v>
                </c:pt>
                <c:pt idx="242">
                  <c:v>285</c:v>
                </c:pt>
                <c:pt idx="243">
                  <c:v>295</c:v>
                </c:pt>
                <c:pt idx="244">
                  <c:v>295</c:v>
                </c:pt>
                <c:pt idx="245">
                  <c:v>295</c:v>
                </c:pt>
                <c:pt idx="246">
                  <c:v>300</c:v>
                </c:pt>
                <c:pt idx="247">
                  <c:v>306</c:v>
                </c:pt>
                <c:pt idx="248">
                  <c:v>303</c:v>
                </c:pt>
                <c:pt idx="249">
                  <c:v>303</c:v>
                </c:pt>
                <c:pt idx="250">
                  <c:v>305</c:v>
                </c:pt>
                <c:pt idx="251">
                  <c:v>303</c:v>
                </c:pt>
                <c:pt idx="252">
                  <c:v>306</c:v>
                </c:pt>
                <c:pt idx="253">
                  <c:v>307</c:v>
                </c:pt>
                <c:pt idx="254">
                  <c:v>307</c:v>
                </c:pt>
                <c:pt idx="255">
                  <c:v>307</c:v>
                </c:pt>
                <c:pt idx="256">
                  <c:v>310</c:v>
                </c:pt>
                <c:pt idx="257">
                  <c:v>311</c:v>
                </c:pt>
                <c:pt idx="258">
                  <c:v>313</c:v>
                </c:pt>
                <c:pt idx="259">
                  <c:v>314</c:v>
                </c:pt>
                <c:pt idx="260">
                  <c:v>316</c:v>
                </c:pt>
                <c:pt idx="261">
                  <c:v>319</c:v>
                </c:pt>
                <c:pt idx="262">
                  <c:v>317</c:v>
                </c:pt>
                <c:pt idx="263">
                  <c:v>317</c:v>
                </c:pt>
                <c:pt idx="264">
                  <c:v>316</c:v>
                </c:pt>
                <c:pt idx="265">
                  <c:v>324</c:v>
                </c:pt>
                <c:pt idx="266">
                  <c:v>321</c:v>
                </c:pt>
                <c:pt idx="267">
                  <c:v>325</c:v>
                </c:pt>
                <c:pt idx="268">
                  <c:v>315</c:v>
                </c:pt>
                <c:pt idx="269">
                  <c:v>328</c:v>
                </c:pt>
                <c:pt idx="270">
                  <c:v>327</c:v>
                </c:pt>
                <c:pt idx="271">
                  <c:v>330</c:v>
                </c:pt>
                <c:pt idx="272">
                  <c:v>333</c:v>
                </c:pt>
                <c:pt idx="273">
                  <c:v>330</c:v>
                </c:pt>
                <c:pt idx="274">
                  <c:v>330</c:v>
                </c:pt>
                <c:pt idx="275">
                  <c:v>330</c:v>
                </c:pt>
                <c:pt idx="276">
                  <c:v>339</c:v>
                </c:pt>
                <c:pt idx="277">
                  <c:v>335</c:v>
                </c:pt>
                <c:pt idx="278">
                  <c:v>330</c:v>
                </c:pt>
                <c:pt idx="279">
                  <c:v>338</c:v>
                </c:pt>
                <c:pt idx="280">
                  <c:v>338</c:v>
                </c:pt>
                <c:pt idx="281">
                  <c:v>340</c:v>
                </c:pt>
                <c:pt idx="282">
                  <c:v>339</c:v>
                </c:pt>
                <c:pt idx="283">
                  <c:v>337</c:v>
                </c:pt>
                <c:pt idx="284">
                  <c:v>345</c:v>
                </c:pt>
                <c:pt idx="285">
                  <c:v>346</c:v>
                </c:pt>
                <c:pt idx="286">
                  <c:v>349</c:v>
                </c:pt>
                <c:pt idx="287">
                  <c:v>349</c:v>
                </c:pt>
                <c:pt idx="288">
                  <c:v>347</c:v>
                </c:pt>
                <c:pt idx="289">
                  <c:v>349</c:v>
                </c:pt>
                <c:pt idx="290">
                  <c:v>348</c:v>
                </c:pt>
                <c:pt idx="291">
                  <c:v>356</c:v>
                </c:pt>
                <c:pt idx="292">
                  <c:v>358</c:v>
                </c:pt>
                <c:pt idx="293">
                  <c:v>355</c:v>
                </c:pt>
                <c:pt idx="294">
                  <c:v>358</c:v>
                </c:pt>
                <c:pt idx="295">
                  <c:v>364</c:v>
                </c:pt>
                <c:pt idx="296">
                  <c:v>362</c:v>
                </c:pt>
                <c:pt idx="297">
                  <c:v>354</c:v>
                </c:pt>
                <c:pt idx="298">
                  <c:v>371</c:v>
                </c:pt>
                <c:pt idx="299">
                  <c:v>364</c:v>
                </c:pt>
                <c:pt idx="300">
                  <c:v>364</c:v>
                </c:pt>
                <c:pt idx="301">
                  <c:v>367</c:v>
                </c:pt>
                <c:pt idx="302">
                  <c:v>363</c:v>
                </c:pt>
                <c:pt idx="303">
                  <c:v>360</c:v>
                </c:pt>
                <c:pt idx="304">
                  <c:v>366</c:v>
                </c:pt>
                <c:pt idx="305">
                  <c:v>371</c:v>
                </c:pt>
                <c:pt idx="306">
                  <c:v>366</c:v>
                </c:pt>
                <c:pt idx="307">
                  <c:v>371</c:v>
                </c:pt>
                <c:pt idx="308">
                  <c:v>360</c:v>
                </c:pt>
                <c:pt idx="309">
                  <c:v>373</c:v>
                </c:pt>
                <c:pt idx="310">
                  <c:v>370</c:v>
                </c:pt>
                <c:pt idx="311">
                  <c:v>374</c:v>
                </c:pt>
                <c:pt idx="312">
                  <c:v>375</c:v>
                </c:pt>
                <c:pt idx="313">
                  <c:v>375</c:v>
                </c:pt>
                <c:pt idx="314">
                  <c:v>377</c:v>
                </c:pt>
                <c:pt idx="315">
                  <c:v>381</c:v>
                </c:pt>
                <c:pt idx="316">
                  <c:v>379</c:v>
                </c:pt>
                <c:pt idx="317">
                  <c:v>390</c:v>
                </c:pt>
                <c:pt idx="318">
                  <c:v>383</c:v>
                </c:pt>
                <c:pt idx="319">
                  <c:v>382</c:v>
                </c:pt>
                <c:pt idx="320">
                  <c:v>390</c:v>
                </c:pt>
                <c:pt idx="321">
                  <c:v>392</c:v>
                </c:pt>
                <c:pt idx="322">
                  <c:v>378</c:v>
                </c:pt>
                <c:pt idx="323">
                  <c:v>387</c:v>
                </c:pt>
                <c:pt idx="324">
                  <c:v>388</c:v>
                </c:pt>
                <c:pt idx="325">
                  <c:v>390</c:v>
                </c:pt>
                <c:pt idx="326">
                  <c:v>382</c:v>
                </c:pt>
                <c:pt idx="327">
                  <c:v>396</c:v>
                </c:pt>
                <c:pt idx="328">
                  <c:v>396</c:v>
                </c:pt>
                <c:pt idx="329">
                  <c:v>394</c:v>
                </c:pt>
                <c:pt idx="330">
                  <c:v>394</c:v>
                </c:pt>
                <c:pt idx="331">
                  <c:v>398</c:v>
                </c:pt>
                <c:pt idx="332">
                  <c:v>400</c:v>
                </c:pt>
                <c:pt idx="333">
                  <c:v>408</c:v>
                </c:pt>
                <c:pt idx="334">
                  <c:v>395</c:v>
                </c:pt>
                <c:pt idx="335">
                  <c:v>407</c:v>
                </c:pt>
                <c:pt idx="336">
                  <c:v>393</c:v>
                </c:pt>
                <c:pt idx="337">
                  <c:v>402</c:v>
                </c:pt>
                <c:pt idx="338">
                  <c:v>410</c:v>
                </c:pt>
                <c:pt idx="339">
                  <c:v>406</c:v>
                </c:pt>
                <c:pt idx="340">
                  <c:v>407</c:v>
                </c:pt>
                <c:pt idx="341">
                  <c:v>414</c:v>
                </c:pt>
                <c:pt idx="342">
                  <c:v>412</c:v>
                </c:pt>
                <c:pt idx="343">
                  <c:v>406</c:v>
                </c:pt>
                <c:pt idx="344">
                  <c:v>409</c:v>
                </c:pt>
                <c:pt idx="345">
                  <c:v>409</c:v>
                </c:pt>
                <c:pt idx="346">
                  <c:v>418</c:v>
                </c:pt>
                <c:pt idx="347">
                  <c:v>412</c:v>
                </c:pt>
                <c:pt idx="348">
                  <c:v>408</c:v>
                </c:pt>
                <c:pt idx="349">
                  <c:v>419</c:v>
                </c:pt>
                <c:pt idx="350">
                  <c:v>420</c:v>
                </c:pt>
                <c:pt idx="351">
                  <c:v>425</c:v>
                </c:pt>
                <c:pt idx="352">
                  <c:v>419</c:v>
                </c:pt>
                <c:pt idx="353">
                  <c:v>420</c:v>
                </c:pt>
                <c:pt idx="354">
                  <c:v>425</c:v>
                </c:pt>
                <c:pt idx="355">
                  <c:v>430</c:v>
                </c:pt>
                <c:pt idx="356">
                  <c:v>427</c:v>
                </c:pt>
                <c:pt idx="357">
                  <c:v>432</c:v>
                </c:pt>
                <c:pt idx="358">
                  <c:v>424</c:v>
                </c:pt>
                <c:pt idx="359">
                  <c:v>431</c:v>
                </c:pt>
                <c:pt idx="360">
                  <c:v>433</c:v>
                </c:pt>
                <c:pt idx="361">
                  <c:v>427</c:v>
                </c:pt>
                <c:pt idx="362">
                  <c:v>434</c:v>
                </c:pt>
                <c:pt idx="363">
                  <c:v>430</c:v>
                </c:pt>
                <c:pt idx="364">
                  <c:v>433</c:v>
                </c:pt>
                <c:pt idx="365">
                  <c:v>435</c:v>
                </c:pt>
                <c:pt idx="366">
                  <c:v>444</c:v>
                </c:pt>
                <c:pt idx="367">
                  <c:v>442</c:v>
                </c:pt>
                <c:pt idx="368">
                  <c:v>447</c:v>
                </c:pt>
                <c:pt idx="369">
                  <c:v>446</c:v>
                </c:pt>
                <c:pt idx="370">
                  <c:v>444</c:v>
                </c:pt>
                <c:pt idx="371">
                  <c:v>445</c:v>
                </c:pt>
                <c:pt idx="372">
                  <c:v>449</c:v>
                </c:pt>
                <c:pt idx="373">
                  <c:v>450</c:v>
                </c:pt>
                <c:pt idx="374">
                  <c:v>446</c:v>
                </c:pt>
                <c:pt idx="375">
                  <c:v>451</c:v>
                </c:pt>
                <c:pt idx="376">
                  <c:v>453</c:v>
                </c:pt>
                <c:pt idx="377">
                  <c:v>458</c:v>
                </c:pt>
                <c:pt idx="378">
                  <c:v>446</c:v>
                </c:pt>
                <c:pt idx="379">
                  <c:v>457</c:v>
                </c:pt>
                <c:pt idx="380">
                  <c:v>457</c:v>
                </c:pt>
                <c:pt idx="381">
                  <c:v>452</c:v>
                </c:pt>
                <c:pt idx="382">
                  <c:v>456</c:v>
                </c:pt>
                <c:pt idx="383">
                  <c:v>456</c:v>
                </c:pt>
                <c:pt idx="384">
                  <c:v>461</c:v>
                </c:pt>
                <c:pt idx="385">
                  <c:v>459</c:v>
                </c:pt>
                <c:pt idx="386">
                  <c:v>463</c:v>
                </c:pt>
                <c:pt idx="387">
                  <c:v>459</c:v>
                </c:pt>
                <c:pt idx="388">
                  <c:v>463</c:v>
                </c:pt>
                <c:pt idx="389">
                  <c:v>462</c:v>
                </c:pt>
                <c:pt idx="390">
                  <c:v>462</c:v>
                </c:pt>
                <c:pt idx="391">
                  <c:v>468</c:v>
                </c:pt>
                <c:pt idx="392">
                  <c:v>465</c:v>
                </c:pt>
                <c:pt idx="393">
                  <c:v>474</c:v>
                </c:pt>
                <c:pt idx="394">
                  <c:v>467</c:v>
                </c:pt>
                <c:pt idx="395">
                  <c:v>472</c:v>
                </c:pt>
                <c:pt idx="396">
                  <c:v>472</c:v>
                </c:pt>
                <c:pt idx="397">
                  <c:v>471</c:v>
                </c:pt>
                <c:pt idx="398">
                  <c:v>473</c:v>
                </c:pt>
                <c:pt idx="399">
                  <c:v>478</c:v>
                </c:pt>
                <c:pt idx="400">
                  <c:v>478</c:v>
                </c:pt>
                <c:pt idx="401">
                  <c:v>476</c:v>
                </c:pt>
                <c:pt idx="402">
                  <c:v>481</c:v>
                </c:pt>
                <c:pt idx="403">
                  <c:v>483</c:v>
                </c:pt>
                <c:pt idx="404">
                  <c:v>475</c:v>
                </c:pt>
                <c:pt idx="405">
                  <c:v>482</c:v>
                </c:pt>
                <c:pt idx="406">
                  <c:v>485</c:v>
                </c:pt>
                <c:pt idx="407">
                  <c:v>486</c:v>
                </c:pt>
                <c:pt idx="408">
                  <c:v>491</c:v>
                </c:pt>
                <c:pt idx="409">
                  <c:v>482</c:v>
                </c:pt>
                <c:pt idx="410">
                  <c:v>489</c:v>
                </c:pt>
                <c:pt idx="411">
                  <c:v>495</c:v>
                </c:pt>
                <c:pt idx="412">
                  <c:v>493</c:v>
                </c:pt>
                <c:pt idx="413">
                  <c:v>488</c:v>
                </c:pt>
                <c:pt idx="414">
                  <c:v>492</c:v>
                </c:pt>
                <c:pt idx="415">
                  <c:v>498</c:v>
                </c:pt>
                <c:pt idx="416">
                  <c:v>492</c:v>
                </c:pt>
                <c:pt idx="417">
                  <c:v>501</c:v>
                </c:pt>
                <c:pt idx="418">
                  <c:v>503</c:v>
                </c:pt>
                <c:pt idx="419">
                  <c:v>495</c:v>
                </c:pt>
                <c:pt idx="420">
                  <c:v>499</c:v>
                </c:pt>
                <c:pt idx="421">
                  <c:v>501</c:v>
                </c:pt>
                <c:pt idx="422">
                  <c:v>514</c:v>
                </c:pt>
                <c:pt idx="423">
                  <c:v>507</c:v>
                </c:pt>
                <c:pt idx="424">
                  <c:v>510</c:v>
                </c:pt>
                <c:pt idx="425">
                  <c:v>509</c:v>
                </c:pt>
                <c:pt idx="426">
                  <c:v>509</c:v>
                </c:pt>
                <c:pt idx="427">
                  <c:v>516</c:v>
                </c:pt>
                <c:pt idx="428">
                  <c:v>512</c:v>
                </c:pt>
                <c:pt idx="429">
                  <c:v>513</c:v>
                </c:pt>
                <c:pt idx="430">
                  <c:v>517</c:v>
                </c:pt>
                <c:pt idx="431">
                  <c:v>520</c:v>
                </c:pt>
                <c:pt idx="432">
                  <c:v>513</c:v>
                </c:pt>
                <c:pt idx="433">
                  <c:v>521</c:v>
                </c:pt>
                <c:pt idx="434">
                  <c:v>527</c:v>
                </c:pt>
                <c:pt idx="435">
                  <c:v>526</c:v>
                </c:pt>
                <c:pt idx="436">
                  <c:v>519</c:v>
                </c:pt>
                <c:pt idx="437">
                  <c:v>529</c:v>
                </c:pt>
                <c:pt idx="438">
                  <c:v>522</c:v>
                </c:pt>
                <c:pt idx="439">
                  <c:v>522</c:v>
                </c:pt>
                <c:pt idx="440">
                  <c:v>531</c:v>
                </c:pt>
                <c:pt idx="441">
                  <c:v>534</c:v>
                </c:pt>
                <c:pt idx="442">
                  <c:v>541</c:v>
                </c:pt>
                <c:pt idx="443">
                  <c:v>536</c:v>
                </c:pt>
                <c:pt idx="444">
                  <c:v>536</c:v>
                </c:pt>
                <c:pt idx="445">
                  <c:v>535</c:v>
                </c:pt>
                <c:pt idx="446">
                  <c:v>540</c:v>
                </c:pt>
                <c:pt idx="447">
                  <c:v>546</c:v>
                </c:pt>
                <c:pt idx="448">
                  <c:v>540</c:v>
                </c:pt>
                <c:pt idx="449">
                  <c:v>549</c:v>
                </c:pt>
                <c:pt idx="450">
                  <c:v>544</c:v>
                </c:pt>
                <c:pt idx="451">
                  <c:v>553</c:v>
                </c:pt>
                <c:pt idx="452">
                  <c:v>552</c:v>
                </c:pt>
                <c:pt idx="453">
                  <c:v>550</c:v>
                </c:pt>
                <c:pt idx="454">
                  <c:v>556</c:v>
                </c:pt>
                <c:pt idx="455">
                  <c:v>562</c:v>
                </c:pt>
                <c:pt idx="456">
                  <c:v>565</c:v>
                </c:pt>
                <c:pt idx="457">
                  <c:v>568</c:v>
                </c:pt>
                <c:pt idx="458">
                  <c:v>561</c:v>
                </c:pt>
                <c:pt idx="459">
                  <c:v>563</c:v>
                </c:pt>
                <c:pt idx="460">
                  <c:v>561</c:v>
                </c:pt>
                <c:pt idx="461">
                  <c:v>569</c:v>
                </c:pt>
                <c:pt idx="462">
                  <c:v>572</c:v>
                </c:pt>
                <c:pt idx="463">
                  <c:v>575</c:v>
                </c:pt>
                <c:pt idx="464">
                  <c:v>564</c:v>
                </c:pt>
                <c:pt idx="465">
                  <c:v>571</c:v>
                </c:pt>
                <c:pt idx="466">
                  <c:v>576</c:v>
                </c:pt>
                <c:pt idx="467">
                  <c:v>579</c:v>
                </c:pt>
                <c:pt idx="468">
                  <c:v>578</c:v>
                </c:pt>
                <c:pt idx="469">
                  <c:v>571</c:v>
                </c:pt>
                <c:pt idx="470">
                  <c:v>574</c:v>
                </c:pt>
                <c:pt idx="471">
                  <c:v>576</c:v>
                </c:pt>
                <c:pt idx="472">
                  <c:v>581</c:v>
                </c:pt>
                <c:pt idx="473">
                  <c:v>572</c:v>
                </c:pt>
                <c:pt idx="474">
                  <c:v>579</c:v>
                </c:pt>
                <c:pt idx="475">
                  <c:v>575</c:v>
                </c:pt>
                <c:pt idx="476">
                  <c:v>572</c:v>
                </c:pt>
                <c:pt idx="477">
                  <c:v>578</c:v>
                </c:pt>
                <c:pt idx="478">
                  <c:v>577</c:v>
                </c:pt>
                <c:pt idx="479">
                  <c:v>581</c:v>
                </c:pt>
                <c:pt idx="480">
                  <c:v>581</c:v>
                </c:pt>
                <c:pt idx="481">
                  <c:v>571</c:v>
                </c:pt>
                <c:pt idx="482">
                  <c:v>586</c:v>
                </c:pt>
                <c:pt idx="483">
                  <c:v>582</c:v>
                </c:pt>
                <c:pt idx="484">
                  <c:v>574</c:v>
                </c:pt>
                <c:pt idx="485">
                  <c:v>585</c:v>
                </c:pt>
                <c:pt idx="486">
                  <c:v>581</c:v>
                </c:pt>
                <c:pt idx="487">
                  <c:v>577</c:v>
                </c:pt>
                <c:pt idx="488">
                  <c:v>578</c:v>
                </c:pt>
                <c:pt idx="489">
                  <c:v>583</c:v>
                </c:pt>
                <c:pt idx="490">
                  <c:v>576</c:v>
                </c:pt>
                <c:pt idx="491">
                  <c:v>588</c:v>
                </c:pt>
                <c:pt idx="492">
                  <c:v>577</c:v>
                </c:pt>
                <c:pt idx="493">
                  <c:v>585</c:v>
                </c:pt>
                <c:pt idx="494">
                  <c:v>582</c:v>
                </c:pt>
                <c:pt idx="495">
                  <c:v>585</c:v>
                </c:pt>
                <c:pt idx="496">
                  <c:v>578</c:v>
                </c:pt>
                <c:pt idx="497">
                  <c:v>584</c:v>
                </c:pt>
                <c:pt idx="498">
                  <c:v>584</c:v>
                </c:pt>
                <c:pt idx="499">
                  <c:v>581</c:v>
                </c:pt>
                <c:pt idx="500">
                  <c:v>576</c:v>
                </c:pt>
                <c:pt idx="501">
                  <c:v>580</c:v>
                </c:pt>
                <c:pt idx="502">
                  <c:v>585</c:v>
                </c:pt>
                <c:pt idx="503">
                  <c:v>587</c:v>
                </c:pt>
                <c:pt idx="504">
                  <c:v>584</c:v>
                </c:pt>
                <c:pt idx="505">
                  <c:v>575</c:v>
                </c:pt>
                <c:pt idx="506">
                  <c:v>581</c:v>
                </c:pt>
                <c:pt idx="507">
                  <c:v>577</c:v>
                </c:pt>
                <c:pt idx="508">
                  <c:v>575</c:v>
                </c:pt>
                <c:pt idx="509">
                  <c:v>574</c:v>
                </c:pt>
                <c:pt idx="510">
                  <c:v>587</c:v>
                </c:pt>
                <c:pt idx="511">
                  <c:v>582</c:v>
                </c:pt>
              </c:numCache>
            </c:numRef>
          </c:val>
          <c:smooth val="0"/>
        </c:ser>
        <c:ser>
          <c:idx val="13"/>
          <c:order val="13"/>
          <c:marker>
            <c:symbol val="none"/>
          </c:marker>
          <c:val>
            <c:numRef>
              <c:f>TP_all!$AE$1:$AE$512</c:f>
              <c:numCache>
                <c:formatCode>General</c:formatCode>
                <c:ptCount val="512"/>
                <c:pt idx="0">
                  <c:v>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34</c:v>
                </c:pt>
                <c:pt idx="45">
                  <c:v>16</c:v>
                </c:pt>
                <c:pt idx="46">
                  <c:v>36</c:v>
                </c:pt>
                <c:pt idx="47">
                  <c:v>16</c:v>
                </c:pt>
                <c:pt idx="48">
                  <c:v>31</c:v>
                </c:pt>
                <c:pt idx="49">
                  <c:v>29</c:v>
                </c:pt>
                <c:pt idx="50">
                  <c:v>46</c:v>
                </c:pt>
                <c:pt idx="51">
                  <c:v>45</c:v>
                </c:pt>
                <c:pt idx="52">
                  <c:v>43</c:v>
                </c:pt>
                <c:pt idx="53">
                  <c:v>64</c:v>
                </c:pt>
                <c:pt idx="54">
                  <c:v>65</c:v>
                </c:pt>
                <c:pt idx="55">
                  <c:v>61</c:v>
                </c:pt>
                <c:pt idx="56">
                  <c:v>56</c:v>
                </c:pt>
                <c:pt idx="57">
                  <c:v>73</c:v>
                </c:pt>
                <c:pt idx="58">
                  <c:v>65</c:v>
                </c:pt>
                <c:pt idx="59">
                  <c:v>64</c:v>
                </c:pt>
                <c:pt idx="60">
                  <c:v>68</c:v>
                </c:pt>
                <c:pt idx="61">
                  <c:v>74</c:v>
                </c:pt>
                <c:pt idx="62">
                  <c:v>69</c:v>
                </c:pt>
                <c:pt idx="63">
                  <c:v>84</c:v>
                </c:pt>
                <c:pt idx="64">
                  <c:v>80</c:v>
                </c:pt>
                <c:pt idx="65">
                  <c:v>77</c:v>
                </c:pt>
                <c:pt idx="66">
                  <c:v>82</c:v>
                </c:pt>
                <c:pt idx="67">
                  <c:v>88</c:v>
                </c:pt>
                <c:pt idx="68">
                  <c:v>95</c:v>
                </c:pt>
                <c:pt idx="69">
                  <c:v>92</c:v>
                </c:pt>
                <c:pt idx="70">
                  <c:v>88</c:v>
                </c:pt>
                <c:pt idx="71">
                  <c:v>99</c:v>
                </c:pt>
                <c:pt idx="72">
                  <c:v>97</c:v>
                </c:pt>
                <c:pt idx="73">
                  <c:v>100</c:v>
                </c:pt>
                <c:pt idx="74">
                  <c:v>95</c:v>
                </c:pt>
                <c:pt idx="75">
                  <c:v>94</c:v>
                </c:pt>
                <c:pt idx="76">
                  <c:v>100</c:v>
                </c:pt>
                <c:pt idx="77">
                  <c:v>92</c:v>
                </c:pt>
                <c:pt idx="78">
                  <c:v>105</c:v>
                </c:pt>
                <c:pt idx="79">
                  <c:v>111</c:v>
                </c:pt>
                <c:pt idx="80">
                  <c:v>107</c:v>
                </c:pt>
                <c:pt idx="81">
                  <c:v>109</c:v>
                </c:pt>
                <c:pt idx="82">
                  <c:v>106</c:v>
                </c:pt>
                <c:pt idx="83">
                  <c:v>118</c:v>
                </c:pt>
                <c:pt idx="84">
                  <c:v>119</c:v>
                </c:pt>
                <c:pt idx="85">
                  <c:v>110</c:v>
                </c:pt>
                <c:pt idx="86">
                  <c:v>114</c:v>
                </c:pt>
                <c:pt idx="87">
                  <c:v>113</c:v>
                </c:pt>
                <c:pt idx="88">
                  <c:v>116</c:v>
                </c:pt>
                <c:pt idx="89">
                  <c:v>119</c:v>
                </c:pt>
                <c:pt idx="90">
                  <c:v>121</c:v>
                </c:pt>
                <c:pt idx="91">
                  <c:v>119</c:v>
                </c:pt>
                <c:pt idx="92">
                  <c:v>119</c:v>
                </c:pt>
                <c:pt idx="93">
                  <c:v>120</c:v>
                </c:pt>
                <c:pt idx="94">
                  <c:v>134</c:v>
                </c:pt>
                <c:pt idx="95">
                  <c:v>129</c:v>
                </c:pt>
                <c:pt idx="96">
                  <c:v>130</c:v>
                </c:pt>
                <c:pt idx="97">
                  <c:v>131</c:v>
                </c:pt>
                <c:pt idx="98">
                  <c:v>132</c:v>
                </c:pt>
                <c:pt idx="99">
                  <c:v>140</c:v>
                </c:pt>
                <c:pt idx="100">
                  <c:v>129</c:v>
                </c:pt>
                <c:pt idx="101">
                  <c:v>130</c:v>
                </c:pt>
                <c:pt idx="102">
                  <c:v>142</c:v>
                </c:pt>
                <c:pt idx="103">
                  <c:v>132</c:v>
                </c:pt>
                <c:pt idx="104">
                  <c:v>141</c:v>
                </c:pt>
                <c:pt idx="105">
                  <c:v>149</c:v>
                </c:pt>
                <c:pt idx="106">
                  <c:v>138</c:v>
                </c:pt>
                <c:pt idx="107">
                  <c:v>145</c:v>
                </c:pt>
                <c:pt idx="108">
                  <c:v>141</c:v>
                </c:pt>
                <c:pt idx="109">
                  <c:v>144</c:v>
                </c:pt>
                <c:pt idx="110">
                  <c:v>144</c:v>
                </c:pt>
                <c:pt idx="111">
                  <c:v>151</c:v>
                </c:pt>
                <c:pt idx="112">
                  <c:v>150</c:v>
                </c:pt>
                <c:pt idx="113">
                  <c:v>160</c:v>
                </c:pt>
                <c:pt idx="114">
                  <c:v>158</c:v>
                </c:pt>
                <c:pt idx="115">
                  <c:v>152</c:v>
                </c:pt>
                <c:pt idx="116">
                  <c:v>154</c:v>
                </c:pt>
                <c:pt idx="117">
                  <c:v>148</c:v>
                </c:pt>
                <c:pt idx="118">
                  <c:v>159</c:v>
                </c:pt>
                <c:pt idx="119">
                  <c:v>160</c:v>
                </c:pt>
                <c:pt idx="120">
                  <c:v>158</c:v>
                </c:pt>
                <c:pt idx="121">
                  <c:v>163</c:v>
                </c:pt>
                <c:pt idx="122">
                  <c:v>158</c:v>
                </c:pt>
                <c:pt idx="123">
                  <c:v>156</c:v>
                </c:pt>
                <c:pt idx="124">
                  <c:v>162</c:v>
                </c:pt>
                <c:pt idx="125">
                  <c:v>163</c:v>
                </c:pt>
                <c:pt idx="126">
                  <c:v>160</c:v>
                </c:pt>
                <c:pt idx="127">
                  <c:v>164</c:v>
                </c:pt>
                <c:pt idx="128">
                  <c:v>172</c:v>
                </c:pt>
                <c:pt idx="129">
                  <c:v>166</c:v>
                </c:pt>
                <c:pt idx="130">
                  <c:v>166</c:v>
                </c:pt>
                <c:pt idx="131">
                  <c:v>159</c:v>
                </c:pt>
                <c:pt idx="132">
                  <c:v>163</c:v>
                </c:pt>
                <c:pt idx="133">
                  <c:v>173</c:v>
                </c:pt>
                <c:pt idx="134">
                  <c:v>173</c:v>
                </c:pt>
                <c:pt idx="135">
                  <c:v>166</c:v>
                </c:pt>
                <c:pt idx="136">
                  <c:v>175</c:v>
                </c:pt>
                <c:pt idx="137">
                  <c:v>179</c:v>
                </c:pt>
                <c:pt idx="138">
                  <c:v>175</c:v>
                </c:pt>
                <c:pt idx="139">
                  <c:v>180</c:v>
                </c:pt>
                <c:pt idx="140">
                  <c:v>180</c:v>
                </c:pt>
                <c:pt idx="141">
                  <c:v>183</c:v>
                </c:pt>
                <c:pt idx="142">
                  <c:v>182</c:v>
                </c:pt>
                <c:pt idx="143">
                  <c:v>183</c:v>
                </c:pt>
                <c:pt idx="144">
                  <c:v>183</c:v>
                </c:pt>
                <c:pt idx="145">
                  <c:v>186</c:v>
                </c:pt>
                <c:pt idx="146">
                  <c:v>189</c:v>
                </c:pt>
                <c:pt idx="147">
                  <c:v>190</c:v>
                </c:pt>
                <c:pt idx="148">
                  <c:v>183</c:v>
                </c:pt>
                <c:pt idx="149">
                  <c:v>192</c:v>
                </c:pt>
                <c:pt idx="150">
                  <c:v>193</c:v>
                </c:pt>
                <c:pt idx="151">
                  <c:v>198</c:v>
                </c:pt>
                <c:pt idx="152">
                  <c:v>194</c:v>
                </c:pt>
                <c:pt idx="153">
                  <c:v>190</c:v>
                </c:pt>
                <c:pt idx="154">
                  <c:v>193</c:v>
                </c:pt>
                <c:pt idx="155">
                  <c:v>206</c:v>
                </c:pt>
                <c:pt idx="156">
                  <c:v>201</c:v>
                </c:pt>
                <c:pt idx="157">
                  <c:v>195</c:v>
                </c:pt>
                <c:pt idx="158">
                  <c:v>203</c:v>
                </c:pt>
                <c:pt idx="159">
                  <c:v>202</c:v>
                </c:pt>
                <c:pt idx="160">
                  <c:v>207</c:v>
                </c:pt>
                <c:pt idx="161">
                  <c:v>206</c:v>
                </c:pt>
                <c:pt idx="162">
                  <c:v>200</c:v>
                </c:pt>
                <c:pt idx="163">
                  <c:v>201</c:v>
                </c:pt>
                <c:pt idx="164">
                  <c:v>202</c:v>
                </c:pt>
                <c:pt idx="165">
                  <c:v>202</c:v>
                </c:pt>
                <c:pt idx="166">
                  <c:v>207</c:v>
                </c:pt>
                <c:pt idx="167">
                  <c:v>211</c:v>
                </c:pt>
                <c:pt idx="168">
                  <c:v>205</c:v>
                </c:pt>
                <c:pt idx="169">
                  <c:v>218</c:v>
                </c:pt>
                <c:pt idx="170">
                  <c:v>215</c:v>
                </c:pt>
                <c:pt idx="171">
                  <c:v>216</c:v>
                </c:pt>
                <c:pt idx="172">
                  <c:v>219</c:v>
                </c:pt>
                <c:pt idx="173">
                  <c:v>213</c:v>
                </c:pt>
                <c:pt idx="174">
                  <c:v>220</c:v>
                </c:pt>
                <c:pt idx="175">
                  <c:v>218</c:v>
                </c:pt>
                <c:pt idx="176">
                  <c:v>227</c:v>
                </c:pt>
                <c:pt idx="177">
                  <c:v>216</c:v>
                </c:pt>
                <c:pt idx="178">
                  <c:v>225</c:v>
                </c:pt>
                <c:pt idx="179">
                  <c:v>223</c:v>
                </c:pt>
                <c:pt idx="180">
                  <c:v>218</c:v>
                </c:pt>
                <c:pt idx="181">
                  <c:v>232</c:v>
                </c:pt>
                <c:pt idx="182">
                  <c:v>227</c:v>
                </c:pt>
                <c:pt idx="183">
                  <c:v>232</c:v>
                </c:pt>
                <c:pt idx="184">
                  <c:v>226</c:v>
                </c:pt>
                <c:pt idx="185">
                  <c:v>228</c:v>
                </c:pt>
                <c:pt idx="186">
                  <c:v>238</c:v>
                </c:pt>
                <c:pt idx="187">
                  <c:v>233</c:v>
                </c:pt>
                <c:pt idx="188">
                  <c:v>239</c:v>
                </c:pt>
                <c:pt idx="189">
                  <c:v>238</c:v>
                </c:pt>
                <c:pt idx="190">
                  <c:v>235</c:v>
                </c:pt>
                <c:pt idx="191">
                  <c:v>236</c:v>
                </c:pt>
                <c:pt idx="192">
                  <c:v>244</c:v>
                </c:pt>
                <c:pt idx="193">
                  <c:v>232</c:v>
                </c:pt>
                <c:pt idx="194">
                  <c:v>247</c:v>
                </c:pt>
                <c:pt idx="195">
                  <c:v>245</c:v>
                </c:pt>
                <c:pt idx="196">
                  <c:v>243</c:v>
                </c:pt>
                <c:pt idx="197">
                  <c:v>248</c:v>
                </c:pt>
                <c:pt idx="198">
                  <c:v>249</c:v>
                </c:pt>
                <c:pt idx="199">
                  <c:v>248</c:v>
                </c:pt>
                <c:pt idx="200">
                  <c:v>250</c:v>
                </c:pt>
                <c:pt idx="201">
                  <c:v>248</c:v>
                </c:pt>
                <c:pt idx="202">
                  <c:v>250</c:v>
                </c:pt>
                <c:pt idx="203">
                  <c:v>256</c:v>
                </c:pt>
                <c:pt idx="204">
                  <c:v>255</c:v>
                </c:pt>
                <c:pt idx="205">
                  <c:v>255</c:v>
                </c:pt>
                <c:pt idx="206">
                  <c:v>254</c:v>
                </c:pt>
                <c:pt idx="207">
                  <c:v>257</c:v>
                </c:pt>
                <c:pt idx="208">
                  <c:v>260</c:v>
                </c:pt>
                <c:pt idx="209">
                  <c:v>257</c:v>
                </c:pt>
                <c:pt idx="210">
                  <c:v>258</c:v>
                </c:pt>
                <c:pt idx="211">
                  <c:v>269</c:v>
                </c:pt>
                <c:pt idx="212">
                  <c:v>271</c:v>
                </c:pt>
                <c:pt idx="213">
                  <c:v>261</c:v>
                </c:pt>
                <c:pt idx="214">
                  <c:v>273</c:v>
                </c:pt>
                <c:pt idx="215">
                  <c:v>266</c:v>
                </c:pt>
                <c:pt idx="216">
                  <c:v>270</c:v>
                </c:pt>
                <c:pt idx="217">
                  <c:v>264</c:v>
                </c:pt>
                <c:pt idx="218">
                  <c:v>277</c:v>
                </c:pt>
                <c:pt idx="219">
                  <c:v>281</c:v>
                </c:pt>
                <c:pt idx="220">
                  <c:v>278</c:v>
                </c:pt>
                <c:pt idx="221">
                  <c:v>268</c:v>
                </c:pt>
                <c:pt idx="222">
                  <c:v>277</c:v>
                </c:pt>
                <c:pt idx="223">
                  <c:v>281</c:v>
                </c:pt>
                <c:pt idx="224">
                  <c:v>280</c:v>
                </c:pt>
                <c:pt idx="225">
                  <c:v>280</c:v>
                </c:pt>
                <c:pt idx="226">
                  <c:v>278</c:v>
                </c:pt>
                <c:pt idx="227">
                  <c:v>286</c:v>
                </c:pt>
                <c:pt idx="228">
                  <c:v>291</c:v>
                </c:pt>
                <c:pt idx="229">
                  <c:v>283</c:v>
                </c:pt>
                <c:pt idx="230">
                  <c:v>284</c:v>
                </c:pt>
                <c:pt idx="231">
                  <c:v>285</c:v>
                </c:pt>
                <c:pt idx="232">
                  <c:v>288</c:v>
                </c:pt>
                <c:pt idx="233">
                  <c:v>283</c:v>
                </c:pt>
                <c:pt idx="234">
                  <c:v>286</c:v>
                </c:pt>
                <c:pt idx="235">
                  <c:v>287</c:v>
                </c:pt>
                <c:pt idx="236">
                  <c:v>290</c:v>
                </c:pt>
                <c:pt idx="237">
                  <c:v>299</c:v>
                </c:pt>
                <c:pt idx="238">
                  <c:v>296</c:v>
                </c:pt>
                <c:pt idx="239">
                  <c:v>306</c:v>
                </c:pt>
                <c:pt idx="240">
                  <c:v>299</c:v>
                </c:pt>
                <c:pt idx="241">
                  <c:v>297</c:v>
                </c:pt>
                <c:pt idx="242">
                  <c:v>296</c:v>
                </c:pt>
                <c:pt idx="243">
                  <c:v>303</c:v>
                </c:pt>
                <c:pt idx="244">
                  <c:v>302</c:v>
                </c:pt>
                <c:pt idx="245">
                  <c:v>312</c:v>
                </c:pt>
                <c:pt idx="246">
                  <c:v>308</c:v>
                </c:pt>
                <c:pt idx="247">
                  <c:v>300</c:v>
                </c:pt>
                <c:pt idx="248">
                  <c:v>315</c:v>
                </c:pt>
                <c:pt idx="249">
                  <c:v>315</c:v>
                </c:pt>
                <c:pt idx="250">
                  <c:v>314</c:v>
                </c:pt>
                <c:pt idx="251">
                  <c:v>310</c:v>
                </c:pt>
                <c:pt idx="252">
                  <c:v>313</c:v>
                </c:pt>
                <c:pt idx="253">
                  <c:v>317</c:v>
                </c:pt>
                <c:pt idx="254">
                  <c:v>313</c:v>
                </c:pt>
                <c:pt idx="255">
                  <c:v>318</c:v>
                </c:pt>
                <c:pt idx="256">
                  <c:v>320</c:v>
                </c:pt>
                <c:pt idx="257">
                  <c:v>313</c:v>
                </c:pt>
                <c:pt idx="258">
                  <c:v>323</c:v>
                </c:pt>
                <c:pt idx="259">
                  <c:v>323</c:v>
                </c:pt>
                <c:pt idx="260">
                  <c:v>324</c:v>
                </c:pt>
                <c:pt idx="261">
                  <c:v>331</c:v>
                </c:pt>
                <c:pt idx="262">
                  <c:v>317</c:v>
                </c:pt>
                <c:pt idx="263">
                  <c:v>330</c:v>
                </c:pt>
                <c:pt idx="264">
                  <c:v>336</c:v>
                </c:pt>
                <c:pt idx="265">
                  <c:v>333</c:v>
                </c:pt>
                <c:pt idx="266">
                  <c:v>329</c:v>
                </c:pt>
                <c:pt idx="267">
                  <c:v>332</c:v>
                </c:pt>
                <c:pt idx="268">
                  <c:v>327</c:v>
                </c:pt>
                <c:pt idx="269">
                  <c:v>337</c:v>
                </c:pt>
                <c:pt idx="270">
                  <c:v>336</c:v>
                </c:pt>
                <c:pt idx="271">
                  <c:v>337</c:v>
                </c:pt>
                <c:pt idx="272">
                  <c:v>343</c:v>
                </c:pt>
                <c:pt idx="273">
                  <c:v>341</c:v>
                </c:pt>
                <c:pt idx="274">
                  <c:v>336</c:v>
                </c:pt>
                <c:pt idx="275">
                  <c:v>337</c:v>
                </c:pt>
                <c:pt idx="276">
                  <c:v>347</c:v>
                </c:pt>
                <c:pt idx="277">
                  <c:v>341</c:v>
                </c:pt>
                <c:pt idx="278">
                  <c:v>346</c:v>
                </c:pt>
                <c:pt idx="279">
                  <c:v>342</c:v>
                </c:pt>
                <c:pt idx="280">
                  <c:v>347</c:v>
                </c:pt>
                <c:pt idx="281">
                  <c:v>350</c:v>
                </c:pt>
                <c:pt idx="282">
                  <c:v>353</c:v>
                </c:pt>
                <c:pt idx="283">
                  <c:v>352</c:v>
                </c:pt>
                <c:pt idx="284">
                  <c:v>354</c:v>
                </c:pt>
                <c:pt idx="285">
                  <c:v>355</c:v>
                </c:pt>
                <c:pt idx="286">
                  <c:v>355</c:v>
                </c:pt>
                <c:pt idx="287">
                  <c:v>349</c:v>
                </c:pt>
                <c:pt idx="288">
                  <c:v>361</c:v>
                </c:pt>
                <c:pt idx="289">
                  <c:v>362</c:v>
                </c:pt>
                <c:pt idx="290">
                  <c:v>356</c:v>
                </c:pt>
                <c:pt idx="291">
                  <c:v>351</c:v>
                </c:pt>
                <c:pt idx="292">
                  <c:v>361</c:v>
                </c:pt>
                <c:pt idx="293">
                  <c:v>364</c:v>
                </c:pt>
                <c:pt idx="294">
                  <c:v>362</c:v>
                </c:pt>
                <c:pt idx="295">
                  <c:v>363</c:v>
                </c:pt>
                <c:pt idx="296">
                  <c:v>373</c:v>
                </c:pt>
                <c:pt idx="297">
                  <c:v>364</c:v>
                </c:pt>
                <c:pt idx="298">
                  <c:v>366</c:v>
                </c:pt>
                <c:pt idx="299">
                  <c:v>367</c:v>
                </c:pt>
                <c:pt idx="300">
                  <c:v>373</c:v>
                </c:pt>
                <c:pt idx="301">
                  <c:v>377</c:v>
                </c:pt>
                <c:pt idx="302">
                  <c:v>371</c:v>
                </c:pt>
                <c:pt idx="303">
                  <c:v>374</c:v>
                </c:pt>
                <c:pt idx="304">
                  <c:v>379</c:v>
                </c:pt>
                <c:pt idx="305">
                  <c:v>378</c:v>
                </c:pt>
                <c:pt idx="306">
                  <c:v>384</c:v>
                </c:pt>
                <c:pt idx="307">
                  <c:v>376</c:v>
                </c:pt>
                <c:pt idx="308">
                  <c:v>382</c:v>
                </c:pt>
                <c:pt idx="309">
                  <c:v>383</c:v>
                </c:pt>
                <c:pt idx="310">
                  <c:v>380</c:v>
                </c:pt>
                <c:pt idx="311">
                  <c:v>384</c:v>
                </c:pt>
                <c:pt idx="312">
                  <c:v>381</c:v>
                </c:pt>
                <c:pt idx="313">
                  <c:v>383</c:v>
                </c:pt>
                <c:pt idx="314">
                  <c:v>385</c:v>
                </c:pt>
                <c:pt idx="315">
                  <c:v>390</c:v>
                </c:pt>
                <c:pt idx="316">
                  <c:v>387</c:v>
                </c:pt>
                <c:pt idx="317">
                  <c:v>394</c:v>
                </c:pt>
                <c:pt idx="318">
                  <c:v>395</c:v>
                </c:pt>
                <c:pt idx="319">
                  <c:v>394</c:v>
                </c:pt>
                <c:pt idx="320">
                  <c:v>392</c:v>
                </c:pt>
                <c:pt idx="321">
                  <c:v>393</c:v>
                </c:pt>
                <c:pt idx="322">
                  <c:v>405</c:v>
                </c:pt>
                <c:pt idx="323">
                  <c:v>402</c:v>
                </c:pt>
                <c:pt idx="324">
                  <c:v>399</c:v>
                </c:pt>
                <c:pt idx="325">
                  <c:v>409</c:v>
                </c:pt>
                <c:pt idx="326">
                  <c:v>398</c:v>
                </c:pt>
                <c:pt idx="327">
                  <c:v>399</c:v>
                </c:pt>
                <c:pt idx="328">
                  <c:v>404</c:v>
                </c:pt>
                <c:pt idx="329">
                  <c:v>406</c:v>
                </c:pt>
                <c:pt idx="330">
                  <c:v>410</c:v>
                </c:pt>
                <c:pt idx="331">
                  <c:v>411</c:v>
                </c:pt>
                <c:pt idx="332">
                  <c:v>414</c:v>
                </c:pt>
                <c:pt idx="333">
                  <c:v>413</c:v>
                </c:pt>
                <c:pt idx="334">
                  <c:v>420</c:v>
                </c:pt>
                <c:pt idx="335">
                  <c:v>414</c:v>
                </c:pt>
                <c:pt idx="336">
                  <c:v>417</c:v>
                </c:pt>
                <c:pt idx="337">
                  <c:v>420</c:v>
                </c:pt>
                <c:pt idx="338">
                  <c:v>411</c:v>
                </c:pt>
                <c:pt idx="339">
                  <c:v>420</c:v>
                </c:pt>
                <c:pt idx="340">
                  <c:v>417</c:v>
                </c:pt>
                <c:pt idx="341">
                  <c:v>419</c:v>
                </c:pt>
                <c:pt idx="342">
                  <c:v>415</c:v>
                </c:pt>
                <c:pt idx="343">
                  <c:v>417</c:v>
                </c:pt>
                <c:pt idx="344">
                  <c:v>424</c:v>
                </c:pt>
                <c:pt idx="345">
                  <c:v>421</c:v>
                </c:pt>
                <c:pt idx="346">
                  <c:v>423</c:v>
                </c:pt>
                <c:pt idx="347">
                  <c:v>427</c:v>
                </c:pt>
                <c:pt idx="348">
                  <c:v>424</c:v>
                </c:pt>
                <c:pt idx="349">
                  <c:v>430</c:v>
                </c:pt>
                <c:pt idx="350">
                  <c:v>429</c:v>
                </c:pt>
                <c:pt idx="351">
                  <c:v>428</c:v>
                </c:pt>
                <c:pt idx="352">
                  <c:v>431</c:v>
                </c:pt>
                <c:pt idx="353">
                  <c:v>429</c:v>
                </c:pt>
                <c:pt idx="354">
                  <c:v>434</c:v>
                </c:pt>
                <c:pt idx="355">
                  <c:v>431</c:v>
                </c:pt>
                <c:pt idx="356">
                  <c:v>436</c:v>
                </c:pt>
                <c:pt idx="357">
                  <c:v>434</c:v>
                </c:pt>
                <c:pt idx="358">
                  <c:v>435</c:v>
                </c:pt>
                <c:pt idx="359">
                  <c:v>447</c:v>
                </c:pt>
                <c:pt idx="360">
                  <c:v>443</c:v>
                </c:pt>
                <c:pt idx="361">
                  <c:v>442</c:v>
                </c:pt>
                <c:pt idx="362">
                  <c:v>449</c:v>
                </c:pt>
                <c:pt idx="363">
                  <c:v>449</c:v>
                </c:pt>
                <c:pt idx="364">
                  <c:v>435</c:v>
                </c:pt>
                <c:pt idx="365">
                  <c:v>449</c:v>
                </c:pt>
                <c:pt idx="366">
                  <c:v>448</c:v>
                </c:pt>
                <c:pt idx="367">
                  <c:v>447</c:v>
                </c:pt>
                <c:pt idx="368">
                  <c:v>451</c:v>
                </c:pt>
                <c:pt idx="369">
                  <c:v>448</c:v>
                </c:pt>
                <c:pt idx="370">
                  <c:v>455</c:v>
                </c:pt>
                <c:pt idx="371">
                  <c:v>447</c:v>
                </c:pt>
                <c:pt idx="372">
                  <c:v>455</c:v>
                </c:pt>
                <c:pt idx="373">
                  <c:v>450</c:v>
                </c:pt>
                <c:pt idx="374">
                  <c:v>456</c:v>
                </c:pt>
                <c:pt idx="375">
                  <c:v>456</c:v>
                </c:pt>
                <c:pt idx="376">
                  <c:v>456</c:v>
                </c:pt>
                <c:pt idx="377">
                  <c:v>468</c:v>
                </c:pt>
                <c:pt idx="378">
                  <c:v>465</c:v>
                </c:pt>
                <c:pt idx="379">
                  <c:v>460</c:v>
                </c:pt>
                <c:pt idx="380">
                  <c:v>465</c:v>
                </c:pt>
                <c:pt idx="381">
                  <c:v>465</c:v>
                </c:pt>
                <c:pt idx="382">
                  <c:v>467</c:v>
                </c:pt>
                <c:pt idx="383">
                  <c:v>464</c:v>
                </c:pt>
                <c:pt idx="384">
                  <c:v>464</c:v>
                </c:pt>
                <c:pt idx="385">
                  <c:v>472</c:v>
                </c:pt>
                <c:pt idx="386">
                  <c:v>469</c:v>
                </c:pt>
                <c:pt idx="387">
                  <c:v>467</c:v>
                </c:pt>
                <c:pt idx="388">
                  <c:v>472</c:v>
                </c:pt>
                <c:pt idx="389">
                  <c:v>473</c:v>
                </c:pt>
                <c:pt idx="390">
                  <c:v>478</c:v>
                </c:pt>
                <c:pt idx="391">
                  <c:v>483</c:v>
                </c:pt>
                <c:pt idx="392">
                  <c:v>481</c:v>
                </c:pt>
                <c:pt idx="393">
                  <c:v>477</c:v>
                </c:pt>
                <c:pt idx="394">
                  <c:v>478</c:v>
                </c:pt>
                <c:pt idx="395">
                  <c:v>486</c:v>
                </c:pt>
                <c:pt idx="396">
                  <c:v>475</c:v>
                </c:pt>
                <c:pt idx="397">
                  <c:v>483</c:v>
                </c:pt>
                <c:pt idx="398">
                  <c:v>484</c:v>
                </c:pt>
                <c:pt idx="399">
                  <c:v>483</c:v>
                </c:pt>
                <c:pt idx="400">
                  <c:v>485</c:v>
                </c:pt>
                <c:pt idx="401">
                  <c:v>485</c:v>
                </c:pt>
                <c:pt idx="402">
                  <c:v>495</c:v>
                </c:pt>
                <c:pt idx="403">
                  <c:v>490</c:v>
                </c:pt>
                <c:pt idx="404">
                  <c:v>492</c:v>
                </c:pt>
                <c:pt idx="405">
                  <c:v>497</c:v>
                </c:pt>
                <c:pt idx="406">
                  <c:v>495</c:v>
                </c:pt>
                <c:pt idx="407">
                  <c:v>499</c:v>
                </c:pt>
                <c:pt idx="408">
                  <c:v>499</c:v>
                </c:pt>
                <c:pt idx="409">
                  <c:v>497</c:v>
                </c:pt>
                <c:pt idx="410">
                  <c:v>509</c:v>
                </c:pt>
                <c:pt idx="411">
                  <c:v>504</c:v>
                </c:pt>
                <c:pt idx="412">
                  <c:v>504</c:v>
                </c:pt>
                <c:pt idx="413">
                  <c:v>504</c:v>
                </c:pt>
                <c:pt idx="414">
                  <c:v>501</c:v>
                </c:pt>
                <c:pt idx="415">
                  <c:v>502</c:v>
                </c:pt>
                <c:pt idx="416">
                  <c:v>501</c:v>
                </c:pt>
                <c:pt idx="417">
                  <c:v>507</c:v>
                </c:pt>
                <c:pt idx="418">
                  <c:v>513</c:v>
                </c:pt>
                <c:pt idx="419">
                  <c:v>516</c:v>
                </c:pt>
                <c:pt idx="420">
                  <c:v>508</c:v>
                </c:pt>
                <c:pt idx="421">
                  <c:v>516</c:v>
                </c:pt>
                <c:pt idx="422">
                  <c:v>512</c:v>
                </c:pt>
                <c:pt idx="423">
                  <c:v>508</c:v>
                </c:pt>
                <c:pt idx="424">
                  <c:v>515</c:v>
                </c:pt>
                <c:pt idx="425">
                  <c:v>515</c:v>
                </c:pt>
                <c:pt idx="426">
                  <c:v>518</c:v>
                </c:pt>
                <c:pt idx="427">
                  <c:v>521</c:v>
                </c:pt>
                <c:pt idx="428">
                  <c:v>523</c:v>
                </c:pt>
                <c:pt idx="429">
                  <c:v>531</c:v>
                </c:pt>
                <c:pt idx="430">
                  <c:v>525</c:v>
                </c:pt>
                <c:pt idx="431">
                  <c:v>532</c:v>
                </c:pt>
                <c:pt idx="432">
                  <c:v>527</c:v>
                </c:pt>
                <c:pt idx="433">
                  <c:v>523</c:v>
                </c:pt>
                <c:pt idx="434">
                  <c:v>533</c:v>
                </c:pt>
                <c:pt idx="435">
                  <c:v>537</c:v>
                </c:pt>
                <c:pt idx="436">
                  <c:v>539</c:v>
                </c:pt>
                <c:pt idx="437">
                  <c:v>536</c:v>
                </c:pt>
                <c:pt idx="438">
                  <c:v>537</c:v>
                </c:pt>
                <c:pt idx="439">
                  <c:v>544</c:v>
                </c:pt>
                <c:pt idx="440">
                  <c:v>542</c:v>
                </c:pt>
                <c:pt idx="441">
                  <c:v>545</c:v>
                </c:pt>
                <c:pt idx="442">
                  <c:v>547</c:v>
                </c:pt>
                <c:pt idx="443">
                  <c:v>548</c:v>
                </c:pt>
                <c:pt idx="444">
                  <c:v>546</c:v>
                </c:pt>
                <c:pt idx="445">
                  <c:v>541</c:v>
                </c:pt>
                <c:pt idx="446">
                  <c:v>550</c:v>
                </c:pt>
                <c:pt idx="447">
                  <c:v>553</c:v>
                </c:pt>
                <c:pt idx="448">
                  <c:v>554</c:v>
                </c:pt>
                <c:pt idx="449">
                  <c:v>562</c:v>
                </c:pt>
                <c:pt idx="450">
                  <c:v>558</c:v>
                </c:pt>
                <c:pt idx="451">
                  <c:v>557</c:v>
                </c:pt>
                <c:pt idx="452">
                  <c:v>562</c:v>
                </c:pt>
                <c:pt idx="453">
                  <c:v>560</c:v>
                </c:pt>
                <c:pt idx="454">
                  <c:v>570</c:v>
                </c:pt>
                <c:pt idx="455">
                  <c:v>559</c:v>
                </c:pt>
                <c:pt idx="456">
                  <c:v>566</c:v>
                </c:pt>
                <c:pt idx="457">
                  <c:v>571</c:v>
                </c:pt>
                <c:pt idx="458">
                  <c:v>569</c:v>
                </c:pt>
                <c:pt idx="459">
                  <c:v>577</c:v>
                </c:pt>
                <c:pt idx="460">
                  <c:v>576</c:v>
                </c:pt>
                <c:pt idx="461">
                  <c:v>573</c:v>
                </c:pt>
                <c:pt idx="462">
                  <c:v>581</c:v>
                </c:pt>
                <c:pt idx="463">
                  <c:v>582</c:v>
                </c:pt>
                <c:pt idx="464">
                  <c:v>577</c:v>
                </c:pt>
                <c:pt idx="465">
                  <c:v>586</c:v>
                </c:pt>
                <c:pt idx="466">
                  <c:v>581</c:v>
                </c:pt>
                <c:pt idx="467">
                  <c:v>587</c:v>
                </c:pt>
                <c:pt idx="468">
                  <c:v>583</c:v>
                </c:pt>
                <c:pt idx="469">
                  <c:v>568</c:v>
                </c:pt>
                <c:pt idx="470">
                  <c:v>592</c:v>
                </c:pt>
                <c:pt idx="471">
                  <c:v>578</c:v>
                </c:pt>
                <c:pt idx="472">
                  <c:v>589</c:v>
                </c:pt>
                <c:pt idx="473">
                  <c:v>581</c:v>
                </c:pt>
                <c:pt idx="474">
                  <c:v>590</c:v>
                </c:pt>
                <c:pt idx="475">
                  <c:v>579</c:v>
                </c:pt>
                <c:pt idx="476">
                  <c:v>587</c:v>
                </c:pt>
                <c:pt idx="477">
                  <c:v>589</c:v>
                </c:pt>
                <c:pt idx="478">
                  <c:v>588</c:v>
                </c:pt>
                <c:pt idx="479">
                  <c:v>586</c:v>
                </c:pt>
                <c:pt idx="480">
                  <c:v>585</c:v>
                </c:pt>
                <c:pt idx="481">
                  <c:v>580</c:v>
                </c:pt>
                <c:pt idx="482">
                  <c:v>594</c:v>
                </c:pt>
                <c:pt idx="483">
                  <c:v>594</c:v>
                </c:pt>
                <c:pt idx="484">
                  <c:v>591</c:v>
                </c:pt>
                <c:pt idx="485">
                  <c:v>586</c:v>
                </c:pt>
                <c:pt idx="486">
                  <c:v>587</c:v>
                </c:pt>
                <c:pt idx="487">
                  <c:v>582</c:v>
                </c:pt>
                <c:pt idx="488">
                  <c:v>591</c:v>
                </c:pt>
                <c:pt idx="489">
                  <c:v>598</c:v>
                </c:pt>
                <c:pt idx="490">
                  <c:v>591</c:v>
                </c:pt>
                <c:pt idx="491">
                  <c:v>594</c:v>
                </c:pt>
                <c:pt idx="492">
                  <c:v>588</c:v>
                </c:pt>
                <c:pt idx="493">
                  <c:v>588</c:v>
                </c:pt>
                <c:pt idx="494">
                  <c:v>581</c:v>
                </c:pt>
                <c:pt idx="495">
                  <c:v>587</c:v>
                </c:pt>
                <c:pt idx="496">
                  <c:v>592</c:v>
                </c:pt>
                <c:pt idx="497">
                  <c:v>587</c:v>
                </c:pt>
                <c:pt idx="498">
                  <c:v>581</c:v>
                </c:pt>
                <c:pt idx="499">
                  <c:v>596</c:v>
                </c:pt>
                <c:pt idx="500">
                  <c:v>584</c:v>
                </c:pt>
                <c:pt idx="501">
                  <c:v>591</c:v>
                </c:pt>
                <c:pt idx="502">
                  <c:v>580</c:v>
                </c:pt>
                <c:pt idx="503">
                  <c:v>594</c:v>
                </c:pt>
                <c:pt idx="504">
                  <c:v>594</c:v>
                </c:pt>
                <c:pt idx="505">
                  <c:v>584</c:v>
                </c:pt>
                <c:pt idx="506">
                  <c:v>590</c:v>
                </c:pt>
                <c:pt idx="507">
                  <c:v>593</c:v>
                </c:pt>
                <c:pt idx="508">
                  <c:v>593</c:v>
                </c:pt>
                <c:pt idx="509">
                  <c:v>594</c:v>
                </c:pt>
                <c:pt idx="510">
                  <c:v>588</c:v>
                </c:pt>
                <c:pt idx="511">
                  <c:v>590</c:v>
                </c:pt>
              </c:numCache>
            </c:numRef>
          </c:val>
          <c:smooth val="0"/>
        </c:ser>
        <c:ser>
          <c:idx val="14"/>
          <c:order val="14"/>
          <c:marker>
            <c:symbol val="none"/>
          </c:marker>
          <c:val>
            <c:numRef>
              <c:f>TP_all!$AF$1:$AF$512</c:f>
              <c:numCache>
                <c:formatCode>General</c:formatCode>
                <c:ptCount val="512"/>
                <c:pt idx="0">
                  <c:v>11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18</c:v>
                </c:pt>
                <c:pt idx="44">
                  <c:v>14</c:v>
                </c:pt>
                <c:pt idx="45">
                  <c:v>25</c:v>
                </c:pt>
                <c:pt idx="46">
                  <c:v>34</c:v>
                </c:pt>
                <c:pt idx="47">
                  <c:v>33</c:v>
                </c:pt>
                <c:pt idx="48">
                  <c:v>42</c:v>
                </c:pt>
                <c:pt idx="49">
                  <c:v>48</c:v>
                </c:pt>
                <c:pt idx="50">
                  <c:v>48</c:v>
                </c:pt>
                <c:pt idx="51">
                  <c:v>47</c:v>
                </c:pt>
                <c:pt idx="52">
                  <c:v>50</c:v>
                </c:pt>
                <c:pt idx="53">
                  <c:v>52</c:v>
                </c:pt>
                <c:pt idx="54">
                  <c:v>55</c:v>
                </c:pt>
                <c:pt idx="55">
                  <c:v>62</c:v>
                </c:pt>
                <c:pt idx="56">
                  <c:v>62</c:v>
                </c:pt>
                <c:pt idx="57">
                  <c:v>63</c:v>
                </c:pt>
                <c:pt idx="58">
                  <c:v>62</c:v>
                </c:pt>
                <c:pt idx="59">
                  <c:v>65</c:v>
                </c:pt>
                <c:pt idx="60">
                  <c:v>67</c:v>
                </c:pt>
                <c:pt idx="61">
                  <c:v>67</c:v>
                </c:pt>
                <c:pt idx="62">
                  <c:v>69</c:v>
                </c:pt>
                <c:pt idx="63">
                  <c:v>73</c:v>
                </c:pt>
                <c:pt idx="64">
                  <c:v>78</c:v>
                </c:pt>
                <c:pt idx="65">
                  <c:v>77</c:v>
                </c:pt>
                <c:pt idx="66">
                  <c:v>74</c:v>
                </c:pt>
                <c:pt idx="67">
                  <c:v>76</c:v>
                </c:pt>
                <c:pt idx="68">
                  <c:v>82</c:v>
                </c:pt>
                <c:pt idx="69">
                  <c:v>82</c:v>
                </c:pt>
                <c:pt idx="70">
                  <c:v>77</c:v>
                </c:pt>
                <c:pt idx="71">
                  <c:v>85</c:v>
                </c:pt>
                <c:pt idx="72">
                  <c:v>83</c:v>
                </c:pt>
                <c:pt idx="73">
                  <c:v>85</c:v>
                </c:pt>
                <c:pt idx="74">
                  <c:v>90</c:v>
                </c:pt>
                <c:pt idx="75">
                  <c:v>89</c:v>
                </c:pt>
                <c:pt idx="76">
                  <c:v>87</c:v>
                </c:pt>
                <c:pt idx="77">
                  <c:v>87</c:v>
                </c:pt>
                <c:pt idx="78">
                  <c:v>91</c:v>
                </c:pt>
                <c:pt idx="79">
                  <c:v>93</c:v>
                </c:pt>
                <c:pt idx="80">
                  <c:v>94</c:v>
                </c:pt>
                <c:pt idx="81">
                  <c:v>93</c:v>
                </c:pt>
                <c:pt idx="82">
                  <c:v>91</c:v>
                </c:pt>
                <c:pt idx="83">
                  <c:v>95</c:v>
                </c:pt>
                <c:pt idx="84">
                  <c:v>98</c:v>
                </c:pt>
                <c:pt idx="85">
                  <c:v>102</c:v>
                </c:pt>
                <c:pt idx="86">
                  <c:v>100</c:v>
                </c:pt>
                <c:pt idx="87">
                  <c:v>101</c:v>
                </c:pt>
                <c:pt idx="88">
                  <c:v>100</c:v>
                </c:pt>
                <c:pt idx="89">
                  <c:v>104</c:v>
                </c:pt>
                <c:pt idx="90">
                  <c:v>104</c:v>
                </c:pt>
                <c:pt idx="91">
                  <c:v>107</c:v>
                </c:pt>
                <c:pt idx="92">
                  <c:v>104</c:v>
                </c:pt>
                <c:pt idx="93">
                  <c:v>107</c:v>
                </c:pt>
                <c:pt idx="94">
                  <c:v>110</c:v>
                </c:pt>
                <c:pt idx="95">
                  <c:v>108</c:v>
                </c:pt>
                <c:pt idx="96">
                  <c:v>111</c:v>
                </c:pt>
                <c:pt idx="97">
                  <c:v>109</c:v>
                </c:pt>
                <c:pt idx="98">
                  <c:v>114</c:v>
                </c:pt>
                <c:pt idx="99">
                  <c:v>114</c:v>
                </c:pt>
                <c:pt idx="100">
                  <c:v>117</c:v>
                </c:pt>
                <c:pt idx="101">
                  <c:v>114</c:v>
                </c:pt>
                <c:pt idx="102">
                  <c:v>115</c:v>
                </c:pt>
                <c:pt idx="103">
                  <c:v>118</c:v>
                </c:pt>
                <c:pt idx="104">
                  <c:v>115</c:v>
                </c:pt>
                <c:pt idx="105">
                  <c:v>121</c:v>
                </c:pt>
                <c:pt idx="106">
                  <c:v>118</c:v>
                </c:pt>
                <c:pt idx="107">
                  <c:v>121</c:v>
                </c:pt>
                <c:pt idx="108">
                  <c:v>116</c:v>
                </c:pt>
                <c:pt idx="109">
                  <c:v>119</c:v>
                </c:pt>
                <c:pt idx="110">
                  <c:v>129</c:v>
                </c:pt>
                <c:pt idx="111">
                  <c:v>125</c:v>
                </c:pt>
                <c:pt idx="112">
                  <c:v>131</c:v>
                </c:pt>
                <c:pt idx="113">
                  <c:v>131</c:v>
                </c:pt>
                <c:pt idx="114">
                  <c:v>132</c:v>
                </c:pt>
                <c:pt idx="115">
                  <c:v>134</c:v>
                </c:pt>
                <c:pt idx="116">
                  <c:v>127</c:v>
                </c:pt>
                <c:pt idx="117">
                  <c:v>135</c:v>
                </c:pt>
                <c:pt idx="118">
                  <c:v>132</c:v>
                </c:pt>
                <c:pt idx="119">
                  <c:v>135</c:v>
                </c:pt>
                <c:pt idx="120">
                  <c:v>132</c:v>
                </c:pt>
                <c:pt idx="121">
                  <c:v>134</c:v>
                </c:pt>
                <c:pt idx="122">
                  <c:v>136</c:v>
                </c:pt>
                <c:pt idx="123">
                  <c:v>139</c:v>
                </c:pt>
                <c:pt idx="124">
                  <c:v>139</c:v>
                </c:pt>
                <c:pt idx="125">
                  <c:v>144</c:v>
                </c:pt>
                <c:pt idx="126">
                  <c:v>137</c:v>
                </c:pt>
                <c:pt idx="127">
                  <c:v>142</c:v>
                </c:pt>
                <c:pt idx="128">
                  <c:v>143</c:v>
                </c:pt>
                <c:pt idx="129">
                  <c:v>145</c:v>
                </c:pt>
                <c:pt idx="130">
                  <c:v>145</c:v>
                </c:pt>
                <c:pt idx="131">
                  <c:v>142</c:v>
                </c:pt>
                <c:pt idx="132">
                  <c:v>145</c:v>
                </c:pt>
                <c:pt idx="133">
                  <c:v>147</c:v>
                </c:pt>
                <c:pt idx="134">
                  <c:v>150</c:v>
                </c:pt>
                <c:pt idx="135">
                  <c:v>150</c:v>
                </c:pt>
                <c:pt idx="136">
                  <c:v>151</c:v>
                </c:pt>
                <c:pt idx="137">
                  <c:v>153</c:v>
                </c:pt>
                <c:pt idx="138">
                  <c:v>152</c:v>
                </c:pt>
                <c:pt idx="139">
                  <c:v>152</c:v>
                </c:pt>
                <c:pt idx="140">
                  <c:v>160</c:v>
                </c:pt>
                <c:pt idx="141">
                  <c:v>157</c:v>
                </c:pt>
                <c:pt idx="142">
                  <c:v>154</c:v>
                </c:pt>
                <c:pt idx="143">
                  <c:v>155</c:v>
                </c:pt>
                <c:pt idx="144">
                  <c:v>154</c:v>
                </c:pt>
                <c:pt idx="145">
                  <c:v>161</c:v>
                </c:pt>
                <c:pt idx="146">
                  <c:v>160</c:v>
                </c:pt>
                <c:pt idx="147">
                  <c:v>161</c:v>
                </c:pt>
                <c:pt idx="148">
                  <c:v>166</c:v>
                </c:pt>
                <c:pt idx="149">
                  <c:v>167</c:v>
                </c:pt>
                <c:pt idx="150">
                  <c:v>164</c:v>
                </c:pt>
                <c:pt idx="151">
                  <c:v>168</c:v>
                </c:pt>
                <c:pt idx="152">
                  <c:v>171</c:v>
                </c:pt>
                <c:pt idx="153">
                  <c:v>164</c:v>
                </c:pt>
                <c:pt idx="154">
                  <c:v>166</c:v>
                </c:pt>
                <c:pt idx="155">
                  <c:v>172</c:v>
                </c:pt>
                <c:pt idx="156">
                  <c:v>174</c:v>
                </c:pt>
                <c:pt idx="157">
                  <c:v>171</c:v>
                </c:pt>
                <c:pt idx="158">
                  <c:v>177</c:v>
                </c:pt>
                <c:pt idx="159">
                  <c:v>173</c:v>
                </c:pt>
                <c:pt idx="160">
                  <c:v>174</c:v>
                </c:pt>
                <c:pt idx="161">
                  <c:v>177</c:v>
                </c:pt>
                <c:pt idx="162">
                  <c:v>181</c:v>
                </c:pt>
                <c:pt idx="163">
                  <c:v>179</c:v>
                </c:pt>
                <c:pt idx="164">
                  <c:v>180</c:v>
                </c:pt>
                <c:pt idx="165">
                  <c:v>181</c:v>
                </c:pt>
                <c:pt idx="166">
                  <c:v>180</c:v>
                </c:pt>
                <c:pt idx="167">
                  <c:v>184</c:v>
                </c:pt>
                <c:pt idx="168">
                  <c:v>183</c:v>
                </c:pt>
                <c:pt idx="169">
                  <c:v>186</c:v>
                </c:pt>
                <c:pt idx="170">
                  <c:v>182</c:v>
                </c:pt>
                <c:pt idx="171">
                  <c:v>190</c:v>
                </c:pt>
                <c:pt idx="172">
                  <c:v>186</c:v>
                </c:pt>
                <c:pt idx="173">
                  <c:v>192</c:v>
                </c:pt>
                <c:pt idx="174">
                  <c:v>190</c:v>
                </c:pt>
                <c:pt idx="175">
                  <c:v>191</c:v>
                </c:pt>
                <c:pt idx="176">
                  <c:v>195</c:v>
                </c:pt>
                <c:pt idx="177">
                  <c:v>191</c:v>
                </c:pt>
                <c:pt idx="178">
                  <c:v>192</c:v>
                </c:pt>
                <c:pt idx="179">
                  <c:v>192</c:v>
                </c:pt>
                <c:pt idx="180">
                  <c:v>198</c:v>
                </c:pt>
                <c:pt idx="181">
                  <c:v>197</c:v>
                </c:pt>
                <c:pt idx="182">
                  <c:v>198</c:v>
                </c:pt>
                <c:pt idx="183">
                  <c:v>201</c:v>
                </c:pt>
                <c:pt idx="184">
                  <c:v>201</c:v>
                </c:pt>
                <c:pt idx="185">
                  <c:v>205</c:v>
                </c:pt>
                <c:pt idx="186">
                  <c:v>206</c:v>
                </c:pt>
                <c:pt idx="187">
                  <c:v>206</c:v>
                </c:pt>
                <c:pt idx="188">
                  <c:v>209</c:v>
                </c:pt>
                <c:pt idx="189">
                  <c:v>209</c:v>
                </c:pt>
                <c:pt idx="190">
                  <c:v>206</c:v>
                </c:pt>
                <c:pt idx="191">
                  <c:v>211</c:v>
                </c:pt>
                <c:pt idx="192">
                  <c:v>211</c:v>
                </c:pt>
                <c:pt idx="193">
                  <c:v>213</c:v>
                </c:pt>
                <c:pt idx="194">
                  <c:v>212</c:v>
                </c:pt>
                <c:pt idx="195">
                  <c:v>216</c:v>
                </c:pt>
                <c:pt idx="196">
                  <c:v>215</c:v>
                </c:pt>
                <c:pt idx="197">
                  <c:v>215</c:v>
                </c:pt>
                <c:pt idx="198">
                  <c:v>220</c:v>
                </c:pt>
                <c:pt idx="199">
                  <c:v>218</c:v>
                </c:pt>
                <c:pt idx="200">
                  <c:v>217</c:v>
                </c:pt>
                <c:pt idx="201">
                  <c:v>228</c:v>
                </c:pt>
                <c:pt idx="202">
                  <c:v>229</c:v>
                </c:pt>
                <c:pt idx="203">
                  <c:v>222</c:v>
                </c:pt>
                <c:pt idx="204">
                  <c:v>223</c:v>
                </c:pt>
                <c:pt idx="205">
                  <c:v>226</c:v>
                </c:pt>
                <c:pt idx="206">
                  <c:v>225</c:v>
                </c:pt>
                <c:pt idx="207">
                  <c:v>232</c:v>
                </c:pt>
                <c:pt idx="208">
                  <c:v>229</c:v>
                </c:pt>
                <c:pt idx="209">
                  <c:v>226</c:v>
                </c:pt>
                <c:pt idx="210">
                  <c:v>231</c:v>
                </c:pt>
                <c:pt idx="211">
                  <c:v>235</c:v>
                </c:pt>
                <c:pt idx="212">
                  <c:v>231</c:v>
                </c:pt>
                <c:pt idx="213">
                  <c:v>234</c:v>
                </c:pt>
                <c:pt idx="214">
                  <c:v>236</c:v>
                </c:pt>
                <c:pt idx="215">
                  <c:v>238</c:v>
                </c:pt>
                <c:pt idx="216">
                  <c:v>236</c:v>
                </c:pt>
                <c:pt idx="217">
                  <c:v>243</c:v>
                </c:pt>
                <c:pt idx="218">
                  <c:v>246</c:v>
                </c:pt>
                <c:pt idx="219">
                  <c:v>241</c:v>
                </c:pt>
                <c:pt idx="220">
                  <c:v>248</c:v>
                </c:pt>
                <c:pt idx="221">
                  <c:v>250</c:v>
                </c:pt>
                <c:pt idx="222">
                  <c:v>246</c:v>
                </c:pt>
                <c:pt idx="223">
                  <c:v>247</c:v>
                </c:pt>
                <c:pt idx="224">
                  <c:v>248</c:v>
                </c:pt>
                <c:pt idx="225">
                  <c:v>248</c:v>
                </c:pt>
                <c:pt idx="226">
                  <c:v>246</c:v>
                </c:pt>
                <c:pt idx="227">
                  <c:v>249</c:v>
                </c:pt>
                <c:pt idx="228">
                  <c:v>248</c:v>
                </c:pt>
                <c:pt idx="229">
                  <c:v>251</c:v>
                </c:pt>
                <c:pt idx="230">
                  <c:v>251</c:v>
                </c:pt>
                <c:pt idx="231">
                  <c:v>254</c:v>
                </c:pt>
                <c:pt idx="232">
                  <c:v>255</c:v>
                </c:pt>
                <c:pt idx="233">
                  <c:v>258</c:v>
                </c:pt>
                <c:pt idx="234">
                  <c:v>259</c:v>
                </c:pt>
                <c:pt idx="235">
                  <c:v>258</c:v>
                </c:pt>
                <c:pt idx="236">
                  <c:v>258</c:v>
                </c:pt>
                <c:pt idx="237">
                  <c:v>267</c:v>
                </c:pt>
                <c:pt idx="238">
                  <c:v>263</c:v>
                </c:pt>
                <c:pt idx="239">
                  <c:v>265</c:v>
                </c:pt>
                <c:pt idx="240">
                  <c:v>268</c:v>
                </c:pt>
                <c:pt idx="241">
                  <c:v>264</c:v>
                </c:pt>
                <c:pt idx="242">
                  <c:v>269</c:v>
                </c:pt>
                <c:pt idx="243">
                  <c:v>269</c:v>
                </c:pt>
                <c:pt idx="244">
                  <c:v>267</c:v>
                </c:pt>
                <c:pt idx="245">
                  <c:v>271</c:v>
                </c:pt>
                <c:pt idx="246">
                  <c:v>277</c:v>
                </c:pt>
                <c:pt idx="247">
                  <c:v>273</c:v>
                </c:pt>
                <c:pt idx="248">
                  <c:v>277</c:v>
                </c:pt>
                <c:pt idx="249">
                  <c:v>274</c:v>
                </c:pt>
                <c:pt idx="250">
                  <c:v>275</c:v>
                </c:pt>
                <c:pt idx="251">
                  <c:v>272</c:v>
                </c:pt>
                <c:pt idx="252">
                  <c:v>281</c:v>
                </c:pt>
                <c:pt idx="253">
                  <c:v>279</c:v>
                </c:pt>
                <c:pt idx="254">
                  <c:v>282</c:v>
                </c:pt>
                <c:pt idx="255">
                  <c:v>283</c:v>
                </c:pt>
                <c:pt idx="256">
                  <c:v>280</c:v>
                </c:pt>
                <c:pt idx="257">
                  <c:v>288</c:v>
                </c:pt>
                <c:pt idx="258">
                  <c:v>290</c:v>
                </c:pt>
                <c:pt idx="259">
                  <c:v>288</c:v>
                </c:pt>
                <c:pt idx="260">
                  <c:v>290</c:v>
                </c:pt>
                <c:pt idx="261">
                  <c:v>295</c:v>
                </c:pt>
                <c:pt idx="262">
                  <c:v>295</c:v>
                </c:pt>
                <c:pt idx="263">
                  <c:v>296</c:v>
                </c:pt>
                <c:pt idx="264">
                  <c:v>295</c:v>
                </c:pt>
                <c:pt idx="265">
                  <c:v>289</c:v>
                </c:pt>
                <c:pt idx="266">
                  <c:v>290</c:v>
                </c:pt>
                <c:pt idx="267">
                  <c:v>299</c:v>
                </c:pt>
                <c:pt idx="268">
                  <c:v>296</c:v>
                </c:pt>
                <c:pt idx="269">
                  <c:v>297</c:v>
                </c:pt>
                <c:pt idx="270">
                  <c:v>301</c:v>
                </c:pt>
                <c:pt idx="271">
                  <c:v>303</c:v>
                </c:pt>
                <c:pt idx="272">
                  <c:v>303</c:v>
                </c:pt>
                <c:pt idx="273">
                  <c:v>303</c:v>
                </c:pt>
                <c:pt idx="274">
                  <c:v>302</c:v>
                </c:pt>
                <c:pt idx="275">
                  <c:v>303</c:v>
                </c:pt>
                <c:pt idx="276">
                  <c:v>305</c:v>
                </c:pt>
                <c:pt idx="277">
                  <c:v>308</c:v>
                </c:pt>
                <c:pt idx="278">
                  <c:v>311</c:v>
                </c:pt>
                <c:pt idx="279">
                  <c:v>313</c:v>
                </c:pt>
                <c:pt idx="280">
                  <c:v>310</c:v>
                </c:pt>
                <c:pt idx="281">
                  <c:v>305</c:v>
                </c:pt>
                <c:pt idx="282">
                  <c:v>316</c:v>
                </c:pt>
                <c:pt idx="283">
                  <c:v>313</c:v>
                </c:pt>
                <c:pt idx="284">
                  <c:v>317</c:v>
                </c:pt>
                <c:pt idx="285">
                  <c:v>314</c:v>
                </c:pt>
                <c:pt idx="286">
                  <c:v>316</c:v>
                </c:pt>
                <c:pt idx="287">
                  <c:v>316</c:v>
                </c:pt>
                <c:pt idx="288">
                  <c:v>320</c:v>
                </c:pt>
                <c:pt idx="289">
                  <c:v>317</c:v>
                </c:pt>
                <c:pt idx="290">
                  <c:v>328</c:v>
                </c:pt>
                <c:pt idx="291">
                  <c:v>318</c:v>
                </c:pt>
                <c:pt idx="292">
                  <c:v>328</c:v>
                </c:pt>
                <c:pt idx="293">
                  <c:v>323</c:v>
                </c:pt>
                <c:pt idx="294">
                  <c:v>326</c:v>
                </c:pt>
                <c:pt idx="295">
                  <c:v>328</c:v>
                </c:pt>
                <c:pt idx="296">
                  <c:v>328</c:v>
                </c:pt>
                <c:pt idx="297">
                  <c:v>330</c:v>
                </c:pt>
                <c:pt idx="298">
                  <c:v>335</c:v>
                </c:pt>
                <c:pt idx="299">
                  <c:v>331</c:v>
                </c:pt>
                <c:pt idx="300">
                  <c:v>336</c:v>
                </c:pt>
                <c:pt idx="301">
                  <c:v>333</c:v>
                </c:pt>
                <c:pt idx="302">
                  <c:v>340</c:v>
                </c:pt>
                <c:pt idx="303">
                  <c:v>329</c:v>
                </c:pt>
                <c:pt idx="304">
                  <c:v>341</c:v>
                </c:pt>
                <c:pt idx="305">
                  <c:v>343</c:v>
                </c:pt>
                <c:pt idx="306">
                  <c:v>336</c:v>
                </c:pt>
                <c:pt idx="307">
                  <c:v>338</c:v>
                </c:pt>
                <c:pt idx="308">
                  <c:v>341</c:v>
                </c:pt>
                <c:pt idx="309">
                  <c:v>341</c:v>
                </c:pt>
                <c:pt idx="310">
                  <c:v>345</c:v>
                </c:pt>
                <c:pt idx="311">
                  <c:v>348</c:v>
                </c:pt>
                <c:pt idx="312">
                  <c:v>343</c:v>
                </c:pt>
                <c:pt idx="313">
                  <c:v>347</c:v>
                </c:pt>
                <c:pt idx="314">
                  <c:v>352</c:v>
                </c:pt>
                <c:pt idx="315">
                  <c:v>347</c:v>
                </c:pt>
                <c:pt idx="316">
                  <c:v>353</c:v>
                </c:pt>
                <c:pt idx="317">
                  <c:v>350</c:v>
                </c:pt>
                <c:pt idx="318">
                  <c:v>351</c:v>
                </c:pt>
                <c:pt idx="319">
                  <c:v>352</c:v>
                </c:pt>
                <c:pt idx="320">
                  <c:v>363</c:v>
                </c:pt>
                <c:pt idx="321">
                  <c:v>358</c:v>
                </c:pt>
                <c:pt idx="322">
                  <c:v>361</c:v>
                </c:pt>
                <c:pt idx="323">
                  <c:v>362</c:v>
                </c:pt>
                <c:pt idx="324">
                  <c:v>356</c:v>
                </c:pt>
                <c:pt idx="325">
                  <c:v>368</c:v>
                </c:pt>
                <c:pt idx="326">
                  <c:v>365</c:v>
                </c:pt>
                <c:pt idx="327">
                  <c:v>366</c:v>
                </c:pt>
                <c:pt idx="328">
                  <c:v>366</c:v>
                </c:pt>
                <c:pt idx="329">
                  <c:v>366</c:v>
                </c:pt>
                <c:pt idx="330">
                  <c:v>366</c:v>
                </c:pt>
                <c:pt idx="331">
                  <c:v>373</c:v>
                </c:pt>
                <c:pt idx="332">
                  <c:v>370</c:v>
                </c:pt>
                <c:pt idx="333">
                  <c:v>366</c:v>
                </c:pt>
                <c:pt idx="334">
                  <c:v>368</c:v>
                </c:pt>
                <c:pt idx="335">
                  <c:v>371</c:v>
                </c:pt>
                <c:pt idx="336">
                  <c:v>369</c:v>
                </c:pt>
                <c:pt idx="337">
                  <c:v>375</c:v>
                </c:pt>
                <c:pt idx="338">
                  <c:v>375</c:v>
                </c:pt>
                <c:pt idx="339">
                  <c:v>378</c:v>
                </c:pt>
                <c:pt idx="340">
                  <c:v>373</c:v>
                </c:pt>
                <c:pt idx="341">
                  <c:v>380</c:v>
                </c:pt>
                <c:pt idx="342">
                  <c:v>381</c:v>
                </c:pt>
                <c:pt idx="343">
                  <c:v>379</c:v>
                </c:pt>
                <c:pt idx="344">
                  <c:v>384</c:v>
                </c:pt>
                <c:pt idx="345">
                  <c:v>377</c:v>
                </c:pt>
                <c:pt idx="346">
                  <c:v>384</c:v>
                </c:pt>
                <c:pt idx="347">
                  <c:v>387</c:v>
                </c:pt>
                <c:pt idx="348">
                  <c:v>381</c:v>
                </c:pt>
                <c:pt idx="349">
                  <c:v>384</c:v>
                </c:pt>
                <c:pt idx="350">
                  <c:v>391</c:v>
                </c:pt>
                <c:pt idx="351">
                  <c:v>389</c:v>
                </c:pt>
                <c:pt idx="352">
                  <c:v>400</c:v>
                </c:pt>
                <c:pt idx="353">
                  <c:v>390</c:v>
                </c:pt>
                <c:pt idx="354">
                  <c:v>393</c:v>
                </c:pt>
                <c:pt idx="355">
                  <c:v>400</c:v>
                </c:pt>
                <c:pt idx="356">
                  <c:v>402</c:v>
                </c:pt>
                <c:pt idx="357">
                  <c:v>396</c:v>
                </c:pt>
                <c:pt idx="358">
                  <c:v>401</c:v>
                </c:pt>
                <c:pt idx="359">
                  <c:v>397</c:v>
                </c:pt>
                <c:pt idx="360">
                  <c:v>399</c:v>
                </c:pt>
                <c:pt idx="361">
                  <c:v>400</c:v>
                </c:pt>
                <c:pt idx="362">
                  <c:v>398</c:v>
                </c:pt>
                <c:pt idx="363">
                  <c:v>403</c:v>
                </c:pt>
                <c:pt idx="364">
                  <c:v>401</c:v>
                </c:pt>
                <c:pt idx="365">
                  <c:v>408</c:v>
                </c:pt>
                <c:pt idx="366">
                  <c:v>404</c:v>
                </c:pt>
                <c:pt idx="367">
                  <c:v>406</c:v>
                </c:pt>
                <c:pt idx="368">
                  <c:v>410</c:v>
                </c:pt>
                <c:pt idx="369">
                  <c:v>409</c:v>
                </c:pt>
                <c:pt idx="370">
                  <c:v>403</c:v>
                </c:pt>
                <c:pt idx="371">
                  <c:v>409</c:v>
                </c:pt>
                <c:pt idx="372">
                  <c:v>413</c:v>
                </c:pt>
                <c:pt idx="373">
                  <c:v>417</c:v>
                </c:pt>
                <c:pt idx="374">
                  <c:v>416</c:v>
                </c:pt>
                <c:pt idx="375">
                  <c:v>414</c:v>
                </c:pt>
                <c:pt idx="376">
                  <c:v>414</c:v>
                </c:pt>
                <c:pt idx="377">
                  <c:v>413</c:v>
                </c:pt>
                <c:pt idx="378">
                  <c:v>415</c:v>
                </c:pt>
                <c:pt idx="379">
                  <c:v>422</c:v>
                </c:pt>
                <c:pt idx="380">
                  <c:v>413</c:v>
                </c:pt>
                <c:pt idx="381">
                  <c:v>422</c:v>
                </c:pt>
                <c:pt idx="382">
                  <c:v>426</c:v>
                </c:pt>
                <c:pt idx="383">
                  <c:v>425</c:v>
                </c:pt>
                <c:pt idx="384">
                  <c:v>428</c:v>
                </c:pt>
                <c:pt idx="385">
                  <c:v>428</c:v>
                </c:pt>
                <c:pt idx="386">
                  <c:v>426</c:v>
                </c:pt>
                <c:pt idx="387">
                  <c:v>426</c:v>
                </c:pt>
                <c:pt idx="388">
                  <c:v>434</c:v>
                </c:pt>
                <c:pt idx="389">
                  <c:v>428</c:v>
                </c:pt>
                <c:pt idx="390">
                  <c:v>432</c:v>
                </c:pt>
                <c:pt idx="391">
                  <c:v>437</c:v>
                </c:pt>
                <c:pt idx="392">
                  <c:v>432</c:v>
                </c:pt>
                <c:pt idx="393">
                  <c:v>433</c:v>
                </c:pt>
                <c:pt idx="394">
                  <c:v>432</c:v>
                </c:pt>
                <c:pt idx="395">
                  <c:v>436</c:v>
                </c:pt>
                <c:pt idx="396">
                  <c:v>429</c:v>
                </c:pt>
                <c:pt idx="397">
                  <c:v>434</c:v>
                </c:pt>
                <c:pt idx="398">
                  <c:v>448</c:v>
                </c:pt>
                <c:pt idx="399">
                  <c:v>447</c:v>
                </c:pt>
                <c:pt idx="400">
                  <c:v>443</c:v>
                </c:pt>
                <c:pt idx="401">
                  <c:v>452</c:v>
                </c:pt>
                <c:pt idx="402">
                  <c:v>443</c:v>
                </c:pt>
                <c:pt idx="403">
                  <c:v>453</c:v>
                </c:pt>
                <c:pt idx="404">
                  <c:v>452</c:v>
                </c:pt>
                <c:pt idx="405">
                  <c:v>445</c:v>
                </c:pt>
                <c:pt idx="406">
                  <c:v>457</c:v>
                </c:pt>
                <c:pt idx="407">
                  <c:v>455</c:v>
                </c:pt>
                <c:pt idx="408">
                  <c:v>451</c:v>
                </c:pt>
                <c:pt idx="409">
                  <c:v>455</c:v>
                </c:pt>
                <c:pt idx="410">
                  <c:v>458</c:v>
                </c:pt>
                <c:pt idx="411">
                  <c:v>451</c:v>
                </c:pt>
                <c:pt idx="412">
                  <c:v>456</c:v>
                </c:pt>
                <c:pt idx="413">
                  <c:v>457</c:v>
                </c:pt>
                <c:pt idx="414">
                  <c:v>460</c:v>
                </c:pt>
                <c:pt idx="415">
                  <c:v>466</c:v>
                </c:pt>
                <c:pt idx="416">
                  <c:v>465</c:v>
                </c:pt>
                <c:pt idx="417">
                  <c:v>468</c:v>
                </c:pt>
                <c:pt idx="418">
                  <c:v>464</c:v>
                </c:pt>
                <c:pt idx="419">
                  <c:v>474</c:v>
                </c:pt>
                <c:pt idx="420">
                  <c:v>473</c:v>
                </c:pt>
                <c:pt idx="421">
                  <c:v>467</c:v>
                </c:pt>
                <c:pt idx="422">
                  <c:v>475</c:v>
                </c:pt>
                <c:pt idx="423">
                  <c:v>474</c:v>
                </c:pt>
                <c:pt idx="424">
                  <c:v>481</c:v>
                </c:pt>
                <c:pt idx="425">
                  <c:v>469</c:v>
                </c:pt>
                <c:pt idx="426">
                  <c:v>471</c:v>
                </c:pt>
                <c:pt idx="427">
                  <c:v>476</c:v>
                </c:pt>
                <c:pt idx="428">
                  <c:v>480</c:v>
                </c:pt>
                <c:pt idx="429">
                  <c:v>474</c:v>
                </c:pt>
                <c:pt idx="430">
                  <c:v>468</c:v>
                </c:pt>
                <c:pt idx="431">
                  <c:v>480</c:v>
                </c:pt>
                <c:pt idx="432">
                  <c:v>484</c:v>
                </c:pt>
                <c:pt idx="433">
                  <c:v>483</c:v>
                </c:pt>
                <c:pt idx="434">
                  <c:v>492</c:v>
                </c:pt>
                <c:pt idx="435">
                  <c:v>484</c:v>
                </c:pt>
                <c:pt idx="436">
                  <c:v>486</c:v>
                </c:pt>
                <c:pt idx="437">
                  <c:v>487</c:v>
                </c:pt>
                <c:pt idx="438">
                  <c:v>481</c:v>
                </c:pt>
                <c:pt idx="439">
                  <c:v>492</c:v>
                </c:pt>
                <c:pt idx="440">
                  <c:v>489</c:v>
                </c:pt>
                <c:pt idx="441">
                  <c:v>492</c:v>
                </c:pt>
                <c:pt idx="442">
                  <c:v>500</c:v>
                </c:pt>
                <c:pt idx="443">
                  <c:v>501</c:v>
                </c:pt>
                <c:pt idx="444">
                  <c:v>497</c:v>
                </c:pt>
                <c:pt idx="445">
                  <c:v>497</c:v>
                </c:pt>
                <c:pt idx="446">
                  <c:v>503</c:v>
                </c:pt>
                <c:pt idx="447">
                  <c:v>508</c:v>
                </c:pt>
                <c:pt idx="448">
                  <c:v>509</c:v>
                </c:pt>
                <c:pt idx="449">
                  <c:v>507</c:v>
                </c:pt>
                <c:pt idx="450">
                  <c:v>511</c:v>
                </c:pt>
                <c:pt idx="451">
                  <c:v>514</c:v>
                </c:pt>
                <c:pt idx="452">
                  <c:v>510</c:v>
                </c:pt>
                <c:pt idx="453">
                  <c:v>518</c:v>
                </c:pt>
                <c:pt idx="454">
                  <c:v>515</c:v>
                </c:pt>
                <c:pt idx="455">
                  <c:v>516</c:v>
                </c:pt>
                <c:pt idx="456">
                  <c:v>524</c:v>
                </c:pt>
                <c:pt idx="457">
                  <c:v>519</c:v>
                </c:pt>
                <c:pt idx="458">
                  <c:v>511</c:v>
                </c:pt>
                <c:pt idx="459">
                  <c:v>524</c:v>
                </c:pt>
                <c:pt idx="460">
                  <c:v>526</c:v>
                </c:pt>
                <c:pt idx="461">
                  <c:v>523</c:v>
                </c:pt>
                <c:pt idx="462">
                  <c:v>529</c:v>
                </c:pt>
                <c:pt idx="463">
                  <c:v>531</c:v>
                </c:pt>
                <c:pt idx="464">
                  <c:v>533</c:v>
                </c:pt>
                <c:pt idx="465">
                  <c:v>530</c:v>
                </c:pt>
                <c:pt idx="466">
                  <c:v>534</c:v>
                </c:pt>
                <c:pt idx="467">
                  <c:v>521</c:v>
                </c:pt>
                <c:pt idx="468">
                  <c:v>533</c:v>
                </c:pt>
                <c:pt idx="469">
                  <c:v>531</c:v>
                </c:pt>
                <c:pt idx="470">
                  <c:v>531</c:v>
                </c:pt>
                <c:pt idx="471">
                  <c:v>537</c:v>
                </c:pt>
                <c:pt idx="472">
                  <c:v>536</c:v>
                </c:pt>
                <c:pt idx="473">
                  <c:v>536</c:v>
                </c:pt>
                <c:pt idx="474">
                  <c:v>539</c:v>
                </c:pt>
                <c:pt idx="475">
                  <c:v>534</c:v>
                </c:pt>
                <c:pt idx="476">
                  <c:v>537</c:v>
                </c:pt>
                <c:pt idx="477">
                  <c:v>534</c:v>
                </c:pt>
                <c:pt idx="478">
                  <c:v>534</c:v>
                </c:pt>
                <c:pt idx="479">
                  <c:v>535</c:v>
                </c:pt>
                <c:pt idx="480">
                  <c:v>532</c:v>
                </c:pt>
                <c:pt idx="481">
                  <c:v>535</c:v>
                </c:pt>
                <c:pt idx="482">
                  <c:v>543</c:v>
                </c:pt>
                <c:pt idx="483">
                  <c:v>539</c:v>
                </c:pt>
                <c:pt idx="484">
                  <c:v>538</c:v>
                </c:pt>
                <c:pt idx="485">
                  <c:v>539</c:v>
                </c:pt>
                <c:pt idx="486">
                  <c:v>543</c:v>
                </c:pt>
                <c:pt idx="487">
                  <c:v>540</c:v>
                </c:pt>
                <c:pt idx="488">
                  <c:v>537</c:v>
                </c:pt>
                <c:pt idx="489">
                  <c:v>542</c:v>
                </c:pt>
                <c:pt idx="490">
                  <c:v>535</c:v>
                </c:pt>
                <c:pt idx="491">
                  <c:v>537</c:v>
                </c:pt>
                <c:pt idx="492">
                  <c:v>539</c:v>
                </c:pt>
                <c:pt idx="493">
                  <c:v>535</c:v>
                </c:pt>
                <c:pt idx="494">
                  <c:v>533</c:v>
                </c:pt>
                <c:pt idx="495">
                  <c:v>544</c:v>
                </c:pt>
                <c:pt idx="496">
                  <c:v>543</c:v>
                </c:pt>
                <c:pt idx="497">
                  <c:v>538</c:v>
                </c:pt>
                <c:pt idx="498">
                  <c:v>539</c:v>
                </c:pt>
                <c:pt idx="499">
                  <c:v>541</c:v>
                </c:pt>
                <c:pt idx="500">
                  <c:v>535</c:v>
                </c:pt>
                <c:pt idx="501">
                  <c:v>542</c:v>
                </c:pt>
                <c:pt idx="502">
                  <c:v>540</c:v>
                </c:pt>
                <c:pt idx="503">
                  <c:v>550</c:v>
                </c:pt>
                <c:pt idx="504">
                  <c:v>543</c:v>
                </c:pt>
                <c:pt idx="505">
                  <c:v>542</c:v>
                </c:pt>
                <c:pt idx="506">
                  <c:v>544</c:v>
                </c:pt>
                <c:pt idx="507">
                  <c:v>537</c:v>
                </c:pt>
                <c:pt idx="508">
                  <c:v>535</c:v>
                </c:pt>
                <c:pt idx="509">
                  <c:v>544</c:v>
                </c:pt>
                <c:pt idx="510">
                  <c:v>538</c:v>
                </c:pt>
                <c:pt idx="511">
                  <c:v>540</c:v>
                </c:pt>
              </c:numCache>
            </c:numRef>
          </c:val>
          <c:smooth val="0"/>
        </c:ser>
        <c:ser>
          <c:idx val="15"/>
          <c:order val="15"/>
          <c:marker>
            <c:symbol val="none"/>
          </c:marker>
          <c:val>
            <c:numRef>
              <c:f>TP_all!$AG$1:$AG$512</c:f>
              <c:numCache>
                <c:formatCode>General</c:formatCode>
                <c:ptCount val="512"/>
                <c:pt idx="0">
                  <c:v>8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8</c:v>
                </c:pt>
                <c:pt idx="50">
                  <c:v>11</c:v>
                </c:pt>
                <c:pt idx="51">
                  <c:v>20</c:v>
                </c:pt>
                <c:pt idx="52">
                  <c:v>39</c:v>
                </c:pt>
                <c:pt idx="53">
                  <c:v>42</c:v>
                </c:pt>
                <c:pt idx="54">
                  <c:v>39</c:v>
                </c:pt>
                <c:pt idx="55">
                  <c:v>40</c:v>
                </c:pt>
                <c:pt idx="56">
                  <c:v>44</c:v>
                </c:pt>
                <c:pt idx="57">
                  <c:v>50</c:v>
                </c:pt>
                <c:pt idx="58">
                  <c:v>54</c:v>
                </c:pt>
                <c:pt idx="59">
                  <c:v>49</c:v>
                </c:pt>
                <c:pt idx="60">
                  <c:v>53</c:v>
                </c:pt>
                <c:pt idx="61">
                  <c:v>61</c:v>
                </c:pt>
                <c:pt idx="62">
                  <c:v>63</c:v>
                </c:pt>
                <c:pt idx="63">
                  <c:v>64</c:v>
                </c:pt>
                <c:pt idx="64">
                  <c:v>64</c:v>
                </c:pt>
                <c:pt idx="65">
                  <c:v>66</c:v>
                </c:pt>
                <c:pt idx="66">
                  <c:v>71</c:v>
                </c:pt>
                <c:pt idx="67">
                  <c:v>68</c:v>
                </c:pt>
                <c:pt idx="68">
                  <c:v>72</c:v>
                </c:pt>
                <c:pt idx="69">
                  <c:v>69</c:v>
                </c:pt>
                <c:pt idx="70">
                  <c:v>75</c:v>
                </c:pt>
                <c:pt idx="71">
                  <c:v>75</c:v>
                </c:pt>
                <c:pt idx="72">
                  <c:v>79</c:v>
                </c:pt>
                <c:pt idx="73">
                  <c:v>75</c:v>
                </c:pt>
                <c:pt idx="74">
                  <c:v>77</c:v>
                </c:pt>
                <c:pt idx="75">
                  <c:v>78</c:v>
                </c:pt>
                <c:pt idx="76">
                  <c:v>79</c:v>
                </c:pt>
                <c:pt idx="77">
                  <c:v>84</c:v>
                </c:pt>
                <c:pt idx="78">
                  <c:v>87</c:v>
                </c:pt>
                <c:pt idx="79">
                  <c:v>85</c:v>
                </c:pt>
                <c:pt idx="80">
                  <c:v>82</c:v>
                </c:pt>
                <c:pt idx="81">
                  <c:v>89</c:v>
                </c:pt>
                <c:pt idx="82">
                  <c:v>84</c:v>
                </c:pt>
                <c:pt idx="83">
                  <c:v>90</c:v>
                </c:pt>
                <c:pt idx="84">
                  <c:v>90</c:v>
                </c:pt>
                <c:pt idx="85">
                  <c:v>96</c:v>
                </c:pt>
                <c:pt idx="86">
                  <c:v>98</c:v>
                </c:pt>
                <c:pt idx="87">
                  <c:v>93</c:v>
                </c:pt>
                <c:pt idx="88">
                  <c:v>92</c:v>
                </c:pt>
                <c:pt idx="89">
                  <c:v>98</c:v>
                </c:pt>
                <c:pt idx="90">
                  <c:v>100</c:v>
                </c:pt>
                <c:pt idx="91">
                  <c:v>97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103</c:v>
                </c:pt>
                <c:pt idx="96">
                  <c:v>105</c:v>
                </c:pt>
                <c:pt idx="97">
                  <c:v>108</c:v>
                </c:pt>
                <c:pt idx="98">
                  <c:v>105</c:v>
                </c:pt>
                <c:pt idx="99">
                  <c:v>107</c:v>
                </c:pt>
                <c:pt idx="100">
                  <c:v>110</c:v>
                </c:pt>
                <c:pt idx="101">
                  <c:v>109</c:v>
                </c:pt>
                <c:pt idx="102">
                  <c:v>109</c:v>
                </c:pt>
                <c:pt idx="103">
                  <c:v>114</c:v>
                </c:pt>
                <c:pt idx="104">
                  <c:v>113</c:v>
                </c:pt>
                <c:pt idx="105">
                  <c:v>116</c:v>
                </c:pt>
                <c:pt idx="106">
                  <c:v>115</c:v>
                </c:pt>
                <c:pt idx="107">
                  <c:v>117</c:v>
                </c:pt>
                <c:pt idx="108">
                  <c:v>118</c:v>
                </c:pt>
                <c:pt idx="109">
                  <c:v>119</c:v>
                </c:pt>
                <c:pt idx="110">
                  <c:v>125</c:v>
                </c:pt>
                <c:pt idx="111">
                  <c:v>118</c:v>
                </c:pt>
                <c:pt idx="112">
                  <c:v>122</c:v>
                </c:pt>
                <c:pt idx="113">
                  <c:v>123</c:v>
                </c:pt>
                <c:pt idx="114">
                  <c:v>125</c:v>
                </c:pt>
                <c:pt idx="115">
                  <c:v>128</c:v>
                </c:pt>
                <c:pt idx="116">
                  <c:v>130</c:v>
                </c:pt>
                <c:pt idx="117">
                  <c:v>128</c:v>
                </c:pt>
                <c:pt idx="118">
                  <c:v>127</c:v>
                </c:pt>
                <c:pt idx="119">
                  <c:v>130</c:v>
                </c:pt>
                <c:pt idx="120">
                  <c:v>132</c:v>
                </c:pt>
                <c:pt idx="121">
                  <c:v>134</c:v>
                </c:pt>
                <c:pt idx="122">
                  <c:v>133</c:v>
                </c:pt>
                <c:pt idx="123">
                  <c:v>132</c:v>
                </c:pt>
                <c:pt idx="124">
                  <c:v>133</c:v>
                </c:pt>
                <c:pt idx="125">
                  <c:v>134</c:v>
                </c:pt>
                <c:pt idx="126">
                  <c:v>134</c:v>
                </c:pt>
                <c:pt idx="127">
                  <c:v>140</c:v>
                </c:pt>
                <c:pt idx="128">
                  <c:v>139</c:v>
                </c:pt>
                <c:pt idx="129">
                  <c:v>140</c:v>
                </c:pt>
                <c:pt idx="130">
                  <c:v>142</c:v>
                </c:pt>
                <c:pt idx="131">
                  <c:v>140</c:v>
                </c:pt>
                <c:pt idx="132">
                  <c:v>136</c:v>
                </c:pt>
                <c:pt idx="133">
                  <c:v>139</c:v>
                </c:pt>
                <c:pt idx="134">
                  <c:v>142</c:v>
                </c:pt>
                <c:pt idx="135">
                  <c:v>144</c:v>
                </c:pt>
                <c:pt idx="136">
                  <c:v>147</c:v>
                </c:pt>
                <c:pt idx="137">
                  <c:v>144</c:v>
                </c:pt>
                <c:pt idx="138">
                  <c:v>149</c:v>
                </c:pt>
                <c:pt idx="139">
                  <c:v>150</c:v>
                </c:pt>
                <c:pt idx="140">
                  <c:v>152</c:v>
                </c:pt>
                <c:pt idx="141">
                  <c:v>150</c:v>
                </c:pt>
                <c:pt idx="142">
                  <c:v>152</c:v>
                </c:pt>
                <c:pt idx="143">
                  <c:v>156</c:v>
                </c:pt>
                <c:pt idx="144">
                  <c:v>155</c:v>
                </c:pt>
                <c:pt idx="145">
                  <c:v>156</c:v>
                </c:pt>
                <c:pt idx="146">
                  <c:v>158</c:v>
                </c:pt>
                <c:pt idx="147">
                  <c:v>157</c:v>
                </c:pt>
                <c:pt idx="148">
                  <c:v>162</c:v>
                </c:pt>
                <c:pt idx="149">
                  <c:v>162</c:v>
                </c:pt>
                <c:pt idx="150">
                  <c:v>166</c:v>
                </c:pt>
                <c:pt idx="151">
                  <c:v>163</c:v>
                </c:pt>
                <c:pt idx="152">
                  <c:v>160</c:v>
                </c:pt>
                <c:pt idx="153">
                  <c:v>167</c:v>
                </c:pt>
                <c:pt idx="154">
                  <c:v>164</c:v>
                </c:pt>
                <c:pt idx="155">
                  <c:v>171</c:v>
                </c:pt>
                <c:pt idx="156">
                  <c:v>170</c:v>
                </c:pt>
                <c:pt idx="157">
                  <c:v>167</c:v>
                </c:pt>
                <c:pt idx="158">
                  <c:v>170</c:v>
                </c:pt>
                <c:pt idx="159">
                  <c:v>173</c:v>
                </c:pt>
                <c:pt idx="160">
                  <c:v>174</c:v>
                </c:pt>
                <c:pt idx="161">
                  <c:v>175</c:v>
                </c:pt>
                <c:pt idx="162">
                  <c:v>173</c:v>
                </c:pt>
                <c:pt idx="163">
                  <c:v>172</c:v>
                </c:pt>
                <c:pt idx="164">
                  <c:v>178</c:v>
                </c:pt>
                <c:pt idx="165">
                  <c:v>180</c:v>
                </c:pt>
                <c:pt idx="166">
                  <c:v>177</c:v>
                </c:pt>
                <c:pt idx="167">
                  <c:v>178</c:v>
                </c:pt>
                <c:pt idx="168">
                  <c:v>184</c:v>
                </c:pt>
                <c:pt idx="169">
                  <c:v>188</c:v>
                </c:pt>
                <c:pt idx="170">
                  <c:v>186</c:v>
                </c:pt>
                <c:pt idx="171">
                  <c:v>184</c:v>
                </c:pt>
                <c:pt idx="172">
                  <c:v>185</c:v>
                </c:pt>
                <c:pt idx="173">
                  <c:v>187</c:v>
                </c:pt>
                <c:pt idx="174">
                  <c:v>186</c:v>
                </c:pt>
                <c:pt idx="175">
                  <c:v>186</c:v>
                </c:pt>
                <c:pt idx="176">
                  <c:v>192</c:v>
                </c:pt>
                <c:pt idx="177">
                  <c:v>192</c:v>
                </c:pt>
                <c:pt idx="178">
                  <c:v>196</c:v>
                </c:pt>
                <c:pt idx="179">
                  <c:v>193</c:v>
                </c:pt>
                <c:pt idx="180">
                  <c:v>194</c:v>
                </c:pt>
                <c:pt idx="181">
                  <c:v>191</c:v>
                </c:pt>
                <c:pt idx="182">
                  <c:v>195</c:v>
                </c:pt>
                <c:pt idx="183">
                  <c:v>200</c:v>
                </c:pt>
                <c:pt idx="184">
                  <c:v>194</c:v>
                </c:pt>
                <c:pt idx="185">
                  <c:v>204</c:v>
                </c:pt>
                <c:pt idx="186">
                  <c:v>202</c:v>
                </c:pt>
                <c:pt idx="187">
                  <c:v>203</c:v>
                </c:pt>
                <c:pt idx="188">
                  <c:v>207</c:v>
                </c:pt>
                <c:pt idx="189">
                  <c:v>200</c:v>
                </c:pt>
                <c:pt idx="190">
                  <c:v>206</c:v>
                </c:pt>
                <c:pt idx="191">
                  <c:v>210</c:v>
                </c:pt>
                <c:pt idx="192">
                  <c:v>204</c:v>
                </c:pt>
                <c:pt idx="193">
                  <c:v>207</c:v>
                </c:pt>
                <c:pt idx="194">
                  <c:v>215</c:v>
                </c:pt>
                <c:pt idx="195">
                  <c:v>213</c:v>
                </c:pt>
                <c:pt idx="196">
                  <c:v>217</c:v>
                </c:pt>
                <c:pt idx="197">
                  <c:v>215</c:v>
                </c:pt>
                <c:pt idx="198">
                  <c:v>218</c:v>
                </c:pt>
                <c:pt idx="199">
                  <c:v>219</c:v>
                </c:pt>
                <c:pt idx="200">
                  <c:v>216</c:v>
                </c:pt>
                <c:pt idx="201">
                  <c:v>222</c:v>
                </c:pt>
                <c:pt idx="202">
                  <c:v>220</c:v>
                </c:pt>
                <c:pt idx="203">
                  <c:v>221</c:v>
                </c:pt>
                <c:pt idx="204">
                  <c:v>221</c:v>
                </c:pt>
                <c:pt idx="205">
                  <c:v>221</c:v>
                </c:pt>
                <c:pt idx="206">
                  <c:v>227</c:v>
                </c:pt>
                <c:pt idx="207">
                  <c:v>225</c:v>
                </c:pt>
                <c:pt idx="208">
                  <c:v>229</c:v>
                </c:pt>
                <c:pt idx="209">
                  <c:v>222</c:v>
                </c:pt>
                <c:pt idx="210">
                  <c:v>229</c:v>
                </c:pt>
                <c:pt idx="211">
                  <c:v>232</c:v>
                </c:pt>
                <c:pt idx="212">
                  <c:v>228</c:v>
                </c:pt>
                <c:pt idx="213">
                  <c:v>233</c:v>
                </c:pt>
                <c:pt idx="214">
                  <c:v>232</c:v>
                </c:pt>
                <c:pt idx="215">
                  <c:v>240</c:v>
                </c:pt>
                <c:pt idx="216">
                  <c:v>237</c:v>
                </c:pt>
                <c:pt idx="217">
                  <c:v>238</c:v>
                </c:pt>
                <c:pt idx="218">
                  <c:v>242</c:v>
                </c:pt>
                <c:pt idx="219">
                  <c:v>245</c:v>
                </c:pt>
                <c:pt idx="220">
                  <c:v>244</c:v>
                </c:pt>
                <c:pt idx="221">
                  <c:v>246</c:v>
                </c:pt>
                <c:pt idx="222">
                  <c:v>245</c:v>
                </c:pt>
                <c:pt idx="223">
                  <c:v>251</c:v>
                </c:pt>
                <c:pt idx="224">
                  <c:v>248</c:v>
                </c:pt>
                <c:pt idx="225">
                  <c:v>247</c:v>
                </c:pt>
                <c:pt idx="226">
                  <c:v>251</c:v>
                </c:pt>
                <c:pt idx="227">
                  <c:v>250</c:v>
                </c:pt>
                <c:pt idx="228">
                  <c:v>249</c:v>
                </c:pt>
                <c:pt idx="229">
                  <c:v>254</c:v>
                </c:pt>
                <c:pt idx="230">
                  <c:v>256</c:v>
                </c:pt>
                <c:pt idx="231">
                  <c:v>258</c:v>
                </c:pt>
                <c:pt idx="232">
                  <c:v>266</c:v>
                </c:pt>
                <c:pt idx="233">
                  <c:v>260</c:v>
                </c:pt>
                <c:pt idx="234">
                  <c:v>255</c:v>
                </c:pt>
                <c:pt idx="235">
                  <c:v>258</c:v>
                </c:pt>
                <c:pt idx="236">
                  <c:v>259</c:v>
                </c:pt>
                <c:pt idx="237">
                  <c:v>268</c:v>
                </c:pt>
                <c:pt idx="238">
                  <c:v>264</c:v>
                </c:pt>
                <c:pt idx="239">
                  <c:v>272</c:v>
                </c:pt>
                <c:pt idx="240">
                  <c:v>264</c:v>
                </c:pt>
                <c:pt idx="241">
                  <c:v>269</c:v>
                </c:pt>
                <c:pt idx="242">
                  <c:v>265</c:v>
                </c:pt>
                <c:pt idx="243">
                  <c:v>272</c:v>
                </c:pt>
                <c:pt idx="244">
                  <c:v>270</c:v>
                </c:pt>
                <c:pt idx="245">
                  <c:v>274</c:v>
                </c:pt>
                <c:pt idx="246">
                  <c:v>273</c:v>
                </c:pt>
                <c:pt idx="247">
                  <c:v>279</c:v>
                </c:pt>
                <c:pt idx="248">
                  <c:v>272</c:v>
                </c:pt>
                <c:pt idx="249">
                  <c:v>275</c:v>
                </c:pt>
                <c:pt idx="250">
                  <c:v>274</c:v>
                </c:pt>
                <c:pt idx="251">
                  <c:v>278</c:v>
                </c:pt>
                <c:pt idx="252">
                  <c:v>286</c:v>
                </c:pt>
                <c:pt idx="253">
                  <c:v>284</c:v>
                </c:pt>
                <c:pt idx="254">
                  <c:v>283</c:v>
                </c:pt>
                <c:pt idx="255">
                  <c:v>281</c:v>
                </c:pt>
                <c:pt idx="256">
                  <c:v>288</c:v>
                </c:pt>
                <c:pt idx="257">
                  <c:v>288</c:v>
                </c:pt>
                <c:pt idx="258">
                  <c:v>293</c:v>
                </c:pt>
                <c:pt idx="259">
                  <c:v>291</c:v>
                </c:pt>
                <c:pt idx="260">
                  <c:v>287</c:v>
                </c:pt>
                <c:pt idx="261">
                  <c:v>290</c:v>
                </c:pt>
                <c:pt idx="262">
                  <c:v>290</c:v>
                </c:pt>
                <c:pt idx="263">
                  <c:v>290</c:v>
                </c:pt>
                <c:pt idx="264">
                  <c:v>298</c:v>
                </c:pt>
                <c:pt idx="265">
                  <c:v>294</c:v>
                </c:pt>
                <c:pt idx="266">
                  <c:v>293</c:v>
                </c:pt>
                <c:pt idx="267">
                  <c:v>299</c:v>
                </c:pt>
                <c:pt idx="268">
                  <c:v>296</c:v>
                </c:pt>
                <c:pt idx="269">
                  <c:v>298</c:v>
                </c:pt>
                <c:pt idx="270">
                  <c:v>303</c:v>
                </c:pt>
                <c:pt idx="271">
                  <c:v>302</c:v>
                </c:pt>
                <c:pt idx="272">
                  <c:v>303</c:v>
                </c:pt>
                <c:pt idx="273">
                  <c:v>306</c:v>
                </c:pt>
                <c:pt idx="274">
                  <c:v>302</c:v>
                </c:pt>
                <c:pt idx="275">
                  <c:v>302</c:v>
                </c:pt>
                <c:pt idx="276">
                  <c:v>310</c:v>
                </c:pt>
                <c:pt idx="277">
                  <c:v>307</c:v>
                </c:pt>
                <c:pt idx="278">
                  <c:v>307</c:v>
                </c:pt>
                <c:pt idx="279">
                  <c:v>311</c:v>
                </c:pt>
                <c:pt idx="280">
                  <c:v>313</c:v>
                </c:pt>
                <c:pt idx="281">
                  <c:v>315</c:v>
                </c:pt>
                <c:pt idx="282">
                  <c:v>311</c:v>
                </c:pt>
                <c:pt idx="283">
                  <c:v>312</c:v>
                </c:pt>
                <c:pt idx="284">
                  <c:v>318</c:v>
                </c:pt>
                <c:pt idx="285">
                  <c:v>318</c:v>
                </c:pt>
                <c:pt idx="286">
                  <c:v>319</c:v>
                </c:pt>
                <c:pt idx="287">
                  <c:v>323</c:v>
                </c:pt>
                <c:pt idx="288">
                  <c:v>325</c:v>
                </c:pt>
                <c:pt idx="289">
                  <c:v>323</c:v>
                </c:pt>
                <c:pt idx="290">
                  <c:v>321</c:v>
                </c:pt>
                <c:pt idx="291">
                  <c:v>326</c:v>
                </c:pt>
                <c:pt idx="292">
                  <c:v>326</c:v>
                </c:pt>
                <c:pt idx="293">
                  <c:v>323</c:v>
                </c:pt>
                <c:pt idx="294">
                  <c:v>323</c:v>
                </c:pt>
                <c:pt idx="295">
                  <c:v>327</c:v>
                </c:pt>
                <c:pt idx="296">
                  <c:v>330</c:v>
                </c:pt>
                <c:pt idx="297">
                  <c:v>332</c:v>
                </c:pt>
                <c:pt idx="298">
                  <c:v>335</c:v>
                </c:pt>
                <c:pt idx="299">
                  <c:v>329</c:v>
                </c:pt>
                <c:pt idx="300">
                  <c:v>340</c:v>
                </c:pt>
                <c:pt idx="301">
                  <c:v>340</c:v>
                </c:pt>
                <c:pt idx="302">
                  <c:v>340</c:v>
                </c:pt>
                <c:pt idx="303">
                  <c:v>334</c:v>
                </c:pt>
                <c:pt idx="304">
                  <c:v>343</c:v>
                </c:pt>
                <c:pt idx="305">
                  <c:v>345</c:v>
                </c:pt>
                <c:pt idx="306">
                  <c:v>345</c:v>
                </c:pt>
                <c:pt idx="307">
                  <c:v>340</c:v>
                </c:pt>
                <c:pt idx="308">
                  <c:v>344</c:v>
                </c:pt>
                <c:pt idx="309">
                  <c:v>350</c:v>
                </c:pt>
                <c:pt idx="310">
                  <c:v>348</c:v>
                </c:pt>
                <c:pt idx="311">
                  <c:v>340</c:v>
                </c:pt>
                <c:pt idx="312">
                  <c:v>352</c:v>
                </c:pt>
                <c:pt idx="313">
                  <c:v>351</c:v>
                </c:pt>
                <c:pt idx="314">
                  <c:v>348</c:v>
                </c:pt>
                <c:pt idx="315">
                  <c:v>352</c:v>
                </c:pt>
                <c:pt idx="316">
                  <c:v>353</c:v>
                </c:pt>
                <c:pt idx="317">
                  <c:v>357</c:v>
                </c:pt>
                <c:pt idx="318">
                  <c:v>357</c:v>
                </c:pt>
                <c:pt idx="319">
                  <c:v>360</c:v>
                </c:pt>
                <c:pt idx="320">
                  <c:v>360</c:v>
                </c:pt>
                <c:pt idx="321">
                  <c:v>360</c:v>
                </c:pt>
                <c:pt idx="322">
                  <c:v>358</c:v>
                </c:pt>
                <c:pt idx="323">
                  <c:v>360</c:v>
                </c:pt>
                <c:pt idx="324">
                  <c:v>363</c:v>
                </c:pt>
                <c:pt idx="325">
                  <c:v>365</c:v>
                </c:pt>
                <c:pt idx="326">
                  <c:v>363</c:v>
                </c:pt>
                <c:pt idx="327">
                  <c:v>368</c:v>
                </c:pt>
                <c:pt idx="328">
                  <c:v>368</c:v>
                </c:pt>
                <c:pt idx="329">
                  <c:v>371</c:v>
                </c:pt>
                <c:pt idx="330">
                  <c:v>373</c:v>
                </c:pt>
                <c:pt idx="331">
                  <c:v>365</c:v>
                </c:pt>
                <c:pt idx="332">
                  <c:v>376</c:v>
                </c:pt>
                <c:pt idx="333">
                  <c:v>376</c:v>
                </c:pt>
                <c:pt idx="334">
                  <c:v>376</c:v>
                </c:pt>
                <c:pt idx="335">
                  <c:v>371</c:v>
                </c:pt>
                <c:pt idx="336">
                  <c:v>375</c:v>
                </c:pt>
                <c:pt idx="337">
                  <c:v>376</c:v>
                </c:pt>
                <c:pt idx="338">
                  <c:v>381</c:v>
                </c:pt>
                <c:pt idx="339">
                  <c:v>382</c:v>
                </c:pt>
                <c:pt idx="340">
                  <c:v>376</c:v>
                </c:pt>
                <c:pt idx="341">
                  <c:v>390</c:v>
                </c:pt>
                <c:pt idx="342">
                  <c:v>380</c:v>
                </c:pt>
                <c:pt idx="343">
                  <c:v>384</c:v>
                </c:pt>
                <c:pt idx="344">
                  <c:v>387</c:v>
                </c:pt>
                <c:pt idx="345">
                  <c:v>387</c:v>
                </c:pt>
                <c:pt idx="346">
                  <c:v>388</c:v>
                </c:pt>
                <c:pt idx="347">
                  <c:v>391</c:v>
                </c:pt>
                <c:pt idx="348">
                  <c:v>393</c:v>
                </c:pt>
                <c:pt idx="349">
                  <c:v>395</c:v>
                </c:pt>
                <c:pt idx="350">
                  <c:v>390</c:v>
                </c:pt>
                <c:pt idx="351">
                  <c:v>391</c:v>
                </c:pt>
                <c:pt idx="352">
                  <c:v>404</c:v>
                </c:pt>
                <c:pt idx="353">
                  <c:v>392</c:v>
                </c:pt>
                <c:pt idx="354">
                  <c:v>396</c:v>
                </c:pt>
                <c:pt idx="355">
                  <c:v>398</c:v>
                </c:pt>
                <c:pt idx="356">
                  <c:v>401</c:v>
                </c:pt>
                <c:pt idx="357">
                  <c:v>398</c:v>
                </c:pt>
                <c:pt idx="358">
                  <c:v>400</c:v>
                </c:pt>
                <c:pt idx="359">
                  <c:v>401</c:v>
                </c:pt>
                <c:pt idx="360">
                  <c:v>406</c:v>
                </c:pt>
                <c:pt idx="361">
                  <c:v>408</c:v>
                </c:pt>
                <c:pt idx="362">
                  <c:v>405</c:v>
                </c:pt>
                <c:pt idx="363">
                  <c:v>406</c:v>
                </c:pt>
                <c:pt idx="364">
                  <c:v>410</c:v>
                </c:pt>
                <c:pt idx="365">
                  <c:v>409</c:v>
                </c:pt>
                <c:pt idx="366">
                  <c:v>407</c:v>
                </c:pt>
                <c:pt idx="367">
                  <c:v>412</c:v>
                </c:pt>
                <c:pt idx="368">
                  <c:v>417</c:v>
                </c:pt>
                <c:pt idx="369">
                  <c:v>415</c:v>
                </c:pt>
                <c:pt idx="370">
                  <c:v>409</c:v>
                </c:pt>
                <c:pt idx="371">
                  <c:v>416</c:v>
                </c:pt>
                <c:pt idx="372">
                  <c:v>418</c:v>
                </c:pt>
                <c:pt idx="373">
                  <c:v>413</c:v>
                </c:pt>
                <c:pt idx="374">
                  <c:v>420</c:v>
                </c:pt>
                <c:pt idx="375">
                  <c:v>417</c:v>
                </c:pt>
                <c:pt idx="376">
                  <c:v>422</c:v>
                </c:pt>
                <c:pt idx="377">
                  <c:v>421</c:v>
                </c:pt>
                <c:pt idx="378">
                  <c:v>421</c:v>
                </c:pt>
                <c:pt idx="379">
                  <c:v>425</c:v>
                </c:pt>
                <c:pt idx="380">
                  <c:v>430</c:v>
                </c:pt>
                <c:pt idx="381">
                  <c:v>427</c:v>
                </c:pt>
                <c:pt idx="382">
                  <c:v>432</c:v>
                </c:pt>
                <c:pt idx="383">
                  <c:v>426</c:v>
                </c:pt>
                <c:pt idx="384">
                  <c:v>427</c:v>
                </c:pt>
                <c:pt idx="385">
                  <c:v>434</c:v>
                </c:pt>
                <c:pt idx="386">
                  <c:v>434</c:v>
                </c:pt>
                <c:pt idx="387">
                  <c:v>435</c:v>
                </c:pt>
                <c:pt idx="388">
                  <c:v>438</c:v>
                </c:pt>
                <c:pt idx="389">
                  <c:v>433</c:v>
                </c:pt>
                <c:pt idx="390">
                  <c:v>438</c:v>
                </c:pt>
                <c:pt idx="391">
                  <c:v>441</c:v>
                </c:pt>
                <c:pt idx="392">
                  <c:v>443</c:v>
                </c:pt>
                <c:pt idx="393">
                  <c:v>444</c:v>
                </c:pt>
                <c:pt idx="394">
                  <c:v>440</c:v>
                </c:pt>
                <c:pt idx="395">
                  <c:v>438</c:v>
                </c:pt>
                <c:pt idx="396">
                  <c:v>444</c:v>
                </c:pt>
                <c:pt idx="397">
                  <c:v>446</c:v>
                </c:pt>
                <c:pt idx="398">
                  <c:v>445</c:v>
                </c:pt>
                <c:pt idx="399">
                  <c:v>445</c:v>
                </c:pt>
                <c:pt idx="400">
                  <c:v>450</c:v>
                </c:pt>
                <c:pt idx="401">
                  <c:v>455</c:v>
                </c:pt>
                <c:pt idx="402">
                  <c:v>446</c:v>
                </c:pt>
                <c:pt idx="403">
                  <c:v>454</c:v>
                </c:pt>
                <c:pt idx="404">
                  <c:v>453</c:v>
                </c:pt>
                <c:pt idx="405">
                  <c:v>452</c:v>
                </c:pt>
                <c:pt idx="406">
                  <c:v>456</c:v>
                </c:pt>
                <c:pt idx="407">
                  <c:v>458</c:v>
                </c:pt>
                <c:pt idx="408">
                  <c:v>460</c:v>
                </c:pt>
                <c:pt idx="409">
                  <c:v>459</c:v>
                </c:pt>
                <c:pt idx="410">
                  <c:v>459</c:v>
                </c:pt>
                <c:pt idx="411">
                  <c:v>466</c:v>
                </c:pt>
                <c:pt idx="412">
                  <c:v>466</c:v>
                </c:pt>
                <c:pt idx="413">
                  <c:v>463</c:v>
                </c:pt>
                <c:pt idx="414">
                  <c:v>466</c:v>
                </c:pt>
                <c:pt idx="415">
                  <c:v>465</c:v>
                </c:pt>
                <c:pt idx="416">
                  <c:v>471</c:v>
                </c:pt>
                <c:pt idx="417">
                  <c:v>463</c:v>
                </c:pt>
                <c:pt idx="418">
                  <c:v>466</c:v>
                </c:pt>
                <c:pt idx="419">
                  <c:v>465</c:v>
                </c:pt>
                <c:pt idx="420">
                  <c:v>468</c:v>
                </c:pt>
                <c:pt idx="421">
                  <c:v>472</c:v>
                </c:pt>
                <c:pt idx="422">
                  <c:v>472</c:v>
                </c:pt>
                <c:pt idx="423">
                  <c:v>478</c:v>
                </c:pt>
                <c:pt idx="424">
                  <c:v>480</c:v>
                </c:pt>
                <c:pt idx="425">
                  <c:v>479</c:v>
                </c:pt>
                <c:pt idx="426">
                  <c:v>480</c:v>
                </c:pt>
                <c:pt idx="427">
                  <c:v>485</c:v>
                </c:pt>
                <c:pt idx="428">
                  <c:v>479</c:v>
                </c:pt>
                <c:pt idx="429">
                  <c:v>486</c:v>
                </c:pt>
                <c:pt idx="430">
                  <c:v>493</c:v>
                </c:pt>
                <c:pt idx="431">
                  <c:v>483</c:v>
                </c:pt>
                <c:pt idx="432">
                  <c:v>486</c:v>
                </c:pt>
                <c:pt idx="433">
                  <c:v>488</c:v>
                </c:pt>
                <c:pt idx="434">
                  <c:v>493</c:v>
                </c:pt>
                <c:pt idx="435">
                  <c:v>488</c:v>
                </c:pt>
                <c:pt idx="436">
                  <c:v>493</c:v>
                </c:pt>
                <c:pt idx="437">
                  <c:v>497</c:v>
                </c:pt>
                <c:pt idx="438">
                  <c:v>499</c:v>
                </c:pt>
                <c:pt idx="439">
                  <c:v>508</c:v>
                </c:pt>
                <c:pt idx="440">
                  <c:v>494</c:v>
                </c:pt>
                <c:pt idx="441">
                  <c:v>498</c:v>
                </c:pt>
                <c:pt idx="442">
                  <c:v>508</c:v>
                </c:pt>
                <c:pt idx="443">
                  <c:v>503</c:v>
                </c:pt>
                <c:pt idx="444">
                  <c:v>499</c:v>
                </c:pt>
                <c:pt idx="445">
                  <c:v>514</c:v>
                </c:pt>
                <c:pt idx="446">
                  <c:v>510</c:v>
                </c:pt>
                <c:pt idx="447">
                  <c:v>510</c:v>
                </c:pt>
                <c:pt idx="448">
                  <c:v>520</c:v>
                </c:pt>
                <c:pt idx="449">
                  <c:v>520</c:v>
                </c:pt>
                <c:pt idx="450">
                  <c:v>523</c:v>
                </c:pt>
                <c:pt idx="451">
                  <c:v>516</c:v>
                </c:pt>
                <c:pt idx="452">
                  <c:v>521</c:v>
                </c:pt>
                <c:pt idx="453">
                  <c:v>522</c:v>
                </c:pt>
                <c:pt idx="454">
                  <c:v>525</c:v>
                </c:pt>
                <c:pt idx="455">
                  <c:v>530</c:v>
                </c:pt>
                <c:pt idx="456">
                  <c:v>536</c:v>
                </c:pt>
                <c:pt idx="457">
                  <c:v>530</c:v>
                </c:pt>
                <c:pt idx="458">
                  <c:v>533</c:v>
                </c:pt>
                <c:pt idx="459">
                  <c:v>531</c:v>
                </c:pt>
                <c:pt idx="460">
                  <c:v>531</c:v>
                </c:pt>
                <c:pt idx="461">
                  <c:v>545</c:v>
                </c:pt>
                <c:pt idx="462">
                  <c:v>543</c:v>
                </c:pt>
                <c:pt idx="463">
                  <c:v>537</c:v>
                </c:pt>
                <c:pt idx="464">
                  <c:v>540</c:v>
                </c:pt>
                <c:pt idx="465">
                  <c:v>542</c:v>
                </c:pt>
                <c:pt idx="466">
                  <c:v>536</c:v>
                </c:pt>
                <c:pt idx="467">
                  <c:v>537</c:v>
                </c:pt>
                <c:pt idx="468">
                  <c:v>546</c:v>
                </c:pt>
                <c:pt idx="469">
                  <c:v>539</c:v>
                </c:pt>
                <c:pt idx="470">
                  <c:v>542</c:v>
                </c:pt>
                <c:pt idx="471">
                  <c:v>546</c:v>
                </c:pt>
                <c:pt idx="472">
                  <c:v>542</c:v>
                </c:pt>
                <c:pt idx="473">
                  <c:v>541</c:v>
                </c:pt>
                <c:pt idx="474">
                  <c:v>551</c:v>
                </c:pt>
                <c:pt idx="475">
                  <c:v>548</c:v>
                </c:pt>
                <c:pt idx="476">
                  <c:v>539</c:v>
                </c:pt>
                <c:pt idx="477">
                  <c:v>542</c:v>
                </c:pt>
                <c:pt idx="478">
                  <c:v>549</c:v>
                </c:pt>
                <c:pt idx="479">
                  <c:v>539</c:v>
                </c:pt>
                <c:pt idx="480">
                  <c:v>541</c:v>
                </c:pt>
                <c:pt idx="481">
                  <c:v>543</c:v>
                </c:pt>
                <c:pt idx="482">
                  <c:v>555</c:v>
                </c:pt>
                <c:pt idx="483">
                  <c:v>557</c:v>
                </c:pt>
                <c:pt idx="484">
                  <c:v>548</c:v>
                </c:pt>
                <c:pt idx="485">
                  <c:v>548</c:v>
                </c:pt>
                <c:pt idx="486">
                  <c:v>545</c:v>
                </c:pt>
                <c:pt idx="487">
                  <c:v>548</c:v>
                </c:pt>
                <c:pt idx="488">
                  <c:v>551</c:v>
                </c:pt>
                <c:pt idx="489">
                  <c:v>544</c:v>
                </c:pt>
                <c:pt idx="490">
                  <c:v>544</c:v>
                </c:pt>
                <c:pt idx="491">
                  <c:v>551</c:v>
                </c:pt>
                <c:pt idx="492">
                  <c:v>554</c:v>
                </c:pt>
                <c:pt idx="493">
                  <c:v>553</c:v>
                </c:pt>
                <c:pt idx="494">
                  <c:v>543</c:v>
                </c:pt>
                <c:pt idx="495">
                  <c:v>547</c:v>
                </c:pt>
                <c:pt idx="496">
                  <c:v>546</c:v>
                </c:pt>
                <c:pt idx="497">
                  <c:v>555</c:v>
                </c:pt>
                <c:pt idx="498">
                  <c:v>553</c:v>
                </c:pt>
                <c:pt idx="499">
                  <c:v>546</c:v>
                </c:pt>
                <c:pt idx="500">
                  <c:v>543</c:v>
                </c:pt>
                <c:pt idx="501">
                  <c:v>548</c:v>
                </c:pt>
                <c:pt idx="502">
                  <c:v>547</c:v>
                </c:pt>
                <c:pt idx="503">
                  <c:v>552</c:v>
                </c:pt>
                <c:pt idx="504">
                  <c:v>550</c:v>
                </c:pt>
                <c:pt idx="505">
                  <c:v>552</c:v>
                </c:pt>
                <c:pt idx="506">
                  <c:v>545</c:v>
                </c:pt>
                <c:pt idx="507">
                  <c:v>548</c:v>
                </c:pt>
                <c:pt idx="508">
                  <c:v>545</c:v>
                </c:pt>
                <c:pt idx="509">
                  <c:v>549</c:v>
                </c:pt>
                <c:pt idx="510">
                  <c:v>551</c:v>
                </c:pt>
                <c:pt idx="511">
                  <c:v>550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652288"/>
        <c:axId val="52662656"/>
      </c:lineChart>
      <c:catAx>
        <c:axId val="526522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Analogue Test Pulse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52662656"/>
        <c:crosses val="autoZero"/>
        <c:auto val="1"/>
        <c:lblAlgn val="ctr"/>
        <c:lblOffset val="100"/>
        <c:noMultiLvlLbl val="0"/>
      </c:catAx>
      <c:valAx>
        <c:axId val="526626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ToT value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26522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 w="38100">
      <a:solidFill>
        <a:schemeClr val="tx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Analogue Test Pulse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Pixel no.16</c:v>
          </c:tx>
          <c:marker>
            <c:symbol val="none"/>
          </c:marker>
          <c:val>
            <c:numRef>
              <c:f>TP_all!$R$1:$R$512</c:f>
              <c:numCache>
                <c:formatCode>General</c:formatCode>
                <c:ptCount val="512"/>
                <c:pt idx="0">
                  <c:v>15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15</c:v>
                </c:pt>
                <c:pt idx="41">
                  <c:v>19</c:v>
                </c:pt>
                <c:pt idx="42">
                  <c:v>19</c:v>
                </c:pt>
                <c:pt idx="43">
                  <c:v>41</c:v>
                </c:pt>
                <c:pt idx="44">
                  <c:v>39</c:v>
                </c:pt>
                <c:pt idx="45">
                  <c:v>46</c:v>
                </c:pt>
                <c:pt idx="46">
                  <c:v>38</c:v>
                </c:pt>
                <c:pt idx="47">
                  <c:v>49</c:v>
                </c:pt>
                <c:pt idx="48">
                  <c:v>33</c:v>
                </c:pt>
                <c:pt idx="49">
                  <c:v>50</c:v>
                </c:pt>
                <c:pt idx="50">
                  <c:v>45</c:v>
                </c:pt>
                <c:pt idx="51">
                  <c:v>59</c:v>
                </c:pt>
                <c:pt idx="52">
                  <c:v>55</c:v>
                </c:pt>
                <c:pt idx="53">
                  <c:v>62</c:v>
                </c:pt>
                <c:pt idx="54">
                  <c:v>67</c:v>
                </c:pt>
                <c:pt idx="55">
                  <c:v>64</c:v>
                </c:pt>
                <c:pt idx="56">
                  <c:v>64</c:v>
                </c:pt>
                <c:pt idx="57">
                  <c:v>71</c:v>
                </c:pt>
                <c:pt idx="58">
                  <c:v>67</c:v>
                </c:pt>
                <c:pt idx="59">
                  <c:v>74</c:v>
                </c:pt>
                <c:pt idx="60">
                  <c:v>76</c:v>
                </c:pt>
                <c:pt idx="61">
                  <c:v>74</c:v>
                </c:pt>
                <c:pt idx="62">
                  <c:v>85</c:v>
                </c:pt>
                <c:pt idx="63">
                  <c:v>77</c:v>
                </c:pt>
                <c:pt idx="64">
                  <c:v>81</c:v>
                </c:pt>
                <c:pt idx="65">
                  <c:v>81</c:v>
                </c:pt>
                <c:pt idx="66">
                  <c:v>84</c:v>
                </c:pt>
                <c:pt idx="67">
                  <c:v>83</c:v>
                </c:pt>
                <c:pt idx="68">
                  <c:v>81</c:v>
                </c:pt>
                <c:pt idx="69">
                  <c:v>90</c:v>
                </c:pt>
                <c:pt idx="70">
                  <c:v>86</c:v>
                </c:pt>
                <c:pt idx="71">
                  <c:v>87</c:v>
                </c:pt>
                <c:pt idx="72">
                  <c:v>89</c:v>
                </c:pt>
                <c:pt idx="73">
                  <c:v>88</c:v>
                </c:pt>
                <c:pt idx="74">
                  <c:v>93</c:v>
                </c:pt>
                <c:pt idx="75">
                  <c:v>94</c:v>
                </c:pt>
                <c:pt idx="76">
                  <c:v>93</c:v>
                </c:pt>
                <c:pt idx="77">
                  <c:v>91</c:v>
                </c:pt>
                <c:pt idx="78">
                  <c:v>95</c:v>
                </c:pt>
                <c:pt idx="79">
                  <c:v>96</c:v>
                </c:pt>
                <c:pt idx="80">
                  <c:v>96</c:v>
                </c:pt>
                <c:pt idx="81">
                  <c:v>101</c:v>
                </c:pt>
                <c:pt idx="82">
                  <c:v>103</c:v>
                </c:pt>
                <c:pt idx="83">
                  <c:v>100</c:v>
                </c:pt>
                <c:pt idx="84">
                  <c:v>101</c:v>
                </c:pt>
                <c:pt idx="85">
                  <c:v>97</c:v>
                </c:pt>
                <c:pt idx="86">
                  <c:v>104</c:v>
                </c:pt>
                <c:pt idx="87">
                  <c:v>102</c:v>
                </c:pt>
                <c:pt idx="88">
                  <c:v>106</c:v>
                </c:pt>
                <c:pt idx="89">
                  <c:v>106</c:v>
                </c:pt>
                <c:pt idx="90">
                  <c:v>110</c:v>
                </c:pt>
                <c:pt idx="91">
                  <c:v>112</c:v>
                </c:pt>
                <c:pt idx="92">
                  <c:v>111</c:v>
                </c:pt>
                <c:pt idx="93">
                  <c:v>108</c:v>
                </c:pt>
                <c:pt idx="94">
                  <c:v>114</c:v>
                </c:pt>
                <c:pt idx="95">
                  <c:v>112</c:v>
                </c:pt>
                <c:pt idx="96">
                  <c:v>115</c:v>
                </c:pt>
                <c:pt idx="97">
                  <c:v>115</c:v>
                </c:pt>
                <c:pt idx="98">
                  <c:v>114</c:v>
                </c:pt>
                <c:pt idx="99">
                  <c:v>118</c:v>
                </c:pt>
                <c:pt idx="100">
                  <c:v>114</c:v>
                </c:pt>
                <c:pt idx="101">
                  <c:v>118</c:v>
                </c:pt>
                <c:pt idx="102">
                  <c:v>123</c:v>
                </c:pt>
                <c:pt idx="103">
                  <c:v>120</c:v>
                </c:pt>
                <c:pt idx="104">
                  <c:v>122</c:v>
                </c:pt>
                <c:pt idx="105">
                  <c:v>125</c:v>
                </c:pt>
                <c:pt idx="106">
                  <c:v>126</c:v>
                </c:pt>
                <c:pt idx="107">
                  <c:v>125</c:v>
                </c:pt>
                <c:pt idx="108">
                  <c:v>123</c:v>
                </c:pt>
                <c:pt idx="109">
                  <c:v>126</c:v>
                </c:pt>
                <c:pt idx="110">
                  <c:v>128</c:v>
                </c:pt>
                <c:pt idx="111">
                  <c:v>131</c:v>
                </c:pt>
                <c:pt idx="112">
                  <c:v>129</c:v>
                </c:pt>
                <c:pt idx="113">
                  <c:v>130</c:v>
                </c:pt>
                <c:pt idx="114">
                  <c:v>132</c:v>
                </c:pt>
                <c:pt idx="115">
                  <c:v>134</c:v>
                </c:pt>
                <c:pt idx="116">
                  <c:v>135</c:v>
                </c:pt>
                <c:pt idx="117">
                  <c:v>136</c:v>
                </c:pt>
                <c:pt idx="118">
                  <c:v>134</c:v>
                </c:pt>
                <c:pt idx="119">
                  <c:v>135</c:v>
                </c:pt>
                <c:pt idx="120">
                  <c:v>140</c:v>
                </c:pt>
                <c:pt idx="121">
                  <c:v>140</c:v>
                </c:pt>
                <c:pt idx="122">
                  <c:v>138</c:v>
                </c:pt>
                <c:pt idx="123">
                  <c:v>144</c:v>
                </c:pt>
                <c:pt idx="124">
                  <c:v>143</c:v>
                </c:pt>
                <c:pt idx="125">
                  <c:v>145</c:v>
                </c:pt>
                <c:pt idx="126">
                  <c:v>144</c:v>
                </c:pt>
                <c:pt idx="127">
                  <c:v>140</c:v>
                </c:pt>
                <c:pt idx="128">
                  <c:v>149</c:v>
                </c:pt>
                <c:pt idx="129">
                  <c:v>149</c:v>
                </c:pt>
                <c:pt idx="130">
                  <c:v>151</c:v>
                </c:pt>
                <c:pt idx="131">
                  <c:v>143</c:v>
                </c:pt>
                <c:pt idx="132">
                  <c:v>146</c:v>
                </c:pt>
                <c:pt idx="133">
                  <c:v>149</c:v>
                </c:pt>
                <c:pt idx="134">
                  <c:v>155</c:v>
                </c:pt>
                <c:pt idx="135">
                  <c:v>153</c:v>
                </c:pt>
                <c:pt idx="136">
                  <c:v>153</c:v>
                </c:pt>
                <c:pt idx="137">
                  <c:v>157</c:v>
                </c:pt>
                <c:pt idx="138">
                  <c:v>153</c:v>
                </c:pt>
                <c:pt idx="139">
                  <c:v>154</c:v>
                </c:pt>
                <c:pt idx="140">
                  <c:v>165</c:v>
                </c:pt>
                <c:pt idx="141">
                  <c:v>161</c:v>
                </c:pt>
                <c:pt idx="142">
                  <c:v>160</c:v>
                </c:pt>
                <c:pt idx="143">
                  <c:v>161</c:v>
                </c:pt>
                <c:pt idx="144">
                  <c:v>163</c:v>
                </c:pt>
                <c:pt idx="145">
                  <c:v>164</c:v>
                </c:pt>
                <c:pt idx="146">
                  <c:v>164</c:v>
                </c:pt>
                <c:pt idx="147">
                  <c:v>165</c:v>
                </c:pt>
                <c:pt idx="148">
                  <c:v>164</c:v>
                </c:pt>
                <c:pt idx="149">
                  <c:v>166</c:v>
                </c:pt>
                <c:pt idx="150">
                  <c:v>166</c:v>
                </c:pt>
                <c:pt idx="151">
                  <c:v>167</c:v>
                </c:pt>
                <c:pt idx="152">
                  <c:v>171</c:v>
                </c:pt>
                <c:pt idx="153">
                  <c:v>168</c:v>
                </c:pt>
                <c:pt idx="154">
                  <c:v>172</c:v>
                </c:pt>
                <c:pt idx="155">
                  <c:v>174</c:v>
                </c:pt>
                <c:pt idx="156">
                  <c:v>173</c:v>
                </c:pt>
                <c:pt idx="157">
                  <c:v>174</c:v>
                </c:pt>
                <c:pt idx="158">
                  <c:v>175</c:v>
                </c:pt>
                <c:pt idx="159">
                  <c:v>184</c:v>
                </c:pt>
                <c:pt idx="160">
                  <c:v>178</c:v>
                </c:pt>
                <c:pt idx="161">
                  <c:v>178</c:v>
                </c:pt>
                <c:pt idx="162">
                  <c:v>180</c:v>
                </c:pt>
                <c:pt idx="163">
                  <c:v>182</c:v>
                </c:pt>
                <c:pt idx="164">
                  <c:v>187</c:v>
                </c:pt>
                <c:pt idx="165">
                  <c:v>185</c:v>
                </c:pt>
                <c:pt idx="166">
                  <c:v>182</c:v>
                </c:pt>
                <c:pt idx="167">
                  <c:v>183</c:v>
                </c:pt>
                <c:pt idx="168">
                  <c:v>187</c:v>
                </c:pt>
                <c:pt idx="169">
                  <c:v>188</c:v>
                </c:pt>
                <c:pt idx="170">
                  <c:v>190</c:v>
                </c:pt>
                <c:pt idx="171">
                  <c:v>188</c:v>
                </c:pt>
                <c:pt idx="172">
                  <c:v>189</c:v>
                </c:pt>
                <c:pt idx="173">
                  <c:v>193</c:v>
                </c:pt>
                <c:pt idx="174">
                  <c:v>196</c:v>
                </c:pt>
                <c:pt idx="175">
                  <c:v>191</c:v>
                </c:pt>
                <c:pt idx="176">
                  <c:v>196</c:v>
                </c:pt>
                <c:pt idx="177">
                  <c:v>195</c:v>
                </c:pt>
                <c:pt idx="178">
                  <c:v>197</c:v>
                </c:pt>
                <c:pt idx="179">
                  <c:v>197</c:v>
                </c:pt>
                <c:pt idx="180">
                  <c:v>198</c:v>
                </c:pt>
                <c:pt idx="181">
                  <c:v>201</c:v>
                </c:pt>
                <c:pt idx="182">
                  <c:v>202</c:v>
                </c:pt>
                <c:pt idx="183">
                  <c:v>205</c:v>
                </c:pt>
                <c:pt idx="184">
                  <c:v>201</c:v>
                </c:pt>
                <c:pt idx="185">
                  <c:v>203</c:v>
                </c:pt>
                <c:pt idx="186">
                  <c:v>206</c:v>
                </c:pt>
                <c:pt idx="187">
                  <c:v>209</c:v>
                </c:pt>
                <c:pt idx="188">
                  <c:v>210</c:v>
                </c:pt>
                <c:pt idx="189">
                  <c:v>204</c:v>
                </c:pt>
                <c:pt idx="190">
                  <c:v>209</c:v>
                </c:pt>
                <c:pt idx="191">
                  <c:v>216</c:v>
                </c:pt>
                <c:pt idx="192">
                  <c:v>211</c:v>
                </c:pt>
                <c:pt idx="193">
                  <c:v>217</c:v>
                </c:pt>
                <c:pt idx="194">
                  <c:v>215</c:v>
                </c:pt>
                <c:pt idx="195">
                  <c:v>219</c:v>
                </c:pt>
                <c:pt idx="196">
                  <c:v>223</c:v>
                </c:pt>
                <c:pt idx="197">
                  <c:v>217</c:v>
                </c:pt>
                <c:pt idx="198">
                  <c:v>220</c:v>
                </c:pt>
                <c:pt idx="199">
                  <c:v>219</c:v>
                </c:pt>
                <c:pt idx="200">
                  <c:v>226</c:v>
                </c:pt>
                <c:pt idx="201">
                  <c:v>223</c:v>
                </c:pt>
                <c:pt idx="202">
                  <c:v>227</c:v>
                </c:pt>
                <c:pt idx="203">
                  <c:v>222</c:v>
                </c:pt>
                <c:pt idx="204">
                  <c:v>227</c:v>
                </c:pt>
                <c:pt idx="205">
                  <c:v>230</c:v>
                </c:pt>
                <c:pt idx="206">
                  <c:v>229</c:v>
                </c:pt>
                <c:pt idx="207">
                  <c:v>232</c:v>
                </c:pt>
                <c:pt idx="208">
                  <c:v>233</c:v>
                </c:pt>
                <c:pt idx="209">
                  <c:v>237</c:v>
                </c:pt>
                <c:pt idx="210">
                  <c:v>234</c:v>
                </c:pt>
                <c:pt idx="211">
                  <c:v>242</c:v>
                </c:pt>
                <c:pt idx="212">
                  <c:v>243</c:v>
                </c:pt>
                <c:pt idx="213">
                  <c:v>237</c:v>
                </c:pt>
                <c:pt idx="214">
                  <c:v>242</c:v>
                </c:pt>
                <c:pt idx="215">
                  <c:v>242</c:v>
                </c:pt>
                <c:pt idx="216">
                  <c:v>241</c:v>
                </c:pt>
                <c:pt idx="217">
                  <c:v>240</c:v>
                </c:pt>
                <c:pt idx="218">
                  <c:v>251</c:v>
                </c:pt>
                <c:pt idx="219">
                  <c:v>249</c:v>
                </c:pt>
                <c:pt idx="220">
                  <c:v>248</c:v>
                </c:pt>
                <c:pt idx="221">
                  <c:v>247</c:v>
                </c:pt>
                <c:pt idx="222">
                  <c:v>243</c:v>
                </c:pt>
                <c:pt idx="223">
                  <c:v>252</c:v>
                </c:pt>
                <c:pt idx="224">
                  <c:v>251</c:v>
                </c:pt>
                <c:pt idx="225">
                  <c:v>257</c:v>
                </c:pt>
                <c:pt idx="226">
                  <c:v>256</c:v>
                </c:pt>
                <c:pt idx="227">
                  <c:v>255</c:v>
                </c:pt>
                <c:pt idx="228">
                  <c:v>259</c:v>
                </c:pt>
                <c:pt idx="229">
                  <c:v>255</c:v>
                </c:pt>
                <c:pt idx="230">
                  <c:v>260</c:v>
                </c:pt>
                <c:pt idx="231">
                  <c:v>258</c:v>
                </c:pt>
                <c:pt idx="232">
                  <c:v>263</c:v>
                </c:pt>
                <c:pt idx="233">
                  <c:v>262</c:v>
                </c:pt>
                <c:pt idx="234">
                  <c:v>261</c:v>
                </c:pt>
                <c:pt idx="235">
                  <c:v>266</c:v>
                </c:pt>
                <c:pt idx="236">
                  <c:v>266</c:v>
                </c:pt>
                <c:pt idx="237">
                  <c:v>268</c:v>
                </c:pt>
                <c:pt idx="238">
                  <c:v>267</c:v>
                </c:pt>
                <c:pt idx="239">
                  <c:v>268</c:v>
                </c:pt>
                <c:pt idx="240">
                  <c:v>267</c:v>
                </c:pt>
                <c:pt idx="241">
                  <c:v>269</c:v>
                </c:pt>
                <c:pt idx="242">
                  <c:v>268</c:v>
                </c:pt>
                <c:pt idx="243">
                  <c:v>274</c:v>
                </c:pt>
                <c:pt idx="244">
                  <c:v>273</c:v>
                </c:pt>
                <c:pt idx="245">
                  <c:v>273</c:v>
                </c:pt>
                <c:pt idx="246">
                  <c:v>275</c:v>
                </c:pt>
                <c:pt idx="247">
                  <c:v>275</c:v>
                </c:pt>
                <c:pt idx="248">
                  <c:v>283</c:v>
                </c:pt>
                <c:pt idx="249">
                  <c:v>283</c:v>
                </c:pt>
                <c:pt idx="250">
                  <c:v>280</c:v>
                </c:pt>
                <c:pt idx="251">
                  <c:v>280</c:v>
                </c:pt>
                <c:pt idx="252">
                  <c:v>279</c:v>
                </c:pt>
                <c:pt idx="253">
                  <c:v>285</c:v>
                </c:pt>
                <c:pt idx="254">
                  <c:v>290</c:v>
                </c:pt>
                <c:pt idx="255">
                  <c:v>292</c:v>
                </c:pt>
                <c:pt idx="256">
                  <c:v>292</c:v>
                </c:pt>
                <c:pt idx="257">
                  <c:v>286</c:v>
                </c:pt>
                <c:pt idx="258">
                  <c:v>292</c:v>
                </c:pt>
                <c:pt idx="259">
                  <c:v>290</c:v>
                </c:pt>
                <c:pt idx="260">
                  <c:v>290</c:v>
                </c:pt>
                <c:pt idx="261">
                  <c:v>293</c:v>
                </c:pt>
                <c:pt idx="262">
                  <c:v>297</c:v>
                </c:pt>
                <c:pt idx="263">
                  <c:v>292</c:v>
                </c:pt>
                <c:pt idx="264">
                  <c:v>305</c:v>
                </c:pt>
                <c:pt idx="265">
                  <c:v>299</c:v>
                </c:pt>
                <c:pt idx="266">
                  <c:v>303</c:v>
                </c:pt>
                <c:pt idx="267">
                  <c:v>300</c:v>
                </c:pt>
                <c:pt idx="268">
                  <c:v>302</c:v>
                </c:pt>
                <c:pt idx="269">
                  <c:v>309</c:v>
                </c:pt>
                <c:pt idx="270">
                  <c:v>307</c:v>
                </c:pt>
                <c:pt idx="271">
                  <c:v>300</c:v>
                </c:pt>
                <c:pt idx="272">
                  <c:v>307</c:v>
                </c:pt>
                <c:pt idx="273">
                  <c:v>309</c:v>
                </c:pt>
                <c:pt idx="274">
                  <c:v>308</c:v>
                </c:pt>
                <c:pt idx="275">
                  <c:v>305</c:v>
                </c:pt>
                <c:pt idx="276">
                  <c:v>310</c:v>
                </c:pt>
                <c:pt idx="277">
                  <c:v>311</c:v>
                </c:pt>
                <c:pt idx="278">
                  <c:v>313</c:v>
                </c:pt>
                <c:pt idx="279">
                  <c:v>313</c:v>
                </c:pt>
                <c:pt idx="280">
                  <c:v>312</c:v>
                </c:pt>
                <c:pt idx="281">
                  <c:v>315</c:v>
                </c:pt>
                <c:pt idx="282">
                  <c:v>321</c:v>
                </c:pt>
                <c:pt idx="283">
                  <c:v>315</c:v>
                </c:pt>
                <c:pt idx="284">
                  <c:v>320</c:v>
                </c:pt>
                <c:pt idx="285">
                  <c:v>322</c:v>
                </c:pt>
                <c:pt idx="286">
                  <c:v>324</c:v>
                </c:pt>
                <c:pt idx="287">
                  <c:v>324</c:v>
                </c:pt>
                <c:pt idx="288">
                  <c:v>318</c:v>
                </c:pt>
                <c:pt idx="289">
                  <c:v>323</c:v>
                </c:pt>
                <c:pt idx="290">
                  <c:v>331</c:v>
                </c:pt>
                <c:pt idx="291">
                  <c:v>326</c:v>
                </c:pt>
                <c:pt idx="292">
                  <c:v>324</c:v>
                </c:pt>
                <c:pt idx="293">
                  <c:v>327</c:v>
                </c:pt>
                <c:pt idx="294">
                  <c:v>329</c:v>
                </c:pt>
                <c:pt idx="295">
                  <c:v>335</c:v>
                </c:pt>
                <c:pt idx="296">
                  <c:v>333</c:v>
                </c:pt>
                <c:pt idx="297">
                  <c:v>327</c:v>
                </c:pt>
                <c:pt idx="298">
                  <c:v>343</c:v>
                </c:pt>
                <c:pt idx="299">
                  <c:v>339</c:v>
                </c:pt>
                <c:pt idx="300">
                  <c:v>334</c:v>
                </c:pt>
                <c:pt idx="301">
                  <c:v>336</c:v>
                </c:pt>
                <c:pt idx="302">
                  <c:v>337</c:v>
                </c:pt>
                <c:pt idx="303">
                  <c:v>340</c:v>
                </c:pt>
                <c:pt idx="304">
                  <c:v>346</c:v>
                </c:pt>
                <c:pt idx="305">
                  <c:v>346</c:v>
                </c:pt>
                <c:pt idx="306">
                  <c:v>343</c:v>
                </c:pt>
                <c:pt idx="307">
                  <c:v>350</c:v>
                </c:pt>
                <c:pt idx="308">
                  <c:v>351</c:v>
                </c:pt>
                <c:pt idx="309">
                  <c:v>347</c:v>
                </c:pt>
                <c:pt idx="310">
                  <c:v>348</c:v>
                </c:pt>
                <c:pt idx="311">
                  <c:v>354</c:v>
                </c:pt>
                <c:pt idx="312">
                  <c:v>347</c:v>
                </c:pt>
                <c:pt idx="313">
                  <c:v>355</c:v>
                </c:pt>
                <c:pt idx="314">
                  <c:v>358</c:v>
                </c:pt>
                <c:pt idx="315">
                  <c:v>356</c:v>
                </c:pt>
                <c:pt idx="316">
                  <c:v>355</c:v>
                </c:pt>
                <c:pt idx="317">
                  <c:v>366</c:v>
                </c:pt>
                <c:pt idx="318">
                  <c:v>353</c:v>
                </c:pt>
                <c:pt idx="319">
                  <c:v>356</c:v>
                </c:pt>
                <c:pt idx="320">
                  <c:v>361</c:v>
                </c:pt>
                <c:pt idx="321">
                  <c:v>360</c:v>
                </c:pt>
                <c:pt idx="322">
                  <c:v>368</c:v>
                </c:pt>
                <c:pt idx="323">
                  <c:v>364</c:v>
                </c:pt>
                <c:pt idx="324">
                  <c:v>368</c:v>
                </c:pt>
                <c:pt idx="325">
                  <c:v>364</c:v>
                </c:pt>
                <c:pt idx="326">
                  <c:v>363</c:v>
                </c:pt>
                <c:pt idx="327">
                  <c:v>364</c:v>
                </c:pt>
                <c:pt idx="328">
                  <c:v>373</c:v>
                </c:pt>
                <c:pt idx="329">
                  <c:v>371</c:v>
                </c:pt>
                <c:pt idx="330">
                  <c:v>373</c:v>
                </c:pt>
                <c:pt idx="331">
                  <c:v>376</c:v>
                </c:pt>
                <c:pt idx="332">
                  <c:v>376</c:v>
                </c:pt>
                <c:pt idx="333">
                  <c:v>378</c:v>
                </c:pt>
                <c:pt idx="334">
                  <c:v>378</c:v>
                </c:pt>
                <c:pt idx="335">
                  <c:v>378</c:v>
                </c:pt>
                <c:pt idx="336">
                  <c:v>378</c:v>
                </c:pt>
                <c:pt idx="337">
                  <c:v>384</c:v>
                </c:pt>
                <c:pt idx="338">
                  <c:v>388</c:v>
                </c:pt>
                <c:pt idx="339">
                  <c:v>379</c:v>
                </c:pt>
                <c:pt idx="340">
                  <c:v>384</c:v>
                </c:pt>
                <c:pt idx="341">
                  <c:v>382</c:v>
                </c:pt>
                <c:pt idx="342">
                  <c:v>384</c:v>
                </c:pt>
                <c:pt idx="343">
                  <c:v>383</c:v>
                </c:pt>
                <c:pt idx="344">
                  <c:v>387</c:v>
                </c:pt>
                <c:pt idx="345">
                  <c:v>387</c:v>
                </c:pt>
                <c:pt idx="346">
                  <c:v>391</c:v>
                </c:pt>
                <c:pt idx="347">
                  <c:v>394</c:v>
                </c:pt>
                <c:pt idx="348">
                  <c:v>389</c:v>
                </c:pt>
                <c:pt idx="349">
                  <c:v>395</c:v>
                </c:pt>
                <c:pt idx="350">
                  <c:v>394</c:v>
                </c:pt>
                <c:pt idx="351">
                  <c:v>395</c:v>
                </c:pt>
                <c:pt idx="352">
                  <c:v>401</c:v>
                </c:pt>
                <c:pt idx="353">
                  <c:v>397</c:v>
                </c:pt>
                <c:pt idx="354">
                  <c:v>394</c:v>
                </c:pt>
                <c:pt idx="355">
                  <c:v>394</c:v>
                </c:pt>
                <c:pt idx="356">
                  <c:v>394</c:v>
                </c:pt>
                <c:pt idx="357">
                  <c:v>404</c:v>
                </c:pt>
                <c:pt idx="358">
                  <c:v>403</c:v>
                </c:pt>
                <c:pt idx="359">
                  <c:v>402</c:v>
                </c:pt>
                <c:pt idx="360">
                  <c:v>412</c:v>
                </c:pt>
                <c:pt idx="361">
                  <c:v>411</c:v>
                </c:pt>
                <c:pt idx="362">
                  <c:v>407</c:v>
                </c:pt>
                <c:pt idx="363">
                  <c:v>413</c:v>
                </c:pt>
                <c:pt idx="364">
                  <c:v>405</c:v>
                </c:pt>
                <c:pt idx="365">
                  <c:v>403</c:v>
                </c:pt>
                <c:pt idx="366">
                  <c:v>411</c:v>
                </c:pt>
                <c:pt idx="367">
                  <c:v>412</c:v>
                </c:pt>
                <c:pt idx="368">
                  <c:v>413</c:v>
                </c:pt>
                <c:pt idx="369">
                  <c:v>417</c:v>
                </c:pt>
                <c:pt idx="370">
                  <c:v>411</c:v>
                </c:pt>
                <c:pt idx="371">
                  <c:v>412</c:v>
                </c:pt>
                <c:pt idx="372">
                  <c:v>416</c:v>
                </c:pt>
                <c:pt idx="373">
                  <c:v>414</c:v>
                </c:pt>
                <c:pt idx="374">
                  <c:v>428</c:v>
                </c:pt>
                <c:pt idx="375">
                  <c:v>420</c:v>
                </c:pt>
                <c:pt idx="376">
                  <c:v>429</c:v>
                </c:pt>
                <c:pt idx="377">
                  <c:v>421</c:v>
                </c:pt>
                <c:pt idx="378">
                  <c:v>425</c:v>
                </c:pt>
                <c:pt idx="379">
                  <c:v>425</c:v>
                </c:pt>
                <c:pt idx="380">
                  <c:v>427</c:v>
                </c:pt>
                <c:pt idx="381">
                  <c:v>423</c:v>
                </c:pt>
                <c:pt idx="382">
                  <c:v>431</c:v>
                </c:pt>
                <c:pt idx="383">
                  <c:v>423</c:v>
                </c:pt>
                <c:pt idx="384">
                  <c:v>435</c:v>
                </c:pt>
                <c:pt idx="385">
                  <c:v>433</c:v>
                </c:pt>
                <c:pt idx="386">
                  <c:v>432</c:v>
                </c:pt>
                <c:pt idx="387">
                  <c:v>431</c:v>
                </c:pt>
                <c:pt idx="388">
                  <c:v>436</c:v>
                </c:pt>
                <c:pt idx="389">
                  <c:v>433</c:v>
                </c:pt>
                <c:pt idx="390">
                  <c:v>440</c:v>
                </c:pt>
                <c:pt idx="391">
                  <c:v>436</c:v>
                </c:pt>
                <c:pt idx="392">
                  <c:v>441</c:v>
                </c:pt>
                <c:pt idx="393">
                  <c:v>438</c:v>
                </c:pt>
                <c:pt idx="394">
                  <c:v>437</c:v>
                </c:pt>
                <c:pt idx="395">
                  <c:v>442</c:v>
                </c:pt>
                <c:pt idx="396">
                  <c:v>445</c:v>
                </c:pt>
                <c:pt idx="397">
                  <c:v>441</c:v>
                </c:pt>
                <c:pt idx="398">
                  <c:v>443</c:v>
                </c:pt>
                <c:pt idx="399">
                  <c:v>446</c:v>
                </c:pt>
                <c:pt idx="400">
                  <c:v>446</c:v>
                </c:pt>
                <c:pt idx="401">
                  <c:v>445</c:v>
                </c:pt>
                <c:pt idx="402">
                  <c:v>452</c:v>
                </c:pt>
                <c:pt idx="403">
                  <c:v>446</c:v>
                </c:pt>
                <c:pt idx="404">
                  <c:v>450</c:v>
                </c:pt>
                <c:pt idx="405">
                  <c:v>454</c:v>
                </c:pt>
                <c:pt idx="406">
                  <c:v>457</c:v>
                </c:pt>
                <c:pt idx="407">
                  <c:v>460</c:v>
                </c:pt>
                <c:pt idx="408">
                  <c:v>459</c:v>
                </c:pt>
                <c:pt idx="409">
                  <c:v>458</c:v>
                </c:pt>
                <c:pt idx="410">
                  <c:v>458</c:v>
                </c:pt>
                <c:pt idx="411">
                  <c:v>462</c:v>
                </c:pt>
                <c:pt idx="412">
                  <c:v>455</c:v>
                </c:pt>
                <c:pt idx="413">
                  <c:v>466</c:v>
                </c:pt>
                <c:pt idx="414">
                  <c:v>470</c:v>
                </c:pt>
                <c:pt idx="415">
                  <c:v>465</c:v>
                </c:pt>
                <c:pt idx="416">
                  <c:v>462</c:v>
                </c:pt>
                <c:pt idx="417">
                  <c:v>464</c:v>
                </c:pt>
                <c:pt idx="418">
                  <c:v>466</c:v>
                </c:pt>
                <c:pt idx="419">
                  <c:v>467</c:v>
                </c:pt>
                <c:pt idx="420">
                  <c:v>471</c:v>
                </c:pt>
                <c:pt idx="421">
                  <c:v>472</c:v>
                </c:pt>
                <c:pt idx="422">
                  <c:v>476</c:v>
                </c:pt>
                <c:pt idx="423">
                  <c:v>476</c:v>
                </c:pt>
                <c:pt idx="424">
                  <c:v>474</c:v>
                </c:pt>
                <c:pt idx="425">
                  <c:v>473</c:v>
                </c:pt>
                <c:pt idx="426">
                  <c:v>474</c:v>
                </c:pt>
                <c:pt idx="427">
                  <c:v>477</c:v>
                </c:pt>
                <c:pt idx="428">
                  <c:v>484</c:v>
                </c:pt>
                <c:pt idx="429">
                  <c:v>488</c:v>
                </c:pt>
                <c:pt idx="430">
                  <c:v>489</c:v>
                </c:pt>
                <c:pt idx="431">
                  <c:v>491</c:v>
                </c:pt>
                <c:pt idx="432">
                  <c:v>487</c:v>
                </c:pt>
                <c:pt idx="433">
                  <c:v>486</c:v>
                </c:pt>
                <c:pt idx="434">
                  <c:v>488</c:v>
                </c:pt>
                <c:pt idx="435">
                  <c:v>488</c:v>
                </c:pt>
                <c:pt idx="436">
                  <c:v>495</c:v>
                </c:pt>
                <c:pt idx="437">
                  <c:v>490</c:v>
                </c:pt>
                <c:pt idx="438">
                  <c:v>497</c:v>
                </c:pt>
                <c:pt idx="439">
                  <c:v>497</c:v>
                </c:pt>
                <c:pt idx="440">
                  <c:v>496</c:v>
                </c:pt>
                <c:pt idx="441">
                  <c:v>496</c:v>
                </c:pt>
                <c:pt idx="442">
                  <c:v>498</c:v>
                </c:pt>
                <c:pt idx="443">
                  <c:v>501</c:v>
                </c:pt>
                <c:pt idx="444">
                  <c:v>502</c:v>
                </c:pt>
                <c:pt idx="445">
                  <c:v>511</c:v>
                </c:pt>
                <c:pt idx="446">
                  <c:v>503</c:v>
                </c:pt>
                <c:pt idx="447">
                  <c:v>507</c:v>
                </c:pt>
                <c:pt idx="448">
                  <c:v>511</c:v>
                </c:pt>
                <c:pt idx="449">
                  <c:v>515</c:v>
                </c:pt>
                <c:pt idx="450">
                  <c:v>515</c:v>
                </c:pt>
                <c:pt idx="451">
                  <c:v>524</c:v>
                </c:pt>
                <c:pt idx="452">
                  <c:v>518</c:v>
                </c:pt>
                <c:pt idx="453">
                  <c:v>525</c:v>
                </c:pt>
                <c:pt idx="454">
                  <c:v>527</c:v>
                </c:pt>
                <c:pt idx="455">
                  <c:v>519</c:v>
                </c:pt>
                <c:pt idx="456">
                  <c:v>522</c:v>
                </c:pt>
                <c:pt idx="457">
                  <c:v>526</c:v>
                </c:pt>
                <c:pt idx="458">
                  <c:v>528</c:v>
                </c:pt>
                <c:pt idx="459">
                  <c:v>530</c:v>
                </c:pt>
                <c:pt idx="460">
                  <c:v>531</c:v>
                </c:pt>
                <c:pt idx="461">
                  <c:v>535</c:v>
                </c:pt>
                <c:pt idx="462">
                  <c:v>536</c:v>
                </c:pt>
                <c:pt idx="463">
                  <c:v>543</c:v>
                </c:pt>
                <c:pt idx="464">
                  <c:v>534</c:v>
                </c:pt>
                <c:pt idx="465">
                  <c:v>535</c:v>
                </c:pt>
                <c:pt idx="466">
                  <c:v>540</c:v>
                </c:pt>
                <c:pt idx="467">
                  <c:v>539</c:v>
                </c:pt>
                <c:pt idx="468">
                  <c:v>538</c:v>
                </c:pt>
                <c:pt idx="469">
                  <c:v>535</c:v>
                </c:pt>
                <c:pt idx="470">
                  <c:v>533</c:v>
                </c:pt>
                <c:pt idx="471">
                  <c:v>539</c:v>
                </c:pt>
                <c:pt idx="472">
                  <c:v>534</c:v>
                </c:pt>
                <c:pt idx="473">
                  <c:v>544</c:v>
                </c:pt>
                <c:pt idx="474">
                  <c:v>541</c:v>
                </c:pt>
                <c:pt idx="475">
                  <c:v>536</c:v>
                </c:pt>
                <c:pt idx="476">
                  <c:v>541</c:v>
                </c:pt>
                <c:pt idx="477">
                  <c:v>538</c:v>
                </c:pt>
                <c:pt idx="478">
                  <c:v>543</c:v>
                </c:pt>
                <c:pt idx="479">
                  <c:v>535</c:v>
                </c:pt>
                <c:pt idx="480">
                  <c:v>542</c:v>
                </c:pt>
                <c:pt idx="481">
                  <c:v>542</c:v>
                </c:pt>
                <c:pt idx="482">
                  <c:v>550</c:v>
                </c:pt>
                <c:pt idx="483">
                  <c:v>541</c:v>
                </c:pt>
                <c:pt idx="484">
                  <c:v>538</c:v>
                </c:pt>
                <c:pt idx="485">
                  <c:v>542</c:v>
                </c:pt>
                <c:pt idx="486">
                  <c:v>547</c:v>
                </c:pt>
                <c:pt idx="487">
                  <c:v>543</c:v>
                </c:pt>
                <c:pt idx="488">
                  <c:v>543</c:v>
                </c:pt>
                <c:pt idx="489">
                  <c:v>544</c:v>
                </c:pt>
                <c:pt idx="490">
                  <c:v>541</c:v>
                </c:pt>
                <c:pt idx="491">
                  <c:v>547</c:v>
                </c:pt>
                <c:pt idx="492">
                  <c:v>538</c:v>
                </c:pt>
                <c:pt idx="493">
                  <c:v>548</c:v>
                </c:pt>
                <c:pt idx="494">
                  <c:v>543</c:v>
                </c:pt>
                <c:pt idx="495">
                  <c:v>547</c:v>
                </c:pt>
                <c:pt idx="496">
                  <c:v>542</c:v>
                </c:pt>
                <c:pt idx="497">
                  <c:v>545</c:v>
                </c:pt>
                <c:pt idx="498">
                  <c:v>541</c:v>
                </c:pt>
                <c:pt idx="499">
                  <c:v>543</c:v>
                </c:pt>
                <c:pt idx="500">
                  <c:v>544</c:v>
                </c:pt>
                <c:pt idx="501">
                  <c:v>543</c:v>
                </c:pt>
                <c:pt idx="502">
                  <c:v>543</c:v>
                </c:pt>
                <c:pt idx="503">
                  <c:v>542</c:v>
                </c:pt>
                <c:pt idx="504">
                  <c:v>546</c:v>
                </c:pt>
                <c:pt idx="505">
                  <c:v>542</c:v>
                </c:pt>
                <c:pt idx="506">
                  <c:v>545</c:v>
                </c:pt>
                <c:pt idx="507">
                  <c:v>541</c:v>
                </c:pt>
                <c:pt idx="508">
                  <c:v>543</c:v>
                </c:pt>
                <c:pt idx="509">
                  <c:v>544</c:v>
                </c:pt>
                <c:pt idx="510">
                  <c:v>545</c:v>
                </c:pt>
                <c:pt idx="511">
                  <c:v>548</c:v>
                </c:pt>
              </c:numCache>
            </c:numRef>
          </c:val>
          <c:smooth val="0"/>
        </c:ser>
        <c:ser>
          <c:idx val="1"/>
          <c:order val="1"/>
          <c:tx>
            <c:v>Pixel no.17</c:v>
          </c:tx>
          <c:marker>
            <c:symbol val="none"/>
          </c:marker>
          <c:val>
            <c:numRef>
              <c:f>TP_all!$S$1:$S$512</c:f>
              <c:numCache>
                <c:formatCode>General</c:formatCode>
                <c:ptCount val="512"/>
                <c:pt idx="0">
                  <c:v>11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15</c:v>
                </c:pt>
                <c:pt idx="43">
                  <c:v>0</c:v>
                </c:pt>
                <c:pt idx="44">
                  <c:v>11</c:v>
                </c:pt>
                <c:pt idx="45">
                  <c:v>30</c:v>
                </c:pt>
                <c:pt idx="46">
                  <c:v>26</c:v>
                </c:pt>
                <c:pt idx="47">
                  <c:v>30</c:v>
                </c:pt>
                <c:pt idx="48">
                  <c:v>36</c:v>
                </c:pt>
                <c:pt idx="49">
                  <c:v>42</c:v>
                </c:pt>
                <c:pt idx="50">
                  <c:v>45</c:v>
                </c:pt>
                <c:pt idx="51">
                  <c:v>47</c:v>
                </c:pt>
                <c:pt idx="52">
                  <c:v>49</c:v>
                </c:pt>
                <c:pt idx="53">
                  <c:v>49</c:v>
                </c:pt>
                <c:pt idx="54">
                  <c:v>48</c:v>
                </c:pt>
                <c:pt idx="55">
                  <c:v>58</c:v>
                </c:pt>
                <c:pt idx="56">
                  <c:v>52</c:v>
                </c:pt>
                <c:pt idx="57">
                  <c:v>57</c:v>
                </c:pt>
                <c:pt idx="58">
                  <c:v>60</c:v>
                </c:pt>
                <c:pt idx="59">
                  <c:v>60</c:v>
                </c:pt>
                <c:pt idx="60">
                  <c:v>66</c:v>
                </c:pt>
                <c:pt idx="61">
                  <c:v>66</c:v>
                </c:pt>
                <c:pt idx="62">
                  <c:v>69</c:v>
                </c:pt>
                <c:pt idx="63">
                  <c:v>70</c:v>
                </c:pt>
                <c:pt idx="64">
                  <c:v>72</c:v>
                </c:pt>
                <c:pt idx="65">
                  <c:v>72</c:v>
                </c:pt>
                <c:pt idx="66">
                  <c:v>78</c:v>
                </c:pt>
                <c:pt idx="67">
                  <c:v>74</c:v>
                </c:pt>
                <c:pt idx="68">
                  <c:v>75</c:v>
                </c:pt>
                <c:pt idx="69">
                  <c:v>80</c:v>
                </c:pt>
                <c:pt idx="70">
                  <c:v>81</c:v>
                </c:pt>
                <c:pt idx="71">
                  <c:v>81</c:v>
                </c:pt>
                <c:pt idx="72">
                  <c:v>81</c:v>
                </c:pt>
                <c:pt idx="73">
                  <c:v>82</c:v>
                </c:pt>
                <c:pt idx="74">
                  <c:v>85</c:v>
                </c:pt>
                <c:pt idx="75">
                  <c:v>83</c:v>
                </c:pt>
                <c:pt idx="76">
                  <c:v>83</c:v>
                </c:pt>
                <c:pt idx="77">
                  <c:v>85</c:v>
                </c:pt>
                <c:pt idx="78">
                  <c:v>88</c:v>
                </c:pt>
                <c:pt idx="79">
                  <c:v>91</c:v>
                </c:pt>
                <c:pt idx="80">
                  <c:v>88</c:v>
                </c:pt>
                <c:pt idx="81">
                  <c:v>91</c:v>
                </c:pt>
                <c:pt idx="82">
                  <c:v>92</c:v>
                </c:pt>
                <c:pt idx="83">
                  <c:v>92</c:v>
                </c:pt>
                <c:pt idx="84">
                  <c:v>94</c:v>
                </c:pt>
                <c:pt idx="85">
                  <c:v>96</c:v>
                </c:pt>
                <c:pt idx="86">
                  <c:v>94</c:v>
                </c:pt>
                <c:pt idx="87">
                  <c:v>95</c:v>
                </c:pt>
                <c:pt idx="88">
                  <c:v>96</c:v>
                </c:pt>
                <c:pt idx="89">
                  <c:v>100</c:v>
                </c:pt>
                <c:pt idx="90">
                  <c:v>98</c:v>
                </c:pt>
                <c:pt idx="91">
                  <c:v>101</c:v>
                </c:pt>
                <c:pt idx="92">
                  <c:v>102</c:v>
                </c:pt>
                <c:pt idx="93">
                  <c:v>102</c:v>
                </c:pt>
                <c:pt idx="94">
                  <c:v>104</c:v>
                </c:pt>
                <c:pt idx="95">
                  <c:v>100</c:v>
                </c:pt>
                <c:pt idx="96">
                  <c:v>109</c:v>
                </c:pt>
                <c:pt idx="97">
                  <c:v>107</c:v>
                </c:pt>
                <c:pt idx="98">
                  <c:v>109</c:v>
                </c:pt>
                <c:pt idx="99">
                  <c:v>108</c:v>
                </c:pt>
                <c:pt idx="100">
                  <c:v>105</c:v>
                </c:pt>
                <c:pt idx="101">
                  <c:v>112</c:v>
                </c:pt>
                <c:pt idx="102">
                  <c:v>110</c:v>
                </c:pt>
                <c:pt idx="103">
                  <c:v>111</c:v>
                </c:pt>
                <c:pt idx="104">
                  <c:v>114</c:v>
                </c:pt>
                <c:pt idx="105">
                  <c:v>114</c:v>
                </c:pt>
                <c:pt idx="106">
                  <c:v>114</c:v>
                </c:pt>
                <c:pt idx="107">
                  <c:v>112</c:v>
                </c:pt>
                <c:pt idx="108">
                  <c:v>112</c:v>
                </c:pt>
                <c:pt idx="109">
                  <c:v>119</c:v>
                </c:pt>
                <c:pt idx="110">
                  <c:v>123</c:v>
                </c:pt>
                <c:pt idx="111">
                  <c:v>119</c:v>
                </c:pt>
                <c:pt idx="112">
                  <c:v>121</c:v>
                </c:pt>
                <c:pt idx="113">
                  <c:v>119</c:v>
                </c:pt>
                <c:pt idx="114">
                  <c:v>123</c:v>
                </c:pt>
                <c:pt idx="115">
                  <c:v>123</c:v>
                </c:pt>
                <c:pt idx="116">
                  <c:v>127</c:v>
                </c:pt>
                <c:pt idx="117">
                  <c:v>124</c:v>
                </c:pt>
                <c:pt idx="118">
                  <c:v>124</c:v>
                </c:pt>
                <c:pt idx="119">
                  <c:v>127</c:v>
                </c:pt>
                <c:pt idx="120">
                  <c:v>128</c:v>
                </c:pt>
                <c:pt idx="121">
                  <c:v>130</c:v>
                </c:pt>
                <c:pt idx="122">
                  <c:v>132</c:v>
                </c:pt>
                <c:pt idx="123">
                  <c:v>128</c:v>
                </c:pt>
                <c:pt idx="124">
                  <c:v>127</c:v>
                </c:pt>
                <c:pt idx="125">
                  <c:v>132</c:v>
                </c:pt>
                <c:pt idx="126">
                  <c:v>133</c:v>
                </c:pt>
                <c:pt idx="127">
                  <c:v>130</c:v>
                </c:pt>
                <c:pt idx="128">
                  <c:v>136</c:v>
                </c:pt>
                <c:pt idx="129">
                  <c:v>133</c:v>
                </c:pt>
                <c:pt idx="130">
                  <c:v>140</c:v>
                </c:pt>
                <c:pt idx="131">
                  <c:v>132</c:v>
                </c:pt>
                <c:pt idx="132">
                  <c:v>136</c:v>
                </c:pt>
                <c:pt idx="133">
                  <c:v>138</c:v>
                </c:pt>
                <c:pt idx="134">
                  <c:v>141</c:v>
                </c:pt>
                <c:pt idx="135">
                  <c:v>141</c:v>
                </c:pt>
                <c:pt idx="136">
                  <c:v>142</c:v>
                </c:pt>
                <c:pt idx="137">
                  <c:v>140</c:v>
                </c:pt>
                <c:pt idx="138">
                  <c:v>144</c:v>
                </c:pt>
                <c:pt idx="139">
                  <c:v>144</c:v>
                </c:pt>
                <c:pt idx="140">
                  <c:v>147</c:v>
                </c:pt>
                <c:pt idx="141">
                  <c:v>147</c:v>
                </c:pt>
                <c:pt idx="142">
                  <c:v>144</c:v>
                </c:pt>
                <c:pt idx="143">
                  <c:v>148</c:v>
                </c:pt>
                <c:pt idx="144">
                  <c:v>149</c:v>
                </c:pt>
                <c:pt idx="145">
                  <c:v>151</c:v>
                </c:pt>
                <c:pt idx="146">
                  <c:v>151</c:v>
                </c:pt>
                <c:pt idx="147">
                  <c:v>149</c:v>
                </c:pt>
                <c:pt idx="148">
                  <c:v>153</c:v>
                </c:pt>
                <c:pt idx="149">
                  <c:v>151</c:v>
                </c:pt>
                <c:pt idx="150">
                  <c:v>155</c:v>
                </c:pt>
                <c:pt idx="151">
                  <c:v>157</c:v>
                </c:pt>
                <c:pt idx="152">
                  <c:v>161</c:v>
                </c:pt>
                <c:pt idx="153">
                  <c:v>158</c:v>
                </c:pt>
                <c:pt idx="154">
                  <c:v>160</c:v>
                </c:pt>
                <c:pt idx="155">
                  <c:v>162</c:v>
                </c:pt>
                <c:pt idx="156">
                  <c:v>159</c:v>
                </c:pt>
                <c:pt idx="157">
                  <c:v>160</c:v>
                </c:pt>
                <c:pt idx="158">
                  <c:v>160</c:v>
                </c:pt>
                <c:pt idx="159">
                  <c:v>162</c:v>
                </c:pt>
                <c:pt idx="160">
                  <c:v>163</c:v>
                </c:pt>
                <c:pt idx="161">
                  <c:v>163</c:v>
                </c:pt>
                <c:pt idx="162">
                  <c:v>164</c:v>
                </c:pt>
                <c:pt idx="163">
                  <c:v>167</c:v>
                </c:pt>
                <c:pt idx="164">
                  <c:v>170</c:v>
                </c:pt>
                <c:pt idx="165">
                  <c:v>166</c:v>
                </c:pt>
                <c:pt idx="166">
                  <c:v>167</c:v>
                </c:pt>
                <c:pt idx="167">
                  <c:v>172</c:v>
                </c:pt>
                <c:pt idx="168">
                  <c:v>170</c:v>
                </c:pt>
                <c:pt idx="169">
                  <c:v>174</c:v>
                </c:pt>
                <c:pt idx="170">
                  <c:v>178</c:v>
                </c:pt>
                <c:pt idx="171">
                  <c:v>172</c:v>
                </c:pt>
                <c:pt idx="172">
                  <c:v>179</c:v>
                </c:pt>
                <c:pt idx="173">
                  <c:v>181</c:v>
                </c:pt>
                <c:pt idx="174">
                  <c:v>178</c:v>
                </c:pt>
                <c:pt idx="175">
                  <c:v>178</c:v>
                </c:pt>
                <c:pt idx="176">
                  <c:v>179</c:v>
                </c:pt>
                <c:pt idx="177">
                  <c:v>182</c:v>
                </c:pt>
                <c:pt idx="178">
                  <c:v>182</c:v>
                </c:pt>
                <c:pt idx="179">
                  <c:v>183</c:v>
                </c:pt>
                <c:pt idx="180">
                  <c:v>181</c:v>
                </c:pt>
                <c:pt idx="181">
                  <c:v>185</c:v>
                </c:pt>
                <c:pt idx="182">
                  <c:v>184</c:v>
                </c:pt>
                <c:pt idx="183">
                  <c:v>183</c:v>
                </c:pt>
                <c:pt idx="184">
                  <c:v>192</c:v>
                </c:pt>
                <c:pt idx="185">
                  <c:v>193</c:v>
                </c:pt>
                <c:pt idx="186">
                  <c:v>193</c:v>
                </c:pt>
                <c:pt idx="187">
                  <c:v>191</c:v>
                </c:pt>
                <c:pt idx="188">
                  <c:v>194</c:v>
                </c:pt>
                <c:pt idx="189">
                  <c:v>189</c:v>
                </c:pt>
                <c:pt idx="190">
                  <c:v>197</c:v>
                </c:pt>
                <c:pt idx="191">
                  <c:v>196</c:v>
                </c:pt>
                <c:pt idx="192">
                  <c:v>194</c:v>
                </c:pt>
                <c:pt idx="193">
                  <c:v>196</c:v>
                </c:pt>
                <c:pt idx="194">
                  <c:v>199</c:v>
                </c:pt>
                <c:pt idx="195">
                  <c:v>202</c:v>
                </c:pt>
                <c:pt idx="196">
                  <c:v>203</c:v>
                </c:pt>
                <c:pt idx="197">
                  <c:v>205</c:v>
                </c:pt>
                <c:pt idx="198">
                  <c:v>207</c:v>
                </c:pt>
                <c:pt idx="199">
                  <c:v>204</c:v>
                </c:pt>
                <c:pt idx="200">
                  <c:v>205</c:v>
                </c:pt>
                <c:pt idx="201">
                  <c:v>209</c:v>
                </c:pt>
                <c:pt idx="202">
                  <c:v>208</c:v>
                </c:pt>
                <c:pt idx="203">
                  <c:v>210</c:v>
                </c:pt>
                <c:pt idx="204">
                  <c:v>209</c:v>
                </c:pt>
                <c:pt idx="205">
                  <c:v>209</c:v>
                </c:pt>
                <c:pt idx="206">
                  <c:v>206</c:v>
                </c:pt>
                <c:pt idx="207">
                  <c:v>212</c:v>
                </c:pt>
                <c:pt idx="208">
                  <c:v>213</c:v>
                </c:pt>
                <c:pt idx="209">
                  <c:v>210</c:v>
                </c:pt>
                <c:pt idx="210">
                  <c:v>216</c:v>
                </c:pt>
                <c:pt idx="211">
                  <c:v>218</c:v>
                </c:pt>
                <c:pt idx="212">
                  <c:v>219</c:v>
                </c:pt>
                <c:pt idx="213">
                  <c:v>221</c:v>
                </c:pt>
                <c:pt idx="214">
                  <c:v>218</c:v>
                </c:pt>
                <c:pt idx="215">
                  <c:v>224</c:v>
                </c:pt>
                <c:pt idx="216">
                  <c:v>227</c:v>
                </c:pt>
                <c:pt idx="217">
                  <c:v>219</c:v>
                </c:pt>
                <c:pt idx="218">
                  <c:v>227</c:v>
                </c:pt>
                <c:pt idx="219">
                  <c:v>225</c:v>
                </c:pt>
                <c:pt idx="220">
                  <c:v>226</c:v>
                </c:pt>
                <c:pt idx="221">
                  <c:v>223</c:v>
                </c:pt>
                <c:pt idx="222">
                  <c:v>227</c:v>
                </c:pt>
                <c:pt idx="223">
                  <c:v>229</c:v>
                </c:pt>
                <c:pt idx="224">
                  <c:v>235</c:v>
                </c:pt>
                <c:pt idx="225">
                  <c:v>229</c:v>
                </c:pt>
                <c:pt idx="226">
                  <c:v>236</c:v>
                </c:pt>
                <c:pt idx="227">
                  <c:v>234</c:v>
                </c:pt>
                <c:pt idx="228">
                  <c:v>234</c:v>
                </c:pt>
                <c:pt idx="229">
                  <c:v>234</c:v>
                </c:pt>
                <c:pt idx="230">
                  <c:v>236</c:v>
                </c:pt>
                <c:pt idx="231">
                  <c:v>243</c:v>
                </c:pt>
                <c:pt idx="232">
                  <c:v>242</c:v>
                </c:pt>
                <c:pt idx="233">
                  <c:v>244</c:v>
                </c:pt>
                <c:pt idx="234">
                  <c:v>241</c:v>
                </c:pt>
                <c:pt idx="235">
                  <c:v>245</c:v>
                </c:pt>
                <c:pt idx="236">
                  <c:v>244</c:v>
                </c:pt>
                <c:pt idx="237">
                  <c:v>244</c:v>
                </c:pt>
                <c:pt idx="238">
                  <c:v>243</c:v>
                </c:pt>
                <c:pt idx="239">
                  <c:v>249</c:v>
                </c:pt>
                <c:pt idx="240">
                  <c:v>244</c:v>
                </c:pt>
                <c:pt idx="241">
                  <c:v>249</c:v>
                </c:pt>
                <c:pt idx="242">
                  <c:v>250</c:v>
                </c:pt>
                <c:pt idx="243">
                  <c:v>253</c:v>
                </c:pt>
                <c:pt idx="244">
                  <c:v>249</c:v>
                </c:pt>
                <c:pt idx="245">
                  <c:v>253</c:v>
                </c:pt>
                <c:pt idx="246">
                  <c:v>257</c:v>
                </c:pt>
                <c:pt idx="247">
                  <c:v>259</c:v>
                </c:pt>
                <c:pt idx="248">
                  <c:v>260</c:v>
                </c:pt>
                <c:pt idx="249">
                  <c:v>255</c:v>
                </c:pt>
                <c:pt idx="250">
                  <c:v>257</c:v>
                </c:pt>
                <c:pt idx="251">
                  <c:v>262</c:v>
                </c:pt>
                <c:pt idx="252">
                  <c:v>261</c:v>
                </c:pt>
                <c:pt idx="253">
                  <c:v>260</c:v>
                </c:pt>
                <c:pt idx="254">
                  <c:v>265</c:v>
                </c:pt>
                <c:pt idx="255">
                  <c:v>261</c:v>
                </c:pt>
                <c:pt idx="256">
                  <c:v>261</c:v>
                </c:pt>
                <c:pt idx="257">
                  <c:v>263</c:v>
                </c:pt>
                <c:pt idx="258">
                  <c:v>263</c:v>
                </c:pt>
                <c:pt idx="259">
                  <c:v>268</c:v>
                </c:pt>
                <c:pt idx="260">
                  <c:v>268</c:v>
                </c:pt>
                <c:pt idx="261">
                  <c:v>268</c:v>
                </c:pt>
                <c:pt idx="262">
                  <c:v>270</c:v>
                </c:pt>
                <c:pt idx="263">
                  <c:v>271</c:v>
                </c:pt>
                <c:pt idx="264">
                  <c:v>274</c:v>
                </c:pt>
                <c:pt idx="265">
                  <c:v>274</c:v>
                </c:pt>
                <c:pt idx="266">
                  <c:v>276</c:v>
                </c:pt>
                <c:pt idx="267">
                  <c:v>276</c:v>
                </c:pt>
                <c:pt idx="268">
                  <c:v>275</c:v>
                </c:pt>
                <c:pt idx="269">
                  <c:v>279</c:v>
                </c:pt>
                <c:pt idx="270">
                  <c:v>282</c:v>
                </c:pt>
                <c:pt idx="271">
                  <c:v>281</c:v>
                </c:pt>
                <c:pt idx="272">
                  <c:v>284</c:v>
                </c:pt>
                <c:pt idx="273">
                  <c:v>281</c:v>
                </c:pt>
                <c:pt idx="274">
                  <c:v>283</c:v>
                </c:pt>
                <c:pt idx="275">
                  <c:v>283</c:v>
                </c:pt>
                <c:pt idx="276">
                  <c:v>293</c:v>
                </c:pt>
                <c:pt idx="277">
                  <c:v>292</c:v>
                </c:pt>
                <c:pt idx="278">
                  <c:v>286</c:v>
                </c:pt>
                <c:pt idx="279">
                  <c:v>289</c:v>
                </c:pt>
                <c:pt idx="280">
                  <c:v>293</c:v>
                </c:pt>
                <c:pt idx="281">
                  <c:v>291</c:v>
                </c:pt>
                <c:pt idx="282">
                  <c:v>293</c:v>
                </c:pt>
                <c:pt idx="283">
                  <c:v>293</c:v>
                </c:pt>
                <c:pt idx="284">
                  <c:v>295</c:v>
                </c:pt>
                <c:pt idx="285">
                  <c:v>294</c:v>
                </c:pt>
                <c:pt idx="286">
                  <c:v>298</c:v>
                </c:pt>
                <c:pt idx="287">
                  <c:v>297</c:v>
                </c:pt>
                <c:pt idx="288">
                  <c:v>295</c:v>
                </c:pt>
                <c:pt idx="289">
                  <c:v>302</c:v>
                </c:pt>
                <c:pt idx="290">
                  <c:v>300</c:v>
                </c:pt>
                <c:pt idx="291">
                  <c:v>301</c:v>
                </c:pt>
                <c:pt idx="292">
                  <c:v>302</c:v>
                </c:pt>
                <c:pt idx="293">
                  <c:v>302</c:v>
                </c:pt>
                <c:pt idx="294">
                  <c:v>303</c:v>
                </c:pt>
                <c:pt idx="295">
                  <c:v>305</c:v>
                </c:pt>
                <c:pt idx="296">
                  <c:v>308</c:v>
                </c:pt>
                <c:pt idx="297">
                  <c:v>303</c:v>
                </c:pt>
                <c:pt idx="298">
                  <c:v>310</c:v>
                </c:pt>
                <c:pt idx="299">
                  <c:v>307</c:v>
                </c:pt>
                <c:pt idx="300">
                  <c:v>314</c:v>
                </c:pt>
                <c:pt idx="301">
                  <c:v>314</c:v>
                </c:pt>
                <c:pt idx="302">
                  <c:v>311</c:v>
                </c:pt>
                <c:pt idx="303">
                  <c:v>314</c:v>
                </c:pt>
                <c:pt idx="304">
                  <c:v>319</c:v>
                </c:pt>
                <c:pt idx="305">
                  <c:v>317</c:v>
                </c:pt>
                <c:pt idx="306">
                  <c:v>316</c:v>
                </c:pt>
                <c:pt idx="307">
                  <c:v>320</c:v>
                </c:pt>
                <c:pt idx="308">
                  <c:v>315</c:v>
                </c:pt>
                <c:pt idx="309">
                  <c:v>320</c:v>
                </c:pt>
                <c:pt idx="310">
                  <c:v>324</c:v>
                </c:pt>
                <c:pt idx="311">
                  <c:v>321</c:v>
                </c:pt>
                <c:pt idx="312">
                  <c:v>326</c:v>
                </c:pt>
                <c:pt idx="313">
                  <c:v>325</c:v>
                </c:pt>
                <c:pt idx="314">
                  <c:v>326</c:v>
                </c:pt>
                <c:pt idx="315">
                  <c:v>326</c:v>
                </c:pt>
                <c:pt idx="316">
                  <c:v>326</c:v>
                </c:pt>
                <c:pt idx="317">
                  <c:v>329</c:v>
                </c:pt>
                <c:pt idx="318">
                  <c:v>327</c:v>
                </c:pt>
                <c:pt idx="319">
                  <c:v>323</c:v>
                </c:pt>
                <c:pt idx="320">
                  <c:v>330</c:v>
                </c:pt>
                <c:pt idx="321">
                  <c:v>332</c:v>
                </c:pt>
                <c:pt idx="322">
                  <c:v>326</c:v>
                </c:pt>
                <c:pt idx="323">
                  <c:v>335</c:v>
                </c:pt>
                <c:pt idx="324">
                  <c:v>338</c:v>
                </c:pt>
                <c:pt idx="325">
                  <c:v>336</c:v>
                </c:pt>
                <c:pt idx="326">
                  <c:v>332</c:v>
                </c:pt>
                <c:pt idx="327">
                  <c:v>338</c:v>
                </c:pt>
                <c:pt idx="328">
                  <c:v>341</c:v>
                </c:pt>
                <c:pt idx="329">
                  <c:v>339</c:v>
                </c:pt>
                <c:pt idx="330">
                  <c:v>344</c:v>
                </c:pt>
                <c:pt idx="331">
                  <c:v>341</c:v>
                </c:pt>
                <c:pt idx="332">
                  <c:v>342</c:v>
                </c:pt>
                <c:pt idx="333">
                  <c:v>348</c:v>
                </c:pt>
                <c:pt idx="334">
                  <c:v>344</c:v>
                </c:pt>
                <c:pt idx="335">
                  <c:v>340</c:v>
                </c:pt>
                <c:pt idx="336">
                  <c:v>344</c:v>
                </c:pt>
                <c:pt idx="337">
                  <c:v>346</c:v>
                </c:pt>
                <c:pt idx="338">
                  <c:v>347</c:v>
                </c:pt>
                <c:pt idx="339">
                  <c:v>349</c:v>
                </c:pt>
                <c:pt idx="340">
                  <c:v>351</c:v>
                </c:pt>
                <c:pt idx="341">
                  <c:v>354</c:v>
                </c:pt>
                <c:pt idx="342">
                  <c:v>353</c:v>
                </c:pt>
                <c:pt idx="343">
                  <c:v>352</c:v>
                </c:pt>
                <c:pt idx="344">
                  <c:v>357</c:v>
                </c:pt>
                <c:pt idx="345">
                  <c:v>351</c:v>
                </c:pt>
                <c:pt idx="346">
                  <c:v>356</c:v>
                </c:pt>
                <c:pt idx="347">
                  <c:v>355</c:v>
                </c:pt>
                <c:pt idx="348">
                  <c:v>353</c:v>
                </c:pt>
                <c:pt idx="349">
                  <c:v>359</c:v>
                </c:pt>
                <c:pt idx="350">
                  <c:v>357</c:v>
                </c:pt>
                <c:pt idx="351">
                  <c:v>364</c:v>
                </c:pt>
                <c:pt idx="352">
                  <c:v>360</c:v>
                </c:pt>
                <c:pt idx="353">
                  <c:v>362</c:v>
                </c:pt>
                <c:pt idx="354">
                  <c:v>367</c:v>
                </c:pt>
                <c:pt idx="355">
                  <c:v>366</c:v>
                </c:pt>
                <c:pt idx="356">
                  <c:v>366</c:v>
                </c:pt>
                <c:pt idx="357">
                  <c:v>367</c:v>
                </c:pt>
                <c:pt idx="358">
                  <c:v>367</c:v>
                </c:pt>
                <c:pt idx="359">
                  <c:v>366</c:v>
                </c:pt>
                <c:pt idx="360">
                  <c:v>371</c:v>
                </c:pt>
                <c:pt idx="361">
                  <c:v>376</c:v>
                </c:pt>
                <c:pt idx="362">
                  <c:v>374</c:v>
                </c:pt>
                <c:pt idx="363">
                  <c:v>372</c:v>
                </c:pt>
                <c:pt idx="364">
                  <c:v>375</c:v>
                </c:pt>
                <c:pt idx="365">
                  <c:v>381</c:v>
                </c:pt>
                <c:pt idx="366">
                  <c:v>382</c:v>
                </c:pt>
                <c:pt idx="367">
                  <c:v>378</c:v>
                </c:pt>
                <c:pt idx="368">
                  <c:v>380</c:v>
                </c:pt>
                <c:pt idx="369">
                  <c:v>380</c:v>
                </c:pt>
                <c:pt idx="370">
                  <c:v>385</c:v>
                </c:pt>
                <c:pt idx="371">
                  <c:v>379</c:v>
                </c:pt>
                <c:pt idx="372">
                  <c:v>389</c:v>
                </c:pt>
                <c:pt idx="373">
                  <c:v>386</c:v>
                </c:pt>
                <c:pt idx="374">
                  <c:v>387</c:v>
                </c:pt>
                <c:pt idx="375">
                  <c:v>389</c:v>
                </c:pt>
                <c:pt idx="376">
                  <c:v>385</c:v>
                </c:pt>
                <c:pt idx="377">
                  <c:v>386</c:v>
                </c:pt>
                <c:pt idx="378">
                  <c:v>393</c:v>
                </c:pt>
                <c:pt idx="379">
                  <c:v>389</c:v>
                </c:pt>
                <c:pt idx="380">
                  <c:v>384</c:v>
                </c:pt>
                <c:pt idx="381">
                  <c:v>394</c:v>
                </c:pt>
                <c:pt idx="382">
                  <c:v>388</c:v>
                </c:pt>
                <c:pt idx="383">
                  <c:v>399</c:v>
                </c:pt>
                <c:pt idx="384">
                  <c:v>397</c:v>
                </c:pt>
                <c:pt idx="385">
                  <c:v>395</c:v>
                </c:pt>
                <c:pt idx="386">
                  <c:v>399</c:v>
                </c:pt>
                <c:pt idx="387">
                  <c:v>398</c:v>
                </c:pt>
                <c:pt idx="388">
                  <c:v>403</c:v>
                </c:pt>
                <c:pt idx="389">
                  <c:v>399</c:v>
                </c:pt>
                <c:pt idx="390">
                  <c:v>401</c:v>
                </c:pt>
                <c:pt idx="391">
                  <c:v>405</c:v>
                </c:pt>
                <c:pt idx="392">
                  <c:v>408</c:v>
                </c:pt>
                <c:pt idx="393">
                  <c:v>404</c:v>
                </c:pt>
                <c:pt idx="394">
                  <c:v>408</c:v>
                </c:pt>
                <c:pt idx="395">
                  <c:v>408</c:v>
                </c:pt>
                <c:pt idx="396">
                  <c:v>409</c:v>
                </c:pt>
                <c:pt idx="397">
                  <c:v>411</c:v>
                </c:pt>
                <c:pt idx="398">
                  <c:v>410</c:v>
                </c:pt>
                <c:pt idx="399">
                  <c:v>411</c:v>
                </c:pt>
                <c:pt idx="400">
                  <c:v>407</c:v>
                </c:pt>
                <c:pt idx="401">
                  <c:v>414</c:v>
                </c:pt>
                <c:pt idx="402">
                  <c:v>415</c:v>
                </c:pt>
                <c:pt idx="403">
                  <c:v>419</c:v>
                </c:pt>
                <c:pt idx="404">
                  <c:v>415</c:v>
                </c:pt>
                <c:pt idx="405">
                  <c:v>416</c:v>
                </c:pt>
                <c:pt idx="406">
                  <c:v>418</c:v>
                </c:pt>
                <c:pt idx="407">
                  <c:v>426</c:v>
                </c:pt>
                <c:pt idx="408">
                  <c:v>425</c:v>
                </c:pt>
                <c:pt idx="409">
                  <c:v>418</c:v>
                </c:pt>
                <c:pt idx="410">
                  <c:v>430</c:v>
                </c:pt>
                <c:pt idx="411">
                  <c:v>424</c:v>
                </c:pt>
                <c:pt idx="412">
                  <c:v>422</c:v>
                </c:pt>
                <c:pt idx="413">
                  <c:v>426</c:v>
                </c:pt>
                <c:pt idx="414">
                  <c:v>427</c:v>
                </c:pt>
                <c:pt idx="415">
                  <c:v>427</c:v>
                </c:pt>
                <c:pt idx="416">
                  <c:v>431</c:v>
                </c:pt>
                <c:pt idx="417">
                  <c:v>433</c:v>
                </c:pt>
                <c:pt idx="418">
                  <c:v>429</c:v>
                </c:pt>
                <c:pt idx="419">
                  <c:v>437</c:v>
                </c:pt>
                <c:pt idx="420">
                  <c:v>435</c:v>
                </c:pt>
                <c:pt idx="421">
                  <c:v>432</c:v>
                </c:pt>
                <c:pt idx="422">
                  <c:v>435</c:v>
                </c:pt>
                <c:pt idx="423">
                  <c:v>439</c:v>
                </c:pt>
                <c:pt idx="424">
                  <c:v>437</c:v>
                </c:pt>
                <c:pt idx="425">
                  <c:v>445</c:v>
                </c:pt>
                <c:pt idx="426">
                  <c:v>445</c:v>
                </c:pt>
                <c:pt idx="427">
                  <c:v>441</c:v>
                </c:pt>
                <c:pt idx="428">
                  <c:v>438</c:v>
                </c:pt>
                <c:pt idx="429">
                  <c:v>445</c:v>
                </c:pt>
                <c:pt idx="430">
                  <c:v>443</c:v>
                </c:pt>
                <c:pt idx="431">
                  <c:v>449</c:v>
                </c:pt>
                <c:pt idx="432">
                  <c:v>451</c:v>
                </c:pt>
                <c:pt idx="433">
                  <c:v>447</c:v>
                </c:pt>
                <c:pt idx="434">
                  <c:v>456</c:v>
                </c:pt>
                <c:pt idx="435">
                  <c:v>453</c:v>
                </c:pt>
                <c:pt idx="436">
                  <c:v>455</c:v>
                </c:pt>
                <c:pt idx="437">
                  <c:v>447</c:v>
                </c:pt>
                <c:pt idx="438">
                  <c:v>454</c:v>
                </c:pt>
                <c:pt idx="439">
                  <c:v>457</c:v>
                </c:pt>
                <c:pt idx="440">
                  <c:v>459</c:v>
                </c:pt>
                <c:pt idx="441">
                  <c:v>459</c:v>
                </c:pt>
                <c:pt idx="442">
                  <c:v>462</c:v>
                </c:pt>
                <c:pt idx="443">
                  <c:v>464</c:v>
                </c:pt>
                <c:pt idx="444">
                  <c:v>460</c:v>
                </c:pt>
                <c:pt idx="445">
                  <c:v>462</c:v>
                </c:pt>
                <c:pt idx="446">
                  <c:v>465</c:v>
                </c:pt>
                <c:pt idx="447">
                  <c:v>473</c:v>
                </c:pt>
                <c:pt idx="448">
                  <c:v>475</c:v>
                </c:pt>
                <c:pt idx="449">
                  <c:v>472</c:v>
                </c:pt>
                <c:pt idx="450">
                  <c:v>476</c:v>
                </c:pt>
                <c:pt idx="451">
                  <c:v>471</c:v>
                </c:pt>
                <c:pt idx="452">
                  <c:v>480</c:v>
                </c:pt>
                <c:pt idx="453">
                  <c:v>477</c:v>
                </c:pt>
                <c:pt idx="454">
                  <c:v>484</c:v>
                </c:pt>
                <c:pt idx="455">
                  <c:v>482</c:v>
                </c:pt>
                <c:pt idx="456">
                  <c:v>483</c:v>
                </c:pt>
                <c:pt idx="457">
                  <c:v>480</c:v>
                </c:pt>
                <c:pt idx="458">
                  <c:v>487</c:v>
                </c:pt>
                <c:pt idx="459">
                  <c:v>488</c:v>
                </c:pt>
                <c:pt idx="460">
                  <c:v>488</c:v>
                </c:pt>
                <c:pt idx="461">
                  <c:v>490</c:v>
                </c:pt>
                <c:pt idx="462">
                  <c:v>498</c:v>
                </c:pt>
                <c:pt idx="463">
                  <c:v>491</c:v>
                </c:pt>
                <c:pt idx="464">
                  <c:v>483</c:v>
                </c:pt>
                <c:pt idx="465">
                  <c:v>498</c:v>
                </c:pt>
                <c:pt idx="466">
                  <c:v>493</c:v>
                </c:pt>
                <c:pt idx="467">
                  <c:v>493</c:v>
                </c:pt>
                <c:pt idx="468">
                  <c:v>493</c:v>
                </c:pt>
                <c:pt idx="469">
                  <c:v>496</c:v>
                </c:pt>
                <c:pt idx="470">
                  <c:v>492</c:v>
                </c:pt>
                <c:pt idx="471">
                  <c:v>494</c:v>
                </c:pt>
                <c:pt idx="472">
                  <c:v>497</c:v>
                </c:pt>
                <c:pt idx="473">
                  <c:v>499</c:v>
                </c:pt>
                <c:pt idx="474">
                  <c:v>500</c:v>
                </c:pt>
                <c:pt idx="475">
                  <c:v>499</c:v>
                </c:pt>
                <c:pt idx="476">
                  <c:v>498</c:v>
                </c:pt>
                <c:pt idx="477">
                  <c:v>497</c:v>
                </c:pt>
                <c:pt idx="478">
                  <c:v>506</c:v>
                </c:pt>
                <c:pt idx="479">
                  <c:v>499</c:v>
                </c:pt>
                <c:pt idx="480">
                  <c:v>498</c:v>
                </c:pt>
                <c:pt idx="481">
                  <c:v>500</c:v>
                </c:pt>
                <c:pt idx="482">
                  <c:v>507</c:v>
                </c:pt>
                <c:pt idx="483">
                  <c:v>500</c:v>
                </c:pt>
                <c:pt idx="484">
                  <c:v>499</c:v>
                </c:pt>
                <c:pt idx="485">
                  <c:v>504</c:v>
                </c:pt>
                <c:pt idx="486">
                  <c:v>498</c:v>
                </c:pt>
                <c:pt idx="487">
                  <c:v>500</c:v>
                </c:pt>
                <c:pt idx="488">
                  <c:v>502</c:v>
                </c:pt>
                <c:pt idx="489">
                  <c:v>503</c:v>
                </c:pt>
                <c:pt idx="490">
                  <c:v>504</c:v>
                </c:pt>
                <c:pt idx="491">
                  <c:v>497</c:v>
                </c:pt>
                <c:pt idx="492">
                  <c:v>499</c:v>
                </c:pt>
                <c:pt idx="493">
                  <c:v>494</c:v>
                </c:pt>
                <c:pt idx="494">
                  <c:v>502</c:v>
                </c:pt>
                <c:pt idx="495">
                  <c:v>501</c:v>
                </c:pt>
                <c:pt idx="496">
                  <c:v>508</c:v>
                </c:pt>
                <c:pt idx="497">
                  <c:v>507</c:v>
                </c:pt>
                <c:pt idx="498">
                  <c:v>503</c:v>
                </c:pt>
                <c:pt idx="499">
                  <c:v>498</c:v>
                </c:pt>
                <c:pt idx="500">
                  <c:v>502</c:v>
                </c:pt>
                <c:pt idx="501">
                  <c:v>495</c:v>
                </c:pt>
                <c:pt idx="502">
                  <c:v>499</c:v>
                </c:pt>
                <c:pt idx="503">
                  <c:v>502</c:v>
                </c:pt>
                <c:pt idx="504">
                  <c:v>499</c:v>
                </c:pt>
                <c:pt idx="505">
                  <c:v>497</c:v>
                </c:pt>
                <c:pt idx="506">
                  <c:v>500</c:v>
                </c:pt>
                <c:pt idx="507">
                  <c:v>505</c:v>
                </c:pt>
                <c:pt idx="508">
                  <c:v>504</c:v>
                </c:pt>
                <c:pt idx="509">
                  <c:v>505</c:v>
                </c:pt>
                <c:pt idx="510">
                  <c:v>499</c:v>
                </c:pt>
                <c:pt idx="511">
                  <c:v>504</c:v>
                </c:pt>
              </c:numCache>
            </c:numRef>
          </c:val>
          <c:smooth val="0"/>
        </c:ser>
        <c:ser>
          <c:idx val="2"/>
          <c:order val="2"/>
          <c:tx>
            <c:v>Pixel no.18</c:v>
          </c:tx>
          <c:marker>
            <c:symbol val="none"/>
          </c:marker>
          <c:val>
            <c:numRef>
              <c:f>TP_all!$T$1:$T$512</c:f>
              <c:numCache>
                <c:formatCode>General</c:formatCode>
                <c:ptCount val="512"/>
                <c:pt idx="0">
                  <c:v>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13</c:v>
                </c:pt>
                <c:pt idx="62">
                  <c:v>28</c:v>
                </c:pt>
                <c:pt idx="63">
                  <c:v>25</c:v>
                </c:pt>
                <c:pt idx="64">
                  <c:v>27</c:v>
                </c:pt>
                <c:pt idx="65">
                  <c:v>33</c:v>
                </c:pt>
                <c:pt idx="66">
                  <c:v>42</c:v>
                </c:pt>
                <c:pt idx="67">
                  <c:v>42</c:v>
                </c:pt>
                <c:pt idx="68">
                  <c:v>48</c:v>
                </c:pt>
                <c:pt idx="69">
                  <c:v>50</c:v>
                </c:pt>
                <c:pt idx="70">
                  <c:v>57</c:v>
                </c:pt>
                <c:pt idx="71">
                  <c:v>60</c:v>
                </c:pt>
                <c:pt idx="72">
                  <c:v>59</c:v>
                </c:pt>
                <c:pt idx="73">
                  <c:v>59</c:v>
                </c:pt>
                <c:pt idx="74">
                  <c:v>63</c:v>
                </c:pt>
                <c:pt idx="75">
                  <c:v>61</c:v>
                </c:pt>
                <c:pt idx="76">
                  <c:v>65</c:v>
                </c:pt>
                <c:pt idx="77">
                  <c:v>61</c:v>
                </c:pt>
                <c:pt idx="78">
                  <c:v>71</c:v>
                </c:pt>
                <c:pt idx="79">
                  <c:v>68</c:v>
                </c:pt>
                <c:pt idx="80">
                  <c:v>71</c:v>
                </c:pt>
                <c:pt idx="81">
                  <c:v>76</c:v>
                </c:pt>
                <c:pt idx="82">
                  <c:v>77</c:v>
                </c:pt>
                <c:pt idx="83">
                  <c:v>78</c:v>
                </c:pt>
                <c:pt idx="84">
                  <c:v>81</c:v>
                </c:pt>
                <c:pt idx="85">
                  <c:v>81</c:v>
                </c:pt>
                <c:pt idx="86">
                  <c:v>86</c:v>
                </c:pt>
                <c:pt idx="87">
                  <c:v>86</c:v>
                </c:pt>
                <c:pt idx="88">
                  <c:v>83</c:v>
                </c:pt>
                <c:pt idx="89">
                  <c:v>88</c:v>
                </c:pt>
                <c:pt idx="90">
                  <c:v>88</c:v>
                </c:pt>
                <c:pt idx="91">
                  <c:v>88</c:v>
                </c:pt>
                <c:pt idx="92">
                  <c:v>91</c:v>
                </c:pt>
                <c:pt idx="93">
                  <c:v>91</c:v>
                </c:pt>
                <c:pt idx="94">
                  <c:v>91</c:v>
                </c:pt>
                <c:pt idx="95">
                  <c:v>97</c:v>
                </c:pt>
                <c:pt idx="96">
                  <c:v>96</c:v>
                </c:pt>
                <c:pt idx="97">
                  <c:v>97</c:v>
                </c:pt>
                <c:pt idx="98">
                  <c:v>99</c:v>
                </c:pt>
                <c:pt idx="99">
                  <c:v>98</c:v>
                </c:pt>
                <c:pt idx="100">
                  <c:v>100</c:v>
                </c:pt>
                <c:pt idx="101">
                  <c:v>102</c:v>
                </c:pt>
                <c:pt idx="102">
                  <c:v>102</c:v>
                </c:pt>
                <c:pt idx="103">
                  <c:v>102</c:v>
                </c:pt>
                <c:pt idx="104">
                  <c:v>102</c:v>
                </c:pt>
                <c:pt idx="105">
                  <c:v>111</c:v>
                </c:pt>
                <c:pt idx="106">
                  <c:v>107</c:v>
                </c:pt>
                <c:pt idx="107">
                  <c:v>108</c:v>
                </c:pt>
                <c:pt idx="108">
                  <c:v>112</c:v>
                </c:pt>
                <c:pt idx="109">
                  <c:v>112</c:v>
                </c:pt>
                <c:pt idx="110">
                  <c:v>115</c:v>
                </c:pt>
                <c:pt idx="111">
                  <c:v>114</c:v>
                </c:pt>
                <c:pt idx="112">
                  <c:v>114</c:v>
                </c:pt>
                <c:pt idx="113">
                  <c:v>118</c:v>
                </c:pt>
                <c:pt idx="114">
                  <c:v>116</c:v>
                </c:pt>
                <c:pt idx="115">
                  <c:v>119</c:v>
                </c:pt>
                <c:pt idx="116">
                  <c:v>123</c:v>
                </c:pt>
                <c:pt idx="117">
                  <c:v>120</c:v>
                </c:pt>
                <c:pt idx="118">
                  <c:v>126</c:v>
                </c:pt>
                <c:pt idx="119">
                  <c:v>122</c:v>
                </c:pt>
                <c:pt idx="120">
                  <c:v>126</c:v>
                </c:pt>
                <c:pt idx="121">
                  <c:v>125</c:v>
                </c:pt>
                <c:pt idx="122">
                  <c:v>127</c:v>
                </c:pt>
                <c:pt idx="123">
                  <c:v>124</c:v>
                </c:pt>
                <c:pt idx="124">
                  <c:v>132</c:v>
                </c:pt>
                <c:pt idx="125">
                  <c:v>127</c:v>
                </c:pt>
                <c:pt idx="126">
                  <c:v>129</c:v>
                </c:pt>
                <c:pt idx="127">
                  <c:v>131</c:v>
                </c:pt>
                <c:pt idx="128">
                  <c:v>133</c:v>
                </c:pt>
                <c:pt idx="129">
                  <c:v>131</c:v>
                </c:pt>
                <c:pt idx="130">
                  <c:v>134</c:v>
                </c:pt>
                <c:pt idx="131">
                  <c:v>133</c:v>
                </c:pt>
                <c:pt idx="132">
                  <c:v>134</c:v>
                </c:pt>
                <c:pt idx="133">
                  <c:v>137</c:v>
                </c:pt>
                <c:pt idx="134">
                  <c:v>142</c:v>
                </c:pt>
                <c:pt idx="135">
                  <c:v>141</c:v>
                </c:pt>
                <c:pt idx="136">
                  <c:v>142</c:v>
                </c:pt>
                <c:pt idx="137">
                  <c:v>143</c:v>
                </c:pt>
                <c:pt idx="138">
                  <c:v>145</c:v>
                </c:pt>
                <c:pt idx="139">
                  <c:v>144</c:v>
                </c:pt>
                <c:pt idx="140">
                  <c:v>144</c:v>
                </c:pt>
                <c:pt idx="141">
                  <c:v>150</c:v>
                </c:pt>
                <c:pt idx="142">
                  <c:v>149</c:v>
                </c:pt>
                <c:pt idx="143">
                  <c:v>150</c:v>
                </c:pt>
                <c:pt idx="144">
                  <c:v>152</c:v>
                </c:pt>
                <c:pt idx="145">
                  <c:v>151</c:v>
                </c:pt>
                <c:pt idx="146">
                  <c:v>157</c:v>
                </c:pt>
                <c:pt idx="147">
                  <c:v>154</c:v>
                </c:pt>
                <c:pt idx="148">
                  <c:v>154</c:v>
                </c:pt>
                <c:pt idx="149">
                  <c:v>158</c:v>
                </c:pt>
                <c:pt idx="150">
                  <c:v>155</c:v>
                </c:pt>
                <c:pt idx="151">
                  <c:v>154</c:v>
                </c:pt>
                <c:pt idx="152">
                  <c:v>159</c:v>
                </c:pt>
                <c:pt idx="153">
                  <c:v>161</c:v>
                </c:pt>
                <c:pt idx="154">
                  <c:v>162</c:v>
                </c:pt>
                <c:pt idx="155">
                  <c:v>160</c:v>
                </c:pt>
                <c:pt idx="156">
                  <c:v>164</c:v>
                </c:pt>
                <c:pt idx="157">
                  <c:v>162</c:v>
                </c:pt>
                <c:pt idx="158">
                  <c:v>165</c:v>
                </c:pt>
                <c:pt idx="159">
                  <c:v>170</c:v>
                </c:pt>
                <c:pt idx="160">
                  <c:v>166</c:v>
                </c:pt>
                <c:pt idx="161">
                  <c:v>167</c:v>
                </c:pt>
                <c:pt idx="162">
                  <c:v>169</c:v>
                </c:pt>
                <c:pt idx="163">
                  <c:v>171</c:v>
                </c:pt>
                <c:pt idx="164">
                  <c:v>171</c:v>
                </c:pt>
                <c:pt idx="165">
                  <c:v>174</c:v>
                </c:pt>
                <c:pt idx="166">
                  <c:v>172</c:v>
                </c:pt>
                <c:pt idx="167">
                  <c:v>175</c:v>
                </c:pt>
                <c:pt idx="168">
                  <c:v>175</c:v>
                </c:pt>
                <c:pt idx="169">
                  <c:v>178</c:v>
                </c:pt>
                <c:pt idx="170">
                  <c:v>179</c:v>
                </c:pt>
                <c:pt idx="171">
                  <c:v>178</c:v>
                </c:pt>
                <c:pt idx="172">
                  <c:v>186</c:v>
                </c:pt>
                <c:pt idx="173">
                  <c:v>181</c:v>
                </c:pt>
                <c:pt idx="174">
                  <c:v>188</c:v>
                </c:pt>
                <c:pt idx="175">
                  <c:v>182</c:v>
                </c:pt>
                <c:pt idx="176">
                  <c:v>187</c:v>
                </c:pt>
                <c:pt idx="177">
                  <c:v>191</c:v>
                </c:pt>
                <c:pt idx="178">
                  <c:v>189</c:v>
                </c:pt>
                <c:pt idx="179">
                  <c:v>191</c:v>
                </c:pt>
                <c:pt idx="180">
                  <c:v>184</c:v>
                </c:pt>
                <c:pt idx="181">
                  <c:v>190</c:v>
                </c:pt>
                <c:pt idx="182">
                  <c:v>192</c:v>
                </c:pt>
                <c:pt idx="183">
                  <c:v>193</c:v>
                </c:pt>
                <c:pt idx="184">
                  <c:v>195</c:v>
                </c:pt>
                <c:pt idx="185">
                  <c:v>197</c:v>
                </c:pt>
                <c:pt idx="186">
                  <c:v>195</c:v>
                </c:pt>
                <c:pt idx="187">
                  <c:v>199</c:v>
                </c:pt>
                <c:pt idx="188">
                  <c:v>198</c:v>
                </c:pt>
                <c:pt idx="189">
                  <c:v>201</c:v>
                </c:pt>
                <c:pt idx="190">
                  <c:v>207</c:v>
                </c:pt>
                <c:pt idx="191">
                  <c:v>203</c:v>
                </c:pt>
                <c:pt idx="192">
                  <c:v>205</c:v>
                </c:pt>
                <c:pt idx="193">
                  <c:v>206</c:v>
                </c:pt>
                <c:pt idx="194">
                  <c:v>209</c:v>
                </c:pt>
                <c:pt idx="195">
                  <c:v>208</c:v>
                </c:pt>
                <c:pt idx="196">
                  <c:v>211</c:v>
                </c:pt>
                <c:pt idx="197">
                  <c:v>213</c:v>
                </c:pt>
                <c:pt idx="198">
                  <c:v>214</c:v>
                </c:pt>
                <c:pt idx="199">
                  <c:v>211</c:v>
                </c:pt>
                <c:pt idx="200">
                  <c:v>215</c:v>
                </c:pt>
                <c:pt idx="201">
                  <c:v>218</c:v>
                </c:pt>
                <c:pt idx="202">
                  <c:v>215</c:v>
                </c:pt>
                <c:pt idx="203">
                  <c:v>218</c:v>
                </c:pt>
                <c:pt idx="204">
                  <c:v>216</c:v>
                </c:pt>
                <c:pt idx="205">
                  <c:v>217</c:v>
                </c:pt>
                <c:pt idx="206">
                  <c:v>223</c:v>
                </c:pt>
                <c:pt idx="207">
                  <c:v>226</c:v>
                </c:pt>
                <c:pt idx="208">
                  <c:v>220</c:v>
                </c:pt>
                <c:pt idx="209">
                  <c:v>219</c:v>
                </c:pt>
                <c:pt idx="210">
                  <c:v>225</c:v>
                </c:pt>
                <c:pt idx="211">
                  <c:v>230</c:v>
                </c:pt>
                <c:pt idx="212">
                  <c:v>229</c:v>
                </c:pt>
                <c:pt idx="213">
                  <c:v>224</c:v>
                </c:pt>
                <c:pt idx="214">
                  <c:v>235</c:v>
                </c:pt>
                <c:pt idx="215">
                  <c:v>224</c:v>
                </c:pt>
                <c:pt idx="216">
                  <c:v>231</c:v>
                </c:pt>
                <c:pt idx="217">
                  <c:v>229</c:v>
                </c:pt>
                <c:pt idx="218">
                  <c:v>236</c:v>
                </c:pt>
                <c:pt idx="219">
                  <c:v>232</c:v>
                </c:pt>
                <c:pt idx="220">
                  <c:v>240</c:v>
                </c:pt>
                <c:pt idx="221">
                  <c:v>237</c:v>
                </c:pt>
                <c:pt idx="222">
                  <c:v>236</c:v>
                </c:pt>
                <c:pt idx="223">
                  <c:v>242</c:v>
                </c:pt>
                <c:pt idx="224">
                  <c:v>244</c:v>
                </c:pt>
                <c:pt idx="225">
                  <c:v>235</c:v>
                </c:pt>
                <c:pt idx="226">
                  <c:v>246</c:v>
                </c:pt>
                <c:pt idx="227">
                  <c:v>246</c:v>
                </c:pt>
                <c:pt idx="228">
                  <c:v>243</c:v>
                </c:pt>
                <c:pt idx="229">
                  <c:v>242</c:v>
                </c:pt>
                <c:pt idx="230">
                  <c:v>245</c:v>
                </c:pt>
                <c:pt idx="231">
                  <c:v>246</c:v>
                </c:pt>
                <c:pt idx="232">
                  <c:v>258</c:v>
                </c:pt>
                <c:pt idx="233">
                  <c:v>254</c:v>
                </c:pt>
                <c:pt idx="234">
                  <c:v>252</c:v>
                </c:pt>
                <c:pt idx="235">
                  <c:v>252</c:v>
                </c:pt>
                <c:pt idx="236">
                  <c:v>260</c:v>
                </c:pt>
                <c:pt idx="237">
                  <c:v>259</c:v>
                </c:pt>
                <c:pt idx="238">
                  <c:v>259</c:v>
                </c:pt>
                <c:pt idx="239">
                  <c:v>260</c:v>
                </c:pt>
                <c:pt idx="240">
                  <c:v>260</c:v>
                </c:pt>
                <c:pt idx="241">
                  <c:v>262</c:v>
                </c:pt>
                <c:pt idx="242">
                  <c:v>260</c:v>
                </c:pt>
                <c:pt idx="243">
                  <c:v>264</c:v>
                </c:pt>
                <c:pt idx="244">
                  <c:v>268</c:v>
                </c:pt>
                <c:pt idx="245">
                  <c:v>261</c:v>
                </c:pt>
                <c:pt idx="246">
                  <c:v>269</c:v>
                </c:pt>
                <c:pt idx="247">
                  <c:v>272</c:v>
                </c:pt>
                <c:pt idx="248">
                  <c:v>268</c:v>
                </c:pt>
                <c:pt idx="249">
                  <c:v>275</c:v>
                </c:pt>
                <c:pt idx="250">
                  <c:v>272</c:v>
                </c:pt>
                <c:pt idx="251">
                  <c:v>271</c:v>
                </c:pt>
                <c:pt idx="252">
                  <c:v>275</c:v>
                </c:pt>
                <c:pt idx="253">
                  <c:v>276</c:v>
                </c:pt>
                <c:pt idx="254">
                  <c:v>275</c:v>
                </c:pt>
                <c:pt idx="255">
                  <c:v>275</c:v>
                </c:pt>
                <c:pt idx="256">
                  <c:v>277</c:v>
                </c:pt>
                <c:pt idx="257">
                  <c:v>282</c:v>
                </c:pt>
                <c:pt idx="258">
                  <c:v>282</c:v>
                </c:pt>
                <c:pt idx="259">
                  <c:v>285</c:v>
                </c:pt>
                <c:pt idx="260">
                  <c:v>283</c:v>
                </c:pt>
                <c:pt idx="261">
                  <c:v>287</c:v>
                </c:pt>
                <c:pt idx="262">
                  <c:v>285</c:v>
                </c:pt>
                <c:pt idx="263">
                  <c:v>289</c:v>
                </c:pt>
                <c:pt idx="264">
                  <c:v>291</c:v>
                </c:pt>
                <c:pt idx="265">
                  <c:v>290</c:v>
                </c:pt>
                <c:pt idx="266">
                  <c:v>298</c:v>
                </c:pt>
                <c:pt idx="267">
                  <c:v>291</c:v>
                </c:pt>
                <c:pt idx="268">
                  <c:v>292</c:v>
                </c:pt>
                <c:pt idx="269">
                  <c:v>294</c:v>
                </c:pt>
                <c:pt idx="270">
                  <c:v>293</c:v>
                </c:pt>
                <c:pt idx="271">
                  <c:v>298</c:v>
                </c:pt>
                <c:pt idx="272">
                  <c:v>295</c:v>
                </c:pt>
                <c:pt idx="273">
                  <c:v>304</c:v>
                </c:pt>
                <c:pt idx="274">
                  <c:v>299</c:v>
                </c:pt>
                <c:pt idx="275">
                  <c:v>304</c:v>
                </c:pt>
                <c:pt idx="276">
                  <c:v>303</c:v>
                </c:pt>
                <c:pt idx="277">
                  <c:v>299</c:v>
                </c:pt>
                <c:pt idx="278">
                  <c:v>302</c:v>
                </c:pt>
                <c:pt idx="279">
                  <c:v>306</c:v>
                </c:pt>
                <c:pt idx="280">
                  <c:v>307</c:v>
                </c:pt>
                <c:pt idx="281">
                  <c:v>309</c:v>
                </c:pt>
                <c:pt idx="282">
                  <c:v>305</c:v>
                </c:pt>
                <c:pt idx="283">
                  <c:v>310</c:v>
                </c:pt>
                <c:pt idx="284">
                  <c:v>311</c:v>
                </c:pt>
                <c:pt idx="285">
                  <c:v>309</c:v>
                </c:pt>
                <c:pt idx="286">
                  <c:v>315</c:v>
                </c:pt>
                <c:pt idx="287">
                  <c:v>310</c:v>
                </c:pt>
                <c:pt idx="288">
                  <c:v>314</c:v>
                </c:pt>
                <c:pt idx="289">
                  <c:v>313</c:v>
                </c:pt>
                <c:pt idx="290">
                  <c:v>316</c:v>
                </c:pt>
                <c:pt idx="291">
                  <c:v>318</c:v>
                </c:pt>
                <c:pt idx="292">
                  <c:v>324</c:v>
                </c:pt>
                <c:pt idx="293">
                  <c:v>314</c:v>
                </c:pt>
                <c:pt idx="294">
                  <c:v>324</c:v>
                </c:pt>
                <c:pt idx="295">
                  <c:v>327</c:v>
                </c:pt>
                <c:pt idx="296">
                  <c:v>331</c:v>
                </c:pt>
                <c:pt idx="297">
                  <c:v>316</c:v>
                </c:pt>
                <c:pt idx="298">
                  <c:v>323</c:v>
                </c:pt>
                <c:pt idx="299">
                  <c:v>324</c:v>
                </c:pt>
                <c:pt idx="300">
                  <c:v>333</c:v>
                </c:pt>
                <c:pt idx="301">
                  <c:v>330</c:v>
                </c:pt>
                <c:pt idx="302">
                  <c:v>328</c:v>
                </c:pt>
                <c:pt idx="303">
                  <c:v>331</c:v>
                </c:pt>
                <c:pt idx="304">
                  <c:v>334</c:v>
                </c:pt>
                <c:pt idx="305">
                  <c:v>337</c:v>
                </c:pt>
                <c:pt idx="306">
                  <c:v>339</c:v>
                </c:pt>
                <c:pt idx="307">
                  <c:v>333</c:v>
                </c:pt>
                <c:pt idx="308">
                  <c:v>337</c:v>
                </c:pt>
                <c:pt idx="309">
                  <c:v>331</c:v>
                </c:pt>
                <c:pt idx="310">
                  <c:v>338</c:v>
                </c:pt>
                <c:pt idx="311">
                  <c:v>340</c:v>
                </c:pt>
                <c:pt idx="312">
                  <c:v>338</c:v>
                </c:pt>
                <c:pt idx="313">
                  <c:v>347</c:v>
                </c:pt>
                <c:pt idx="314">
                  <c:v>341</c:v>
                </c:pt>
                <c:pt idx="315">
                  <c:v>347</c:v>
                </c:pt>
                <c:pt idx="316">
                  <c:v>351</c:v>
                </c:pt>
                <c:pt idx="317">
                  <c:v>353</c:v>
                </c:pt>
                <c:pt idx="318">
                  <c:v>348</c:v>
                </c:pt>
                <c:pt idx="319">
                  <c:v>344</c:v>
                </c:pt>
                <c:pt idx="320">
                  <c:v>350</c:v>
                </c:pt>
                <c:pt idx="321">
                  <c:v>346</c:v>
                </c:pt>
                <c:pt idx="322">
                  <c:v>350</c:v>
                </c:pt>
                <c:pt idx="323">
                  <c:v>354</c:v>
                </c:pt>
                <c:pt idx="324">
                  <c:v>362</c:v>
                </c:pt>
                <c:pt idx="325">
                  <c:v>350</c:v>
                </c:pt>
                <c:pt idx="326">
                  <c:v>356</c:v>
                </c:pt>
                <c:pt idx="327">
                  <c:v>354</c:v>
                </c:pt>
                <c:pt idx="328">
                  <c:v>358</c:v>
                </c:pt>
                <c:pt idx="329">
                  <c:v>362</c:v>
                </c:pt>
                <c:pt idx="330">
                  <c:v>366</c:v>
                </c:pt>
                <c:pt idx="331">
                  <c:v>362</c:v>
                </c:pt>
                <c:pt idx="332">
                  <c:v>367</c:v>
                </c:pt>
                <c:pt idx="333">
                  <c:v>367</c:v>
                </c:pt>
                <c:pt idx="334">
                  <c:v>370</c:v>
                </c:pt>
                <c:pt idx="335">
                  <c:v>361</c:v>
                </c:pt>
                <c:pt idx="336">
                  <c:v>370</c:v>
                </c:pt>
                <c:pt idx="337">
                  <c:v>364</c:v>
                </c:pt>
                <c:pt idx="338">
                  <c:v>373</c:v>
                </c:pt>
                <c:pt idx="339">
                  <c:v>373</c:v>
                </c:pt>
                <c:pt idx="340">
                  <c:v>374</c:v>
                </c:pt>
                <c:pt idx="341">
                  <c:v>377</c:v>
                </c:pt>
                <c:pt idx="342">
                  <c:v>370</c:v>
                </c:pt>
                <c:pt idx="343">
                  <c:v>377</c:v>
                </c:pt>
                <c:pt idx="344">
                  <c:v>378</c:v>
                </c:pt>
                <c:pt idx="345">
                  <c:v>382</c:v>
                </c:pt>
                <c:pt idx="346">
                  <c:v>379</c:v>
                </c:pt>
                <c:pt idx="347">
                  <c:v>380</c:v>
                </c:pt>
                <c:pt idx="348">
                  <c:v>384</c:v>
                </c:pt>
                <c:pt idx="349">
                  <c:v>379</c:v>
                </c:pt>
                <c:pt idx="350">
                  <c:v>384</c:v>
                </c:pt>
                <c:pt idx="351">
                  <c:v>384</c:v>
                </c:pt>
                <c:pt idx="352">
                  <c:v>376</c:v>
                </c:pt>
                <c:pt idx="353">
                  <c:v>379</c:v>
                </c:pt>
                <c:pt idx="354">
                  <c:v>386</c:v>
                </c:pt>
                <c:pt idx="355">
                  <c:v>391</c:v>
                </c:pt>
                <c:pt idx="356">
                  <c:v>394</c:v>
                </c:pt>
                <c:pt idx="357">
                  <c:v>391</c:v>
                </c:pt>
                <c:pt idx="358">
                  <c:v>392</c:v>
                </c:pt>
                <c:pt idx="359">
                  <c:v>401</c:v>
                </c:pt>
                <c:pt idx="360">
                  <c:v>396</c:v>
                </c:pt>
                <c:pt idx="361">
                  <c:v>393</c:v>
                </c:pt>
                <c:pt idx="362">
                  <c:v>403</c:v>
                </c:pt>
                <c:pt idx="363">
                  <c:v>392</c:v>
                </c:pt>
                <c:pt idx="364">
                  <c:v>396</c:v>
                </c:pt>
                <c:pt idx="365">
                  <c:v>399</c:v>
                </c:pt>
                <c:pt idx="366">
                  <c:v>396</c:v>
                </c:pt>
                <c:pt idx="367">
                  <c:v>399</c:v>
                </c:pt>
                <c:pt idx="368">
                  <c:v>406</c:v>
                </c:pt>
                <c:pt idx="369">
                  <c:v>400</c:v>
                </c:pt>
                <c:pt idx="370">
                  <c:v>400</c:v>
                </c:pt>
                <c:pt idx="371">
                  <c:v>407</c:v>
                </c:pt>
                <c:pt idx="372">
                  <c:v>407</c:v>
                </c:pt>
                <c:pt idx="373">
                  <c:v>414</c:v>
                </c:pt>
                <c:pt idx="374">
                  <c:v>407</c:v>
                </c:pt>
                <c:pt idx="375">
                  <c:v>410</c:v>
                </c:pt>
                <c:pt idx="376">
                  <c:v>410</c:v>
                </c:pt>
                <c:pt idx="377">
                  <c:v>414</c:v>
                </c:pt>
                <c:pt idx="378">
                  <c:v>409</c:v>
                </c:pt>
                <c:pt idx="379">
                  <c:v>416</c:v>
                </c:pt>
                <c:pt idx="380">
                  <c:v>412</c:v>
                </c:pt>
                <c:pt idx="381">
                  <c:v>414</c:v>
                </c:pt>
                <c:pt idx="382">
                  <c:v>417</c:v>
                </c:pt>
                <c:pt idx="383">
                  <c:v>417</c:v>
                </c:pt>
                <c:pt idx="384">
                  <c:v>420</c:v>
                </c:pt>
                <c:pt idx="385">
                  <c:v>419</c:v>
                </c:pt>
                <c:pt idx="386">
                  <c:v>424</c:v>
                </c:pt>
                <c:pt idx="387">
                  <c:v>420</c:v>
                </c:pt>
                <c:pt idx="388">
                  <c:v>425</c:v>
                </c:pt>
                <c:pt idx="389">
                  <c:v>433</c:v>
                </c:pt>
                <c:pt idx="390">
                  <c:v>425</c:v>
                </c:pt>
                <c:pt idx="391">
                  <c:v>433</c:v>
                </c:pt>
                <c:pt idx="392">
                  <c:v>427</c:v>
                </c:pt>
                <c:pt idx="393">
                  <c:v>428</c:v>
                </c:pt>
                <c:pt idx="394">
                  <c:v>424</c:v>
                </c:pt>
                <c:pt idx="395">
                  <c:v>432</c:v>
                </c:pt>
                <c:pt idx="396">
                  <c:v>435</c:v>
                </c:pt>
                <c:pt idx="397">
                  <c:v>436</c:v>
                </c:pt>
                <c:pt idx="398">
                  <c:v>429</c:v>
                </c:pt>
                <c:pt idx="399">
                  <c:v>439</c:v>
                </c:pt>
                <c:pt idx="400">
                  <c:v>433</c:v>
                </c:pt>
                <c:pt idx="401">
                  <c:v>439</c:v>
                </c:pt>
                <c:pt idx="402">
                  <c:v>442</c:v>
                </c:pt>
                <c:pt idx="403">
                  <c:v>442</c:v>
                </c:pt>
                <c:pt idx="404">
                  <c:v>450</c:v>
                </c:pt>
                <c:pt idx="405">
                  <c:v>447</c:v>
                </c:pt>
                <c:pt idx="406">
                  <c:v>447</c:v>
                </c:pt>
                <c:pt idx="407">
                  <c:v>443</c:v>
                </c:pt>
                <c:pt idx="408">
                  <c:v>444</c:v>
                </c:pt>
                <c:pt idx="409">
                  <c:v>451</c:v>
                </c:pt>
                <c:pt idx="410">
                  <c:v>453</c:v>
                </c:pt>
                <c:pt idx="411">
                  <c:v>448</c:v>
                </c:pt>
                <c:pt idx="412">
                  <c:v>455</c:v>
                </c:pt>
                <c:pt idx="413">
                  <c:v>458</c:v>
                </c:pt>
                <c:pt idx="414">
                  <c:v>453</c:v>
                </c:pt>
                <c:pt idx="415">
                  <c:v>446</c:v>
                </c:pt>
                <c:pt idx="416">
                  <c:v>456</c:v>
                </c:pt>
                <c:pt idx="417">
                  <c:v>453</c:v>
                </c:pt>
                <c:pt idx="418">
                  <c:v>454</c:v>
                </c:pt>
                <c:pt idx="419">
                  <c:v>468</c:v>
                </c:pt>
                <c:pt idx="420">
                  <c:v>461</c:v>
                </c:pt>
                <c:pt idx="421">
                  <c:v>457</c:v>
                </c:pt>
                <c:pt idx="422">
                  <c:v>468</c:v>
                </c:pt>
                <c:pt idx="423">
                  <c:v>461</c:v>
                </c:pt>
                <c:pt idx="424">
                  <c:v>465</c:v>
                </c:pt>
                <c:pt idx="425">
                  <c:v>468</c:v>
                </c:pt>
                <c:pt idx="426">
                  <c:v>469</c:v>
                </c:pt>
                <c:pt idx="427">
                  <c:v>463</c:v>
                </c:pt>
                <c:pt idx="428">
                  <c:v>474</c:v>
                </c:pt>
                <c:pt idx="429">
                  <c:v>474</c:v>
                </c:pt>
                <c:pt idx="430">
                  <c:v>476</c:v>
                </c:pt>
                <c:pt idx="431">
                  <c:v>472</c:v>
                </c:pt>
                <c:pt idx="432">
                  <c:v>474</c:v>
                </c:pt>
                <c:pt idx="433">
                  <c:v>481</c:v>
                </c:pt>
                <c:pt idx="434">
                  <c:v>481</c:v>
                </c:pt>
                <c:pt idx="435">
                  <c:v>477</c:v>
                </c:pt>
                <c:pt idx="436">
                  <c:v>474</c:v>
                </c:pt>
                <c:pt idx="437">
                  <c:v>482</c:v>
                </c:pt>
                <c:pt idx="438">
                  <c:v>488</c:v>
                </c:pt>
                <c:pt idx="439">
                  <c:v>484</c:v>
                </c:pt>
                <c:pt idx="440">
                  <c:v>484</c:v>
                </c:pt>
                <c:pt idx="441">
                  <c:v>485</c:v>
                </c:pt>
                <c:pt idx="442">
                  <c:v>489</c:v>
                </c:pt>
                <c:pt idx="443">
                  <c:v>489</c:v>
                </c:pt>
                <c:pt idx="444">
                  <c:v>492</c:v>
                </c:pt>
                <c:pt idx="445">
                  <c:v>495</c:v>
                </c:pt>
                <c:pt idx="446">
                  <c:v>502</c:v>
                </c:pt>
                <c:pt idx="447">
                  <c:v>507</c:v>
                </c:pt>
                <c:pt idx="448">
                  <c:v>497</c:v>
                </c:pt>
                <c:pt idx="449">
                  <c:v>502</c:v>
                </c:pt>
                <c:pt idx="450">
                  <c:v>506</c:v>
                </c:pt>
                <c:pt idx="451">
                  <c:v>503</c:v>
                </c:pt>
                <c:pt idx="452">
                  <c:v>514</c:v>
                </c:pt>
                <c:pt idx="453">
                  <c:v>507</c:v>
                </c:pt>
                <c:pt idx="454">
                  <c:v>518</c:v>
                </c:pt>
                <c:pt idx="455">
                  <c:v>509</c:v>
                </c:pt>
                <c:pt idx="456">
                  <c:v>507</c:v>
                </c:pt>
                <c:pt idx="457">
                  <c:v>513</c:v>
                </c:pt>
                <c:pt idx="458">
                  <c:v>520</c:v>
                </c:pt>
                <c:pt idx="459">
                  <c:v>520</c:v>
                </c:pt>
                <c:pt idx="460">
                  <c:v>517</c:v>
                </c:pt>
                <c:pt idx="461">
                  <c:v>523</c:v>
                </c:pt>
                <c:pt idx="462">
                  <c:v>517</c:v>
                </c:pt>
                <c:pt idx="463">
                  <c:v>530</c:v>
                </c:pt>
                <c:pt idx="464">
                  <c:v>525</c:v>
                </c:pt>
                <c:pt idx="465">
                  <c:v>520</c:v>
                </c:pt>
                <c:pt idx="466">
                  <c:v>530</c:v>
                </c:pt>
                <c:pt idx="467">
                  <c:v>520</c:v>
                </c:pt>
                <c:pt idx="468">
                  <c:v>527</c:v>
                </c:pt>
                <c:pt idx="469">
                  <c:v>534</c:v>
                </c:pt>
                <c:pt idx="470">
                  <c:v>524</c:v>
                </c:pt>
                <c:pt idx="471">
                  <c:v>532</c:v>
                </c:pt>
                <c:pt idx="472">
                  <c:v>529</c:v>
                </c:pt>
                <c:pt idx="473">
                  <c:v>526</c:v>
                </c:pt>
                <c:pt idx="474">
                  <c:v>523</c:v>
                </c:pt>
                <c:pt idx="475">
                  <c:v>527</c:v>
                </c:pt>
                <c:pt idx="476">
                  <c:v>535</c:v>
                </c:pt>
                <c:pt idx="477">
                  <c:v>533</c:v>
                </c:pt>
                <c:pt idx="478">
                  <c:v>532</c:v>
                </c:pt>
                <c:pt idx="479">
                  <c:v>533</c:v>
                </c:pt>
                <c:pt idx="480">
                  <c:v>526</c:v>
                </c:pt>
                <c:pt idx="481">
                  <c:v>538</c:v>
                </c:pt>
                <c:pt idx="482">
                  <c:v>535</c:v>
                </c:pt>
                <c:pt idx="483">
                  <c:v>533</c:v>
                </c:pt>
                <c:pt idx="484">
                  <c:v>531</c:v>
                </c:pt>
                <c:pt idx="485">
                  <c:v>537</c:v>
                </c:pt>
                <c:pt idx="486">
                  <c:v>528</c:v>
                </c:pt>
                <c:pt idx="487">
                  <c:v>528</c:v>
                </c:pt>
                <c:pt idx="488">
                  <c:v>540</c:v>
                </c:pt>
                <c:pt idx="489">
                  <c:v>532</c:v>
                </c:pt>
                <c:pt idx="490">
                  <c:v>530</c:v>
                </c:pt>
                <c:pt idx="491">
                  <c:v>538</c:v>
                </c:pt>
                <c:pt idx="492">
                  <c:v>527</c:v>
                </c:pt>
                <c:pt idx="493">
                  <c:v>542</c:v>
                </c:pt>
                <c:pt idx="494">
                  <c:v>533</c:v>
                </c:pt>
                <c:pt idx="495">
                  <c:v>522</c:v>
                </c:pt>
                <c:pt idx="496">
                  <c:v>527</c:v>
                </c:pt>
                <c:pt idx="497">
                  <c:v>532</c:v>
                </c:pt>
                <c:pt idx="498">
                  <c:v>534</c:v>
                </c:pt>
                <c:pt idx="499">
                  <c:v>532</c:v>
                </c:pt>
                <c:pt idx="500">
                  <c:v>536</c:v>
                </c:pt>
                <c:pt idx="501">
                  <c:v>535</c:v>
                </c:pt>
                <c:pt idx="502">
                  <c:v>533</c:v>
                </c:pt>
                <c:pt idx="503">
                  <c:v>534</c:v>
                </c:pt>
                <c:pt idx="504">
                  <c:v>533</c:v>
                </c:pt>
                <c:pt idx="505">
                  <c:v>534</c:v>
                </c:pt>
                <c:pt idx="506">
                  <c:v>533</c:v>
                </c:pt>
                <c:pt idx="507">
                  <c:v>536</c:v>
                </c:pt>
                <c:pt idx="508">
                  <c:v>539</c:v>
                </c:pt>
                <c:pt idx="509">
                  <c:v>540</c:v>
                </c:pt>
                <c:pt idx="510">
                  <c:v>540</c:v>
                </c:pt>
                <c:pt idx="511">
                  <c:v>538</c:v>
                </c:pt>
              </c:numCache>
            </c:numRef>
          </c:val>
          <c:smooth val="0"/>
        </c:ser>
        <c:ser>
          <c:idx val="3"/>
          <c:order val="3"/>
          <c:tx>
            <c:v>Pixel no.19</c:v>
          </c:tx>
          <c:marker>
            <c:symbol val="none"/>
          </c:marker>
          <c:val>
            <c:numRef>
              <c:f>TP_all!$U$1:$U$512</c:f>
              <c:numCache>
                <c:formatCode>General</c:formatCode>
                <c:ptCount val="512"/>
                <c:pt idx="0">
                  <c:v>11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24</c:v>
                </c:pt>
                <c:pt idx="46">
                  <c:v>40</c:v>
                </c:pt>
                <c:pt idx="47">
                  <c:v>26</c:v>
                </c:pt>
                <c:pt idx="48">
                  <c:v>41</c:v>
                </c:pt>
                <c:pt idx="49">
                  <c:v>30</c:v>
                </c:pt>
                <c:pt idx="50">
                  <c:v>43</c:v>
                </c:pt>
                <c:pt idx="51">
                  <c:v>47</c:v>
                </c:pt>
                <c:pt idx="52">
                  <c:v>55</c:v>
                </c:pt>
                <c:pt idx="53">
                  <c:v>40</c:v>
                </c:pt>
                <c:pt idx="54">
                  <c:v>52</c:v>
                </c:pt>
                <c:pt idx="55">
                  <c:v>60</c:v>
                </c:pt>
                <c:pt idx="56">
                  <c:v>54</c:v>
                </c:pt>
                <c:pt idx="57">
                  <c:v>53</c:v>
                </c:pt>
                <c:pt idx="58">
                  <c:v>63</c:v>
                </c:pt>
                <c:pt idx="59">
                  <c:v>68</c:v>
                </c:pt>
                <c:pt idx="60">
                  <c:v>64</c:v>
                </c:pt>
                <c:pt idx="61">
                  <c:v>69</c:v>
                </c:pt>
                <c:pt idx="62">
                  <c:v>79</c:v>
                </c:pt>
                <c:pt idx="63">
                  <c:v>70</c:v>
                </c:pt>
                <c:pt idx="64">
                  <c:v>75</c:v>
                </c:pt>
                <c:pt idx="65">
                  <c:v>73</c:v>
                </c:pt>
                <c:pt idx="66">
                  <c:v>79</c:v>
                </c:pt>
                <c:pt idx="67">
                  <c:v>80</c:v>
                </c:pt>
                <c:pt idx="68">
                  <c:v>81</c:v>
                </c:pt>
                <c:pt idx="69">
                  <c:v>90</c:v>
                </c:pt>
                <c:pt idx="70">
                  <c:v>86</c:v>
                </c:pt>
                <c:pt idx="71">
                  <c:v>85</c:v>
                </c:pt>
                <c:pt idx="72">
                  <c:v>87</c:v>
                </c:pt>
                <c:pt idx="73">
                  <c:v>86</c:v>
                </c:pt>
                <c:pt idx="74">
                  <c:v>92</c:v>
                </c:pt>
                <c:pt idx="75">
                  <c:v>89</c:v>
                </c:pt>
                <c:pt idx="76">
                  <c:v>91</c:v>
                </c:pt>
                <c:pt idx="77">
                  <c:v>95</c:v>
                </c:pt>
                <c:pt idx="78">
                  <c:v>93</c:v>
                </c:pt>
                <c:pt idx="79">
                  <c:v>97</c:v>
                </c:pt>
                <c:pt idx="80">
                  <c:v>94</c:v>
                </c:pt>
                <c:pt idx="81">
                  <c:v>96</c:v>
                </c:pt>
                <c:pt idx="82">
                  <c:v>99</c:v>
                </c:pt>
                <c:pt idx="83">
                  <c:v>97</c:v>
                </c:pt>
                <c:pt idx="84">
                  <c:v>102</c:v>
                </c:pt>
                <c:pt idx="85">
                  <c:v>107</c:v>
                </c:pt>
                <c:pt idx="86">
                  <c:v>105</c:v>
                </c:pt>
                <c:pt idx="87">
                  <c:v>103</c:v>
                </c:pt>
                <c:pt idx="88">
                  <c:v>105</c:v>
                </c:pt>
                <c:pt idx="89">
                  <c:v>108</c:v>
                </c:pt>
                <c:pt idx="90">
                  <c:v>105</c:v>
                </c:pt>
                <c:pt idx="91">
                  <c:v>108</c:v>
                </c:pt>
                <c:pt idx="92">
                  <c:v>112</c:v>
                </c:pt>
                <c:pt idx="93">
                  <c:v>111</c:v>
                </c:pt>
                <c:pt idx="94">
                  <c:v>111</c:v>
                </c:pt>
                <c:pt idx="95">
                  <c:v>115</c:v>
                </c:pt>
                <c:pt idx="96">
                  <c:v>109</c:v>
                </c:pt>
                <c:pt idx="97">
                  <c:v>112</c:v>
                </c:pt>
                <c:pt idx="98">
                  <c:v>119</c:v>
                </c:pt>
                <c:pt idx="99">
                  <c:v>115</c:v>
                </c:pt>
                <c:pt idx="100">
                  <c:v>117</c:v>
                </c:pt>
                <c:pt idx="101">
                  <c:v>122</c:v>
                </c:pt>
                <c:pt idx="102">
                  <c:v>124</c:v>
                </c:pt>
                <c:pt idx="103">
                  <c:v>122</c:v>
                </c:pt>
                <c:pt idx="104">
                  <c:v>120</c:v>
                </c:pt>
                <c:pt idx="105">
                  <c:v>125</c:v>
                </c:pt>
                <c:pt idx="106">
                  <c:v>126</c:v>
                </c:pt>
                <c:pt idx="107">
                  <c:v>123</c:v>
                </c:pt>
                <c:pt idx="108">
                  <c:v>126</c:v>
                </c:pt>
                <c:pt idx="109">
                  <c:v>127</c:v>
                </c:pt>
                <c:pt idx="110">
                  <c:v>133</c:v>
                </c:pt>
                <c:pt idx="111">
                  <c:v>132</c:v>
                </c:pt>
                <c:pt idx="112">
                  <c:v>131</c:v>
                </c:pt>
                <c:pt idx="113">
                  <c:v>132</c:v>
                </c:pt>
                <c:pt idx="114">
                  <c:v>132</c:v>
                </c:pt>
                <c:pt idx="115">
                  <c:v>132</c:v>
                </c:pt>
                <c:pt idx="116">
                  <c:v>136</c:v>
                </c:pt>
                <c:pt idx="117">
                  <c:v>133</c:v>
                </c:pt>
                <c:pt idx="118">
                  <c:v>135</c:v>
                </c:pt>
                <c:pt idx="119">
                  <c:v>136</c:v>
                </c:pt>
                <c:pt idx="120">
                  <c:v>138</c:v>
                </c:pt>
                <c:pt idx="121">
                  <c:v>140</c:v>
                </c:pt>
                <c:pt idx="122">
                  <c:v>138</c:v>
                </c:pt>
                <c:pt idx="123">
                  <c:v>143</c:v>
                </c:pt>
                <c:pt idx="124">
                  <c:v>141</c:v>
                </c:pt>
                <c:pt idx="125">
                  <c:v>141</c:v>
                </c:pt>
                <c:pt idx="126">
                  <c:v>141</c:v>
                </c:pt>
                <c:pt idx="127">
                  <c:v>142</c:v>
                </c:pt>
                <c:pt idx="128">
                  <c:v>146</c:v>
                </c:pt>
                <c:pt idx="129">
                  <c:v>146</c:v>
                </c:pt>
                <c:pt idx="130">
                  <c:v>146</c:v>
                </c:pt>
                <c:pt idx="131">
                  <c:v>148</c:v>
                </c:pt>
                <c:pt idx="132">
                  <c:v>150</c:v>
                </c:pt>
                <c:pt idx="133">
                  <c:v>150</c:v>
                </c:pt>
                <c:pt idx="134">
                  <c:v>154</c:v>
                </c:pt>
                <c:pt idx="135">
                  <c:v>156</c:v>
                </c:pt>
                <c:pt idx="136">
                  <c:v>155</c:v>
                </c:pt>
                <c:pt idx="137">
                  <c:v>155</c:v>
                </c:pt>
                <c:pt idx="138">
                  <c:v>157</c:v>
                </c:pt>
                <c:pt idx="139">
                  <c:v>159</c:v>
                </c:pt>
                <c:pt idx="140">
                  <c:v>158</c:v>
                </c:pt>
                <c:pt idx="141">
                  <c:v>162</c:v>
                </c:pt>
                <c:pt idx="142">
                  <c:v>157</c:v>
                </c:pt>
                <c:pt idx="143">
                  <c:v>164</c:v>
                </c:pt>
                <c:pt idx="144">
                  <c:v>156</c:v>
                </c:pt>
                <c:pt idx="145">
                  <c:v>163</c:v>
                </c:pt>
                <c:pt idx="146">
                  <c:v>161</c:v>
                </c:pt>
                <c:pt idx="147">
                  <c:v>166</c:v>
                </c:pt>
                <c:pt idx="148">
                  <c:v>165</c:v>
                </c:pt>
                <c:pt idx="149">
                  <c:v>170</c:v>
                </c:pt>
                <c:pt idx="150">
                  <c:v>171</c:v>
                </c:pt>
                <c:pt idx="151">
                  <c:v>170</c:v>
                </c:pt>
                <c:pt idx="152">
                  <c:v>173</c:v>
                </c:pt>
                <c:pt idx="153">
                  <c:v>176</c:v>
                </c:pt>
                <c:pt idx="154">
                  <c:v>173</c:v>
                </c:pt>
                <c:pt idx="155">
                  <c:v>175</c:v>
                </c:pt>
                <c:pt idx="156">
                  <c:v>178</c:v>
                </c:pt>
                <c:pt idx="157">
                  <c:v>174</c:v>
                </c:pt>
                <c:pt idx="158">
                  <c:v>178</c:v>
                </c:pt>
                <c:pt idx="159">
                  <c:v>177</c:v>
                </c:pt>
                <c:pt idx="160">
                  <c:v>179</c:v>
                </c:pt>
                <c:pt idx="161">
                  <c:v>181</c:v>
                </c:pt>
                <c:pt idx="162">
                  <c:v>179</c:v>
                </c:pt>
                <c:pt idx="163">
                  <c:v>183</c:v>
                </c:pt>
                <c:pt idx="164">
                  <c:v>188</c:v>
                </c:pt>
                <c:pt idx="165">
                  <c:v>181</c:v>
                </c:pt>
                <c:pt idx="166">
                  <c:v>180</c:v>
                </c:pt>
                <c:pt idx="167">
                  <c:v>188</c:v>
                </c:pt>
                <c:pt idx="168">
                  <c:v>188</c:v>
                </c:pt>
                <c:pt idx="169">
                  <c:v>187</c:v>
                </c:pt>
                <c:pt idx="170">
                  <c:v>188</c:v>
                </c:pt>
                <c:pt idx="171">
                  <c:v>186</c:v>
                </c:pt>
                <c:pt idx="172">
                  <c:v>195</c:v>
                </c:pt>
                <c:pt idx="173">
                  <c:v>197</c:v>
                </c:pt>
                <c:pt idx="174">
                  <c:v>190</c:v>
                </c:pt>
                <c:pt idx="175">
                  <c:v>193</c:v>
                </c:pt>
                <c:pt idx="176">
                  <c:v>196</c:v>
                </c:pt>
                <c:pt idx="177">
                  <c:v>194</c:v>
                </c:pt>
                <c:pt idx="178">
                  <c:v>196</c:v>
                </c:pt>
                <c:pt idx="179">
                  <c:v>192</c:v>
                </c:pt>
                <c:pt idx="180">
                  <c:v>201</c:v>
                </c:pt>
                <c:pt idx="181">
                  <c:v>198</c:v>
                </c:pt>
                <c:pt idx="182">
                  <c:v>198</c:v>
                </c:pt>
                <c:pt idx="183">
                  <c:v>199</c:v>
                </c:pt>
                <c:pt idx="184">
                  <c:v>204</c:v>
                </c:pt>
                <c:pt idx="185">
                  <c:v>205</c:v>
                </c:pt>
                <c:pt idx="186">
                  <c:v>208</c:v>
                </c:pt>
                <c:pt idx="187">
                  <c:v>206</c:v>
                </c:pt>
                <c:pt idx="188">
                  <c:v>206</c:v>
                </c:pt>
                <c:pt idx="189">
                  <c:v>204</c:v>
                </c:pt>
                <c:pt idx="190">
                  <c:v>213</c:v>
                </c:pt>
                <c:pt idx="191">
                  <c:v>210</c:v>
                </c:pt>
                <c:pt idx="192">
                  <c:v>212</c:v>
                </c:pt>
                <c:pt idx="193">
                  <c:v>213</c:v>
                </c:pt>
                <c:pt idx="194">
                  <c:v>219</c:v>
                </c:pt>
                <c:pt idx="195">
                  <c:v>214</c:v>
                </c:pt>
                <c:pt idx="196">
                  <c:v>218</c:v>
                </c:pt>
                <c:pt idx="197">
                  <c:v>223</c:v>
                </c:pt>
                <c:pt idx="198">
                  <c:v>220</c:v>
                </c:pt>
                <c:pt idx="199">
                  <c:v>224</c:v>
                </c:pt>
                <c:pt idx="200">
                  <c:v>220</c:v>
                </c:pt>
                <c:pt idx="201">
                  <c:v>227</c:v>
                </c:pt>
                <c:pt idx="202">
                  <c:v>225</c:v>
                </c:pt>
                <c:pt idx="203">
                  <c:v>230</c:v>
                </c:pt>
                <c:pt idx="204">
                  <c:v>231</c:v>
                </c:pt>
                <c:pt idx="205">
                  <c:v>229</c:v>
                </c:pt>
                <c:pt idx="206">
                  <c:v>229</c:v>
                </c:pt>
                <c:pt idx="207">
                  <c:v>229</c:v>
                </c:pt>
                <c:pt idx="208">
                  <c:v>227</c:v>
                </c:pt>
                <c:pt idx="209">
                  <c:v>233</c:v>
                </c:pt>
                <c:pt idx="210">
                  <c:v>232</c:v>
                </c:pt>
                <c:pt idx="211">
                  <c:v>239</c:v>
                </c:pt>
                <c:pt idx="212">
                  <c:v>234</c:v>
                </c:pt>
                <c:pt idx="213">
                  <c:v>238</c:v>
                </c:pt>
                <c:pt idx="214">
                  <c:v>239</c:v>
                </c:pt>
                <c:pt idx="215">
                  <c:v>236</c:v>
                </c:pt>
                <c:pt idx="216">
                  <c:v>234</c:v>
                </c:pt>
                <c:pt idx="217">
                  <c:v>239</c:v>
                </c:pt>
                <c:pt idx="218">
                  <c:v>243</c:v>
                </c:pt>
                <c:pt idx="219">
                  <c:v>243</c:v>
                </c:pt>
                <c:pt idx="220">
                  <c:v>243</c:v>
                </c:pt>
                <c:pt idx="221">
                  <c:v>241</c:v>
                </c:pt>
                <c:pt idx="222">
                  <c:v>242</c:v>
                </c:pt>
                <c:pt idx="223">
                  <c:v>248</c:v>
                </c:pt>
                <c:pt idx="224">
                  <c:v>251</c:v>
                </c:pt>
                <c:pt idx="225">
                  <c:v>245</c:v>
                </c:pt>
                <c:pt idx="226">
                  <c:v>254</c:v>
                </c:pt>
                <c:pt idx="227">
                  <c:v>248</c:v>
                </c:pt>
                <c:pt idx="228">
                  <c:v>250</c:v>
                </c:pt>
                <c:pt idx="229">
                  <c:v>249</c:v>
                </c:pt>
                <c:pt idx="230">
                  <c:v>254</c:v>
                </c:pt>
                <c:pt idx="231">
                  <c:v>257</c:v>
                </c:pt>
                <c:pt idx="232">
                  <c:v>260</c:v>
                </c:pt>
                <c:pt idx="233">
                  <c:v>264</c:v>
                </c:pt>
                <c:pt idx="234">
                  <c:v>256</c:v>
                </c:pt>
                <c:pt idx="235">
                  <c:v>261</c:v>
                </c:pt>
                <c:pt idx="236">
                  <c:v>257</c:v>
                </c:pt>
                <c:pt idx="237">
                  <c:v>270</c:v>
                </c:pt>
                <c:pt idx="238">
                  <c:v>269</c:v>
                </c:pt>
                <c:pt idx="239">
                  <c:v>265</c:v>
                </c:pt>
                <c:pt idx="240">
                  <c:v>266</c:v>
                </c:pt>
                <c:pt idx="241">
                  <c:v>266</c:v>
                </c:pt>
                <c:pt idx="242">
                  <c:v>270</c:v>
                </c:pt>
                <c:pt idx="243">
                  <c:v>270</c:v>
                </c:pt>
                <c:pt idx="244">
                  <c:v>265</c:v>
                </c:pt>
                <c:pt idx="245">
                  <c:v>273</c:v>
                </c:pt>
                <c:pt idx="246">
                  <c:v>274</c:v>
                </c:pt>
                <c:pt idx="247">
                  <c:v>270</c:v>
                </c:pt>
                <c:pt idx="248">
                  <c:v>277</c:v>
                </c:pt>
                <c:pt idx="249">
                  <c:v>271</c:v>
                </c:pt>
                <c:pt idx="250">
                  <c:v>278</c:v>
                </c:pt>
                <c:pt idx="251">
                  <c:v>280</c:v>
                </c:pt>
                <c:pt idx="252">
                  <c:v>280</c:v>
                </c:pt>
                <c:pt idx="253">
                  <c:v>278</c:v>
                </c:pt>
                <c:pt idx="254">
                  <c:v>282</c:v>
                </c:pt>
                <c:pt idx="255">
                  <c:v>283</c:v>
                </c:pt>
                <c:pt idx="256">
                  <c:v>285</c:v>
                </c:pt>
                <c:pt idx="257">
                  <c:v>293</c:v>
                </c:pt>
                <c:pt idx="258">
                  <c:v>288</c:v>
                </c:pt>
                <c:pt idx="259">
                  <c:v>285</c:v>
                </c:pt>
                <c:pt idx="260">
                  <c:v>288</c:v>
                </c:pt>
                <c:pt idx="261">
                  <c:v>294</c:v>
                </c:pt>
                <c:pt idx="262">
                  <c:v>291</c:v>
                </c:pt>
                <c:pt idx="263">
                  <c:v>290</c:v>
                </c:pt>
                <c:pt idx="264">
                  <c:v>291</c:v>
                </c:pt>
                <c:pt idx="265">
                  <c:v>298</c:v>
                </c:pt>
                <c:pt idx="266">
                  <c:v>297</c:v>
                </c:pt>
                <c:pt idx="267">
                  <c:v>299</c:v>
                </c:pt>
                <c:pt idx="268">
                  <c:v>299</c:v>
                </c:pt>
                <c:pt idx="269">
                  <c:v>299</c:v>
                </c:pt>
                <c:pt idx="270">
                  <c:v>300</c:v>
                </c:pt>
                <c:pt idx="271">
                  <c:v>300</c:v>
                </c:pt>
                <c:pt idx="272">
                  <c:v>302</c:v>
                </c:pt>
                <c:pt idx="273">
                  <c:v>304</c:v>
                </c:pt>
                <c:pt idx="274">
                  <c:v>306</c:v>
                </c:pt>
                <c:pt idx="275">
                  <c:v>303</c:v>
                </c:pt>
                <c:pt idx="276">
                  <c:v>309</c:v>
                </c:pt>
                <c:pt idx="277">
                  <c:v>306</c:v>
                </c:pt>
                <c:pt idx="278">
                  <c:v>307</c:v>
                </c:pt>
                <c:pt idx="279">
                  <c:v>313</c:v>
                </c:pt>
                <c:pt idx="280">
                  <c:v>311</c:v>
                </c:pt>
                <c:pt idx="281">
                  <c:v>309</c:v>
                </c:pt>
                <c:pt idx="282">
                  <c:v>315</c:v>
                </c:pt>
                <c:pt idx="283">
                  <c:v>314</c:v>
                </c:pt>
                <c:pt idx="284">
                  <c:v>310</c:v>
                </c:pt>
                <c:pt idx="285">
                  <c:v>308</c:v>
                </c:pt>
                <c:pt idx="286">
                  <c:v>316</c:v>
                </c:pt>
                <c:pt idx="287">
                  <c:v>323</c:v>
                </c:pt>
                <c:pt idx="288">
                  <c:v>323</c:v>
                </c:pt>
                <c:pt idx="289">
                  <c:v>315</c:v>
                </c:pt>
                <c:pt idx="290">
                  <c:v>320</c:v>
                </c:pt>
                <c:pt idx="291">
                  <c:v>323</c:v>
                </c:pt>
                <c:pt idx="292">
                  <c:v>324</c:v>
                </c:pt>
                <c:pt idx="293">
                  <c:v>317</c:v>
                </c:pt>
                <c:pt idx="294">
                  <c:v>325</c:v>
                </c:pt>
                <c:pt idx="295">
                  <c:v>327</c:v>
                </c:pt>
                <c:pt idx="296">
                  <c:v>334</c:v>
                </c:pt>
                <c:pt idx="297">
                  <c:v>327</c:v>
                </c:pt>
                <c:pt idx="298">
                  <c:v>331</c:v>
                </c:pt>
                <c:pt idx="299">
                  <c:v>328</c:v>
                </c:pt>
                <c:pt idx="300">
                  <c:v>333</c:v>
                </c:pt>
                <c:pt idx="301">
                  <c:v>330</c:v>
                </c:pt>
                <c:pt idx="302">
                  <c:v>337</c:v>
                </c:pt>
                <c:pt idx="303">
                  <c:v>330</c:v>
                </c:pt>
                <c:pt idx="304">
                  <c:v>335</c:v>
                </c:pt>
                <c:pt idx="305">
                  <c:v>338</c:v>
                </c:pt>
                <c:pt idx="306">
                  <c:v>340</c:v>
                </c:pt>
                <c:pt idx="307">
                  <c:v>339</c:v>
                </c:pt>
                <c:pt idx="308">
                  <c:v>345</c:v>
                </c:pt>
                <c:pt idx="309">
                  <c:v>337</c:v>
                </c:pt>
                <c:pt idx="310">
                  <c:v>339</c:v>
                </c:pt>
                <c:pt idx="311">
                  <c:v>342</c:v>
                </c:pt>
                <c:pt idx="312">
                  <c:v>344</c:v>
                </c:pt>
                <c:pt idx="313">
                  <c:v>346</c:v>
                </c:pt>
                <c:pt idx="314">
                  <c:v>346</c:v>
                </c:pt>
                <c:pt idx="315">
                  <c:v>349</c:v>
                </c:pt>
                <c:pt idx="316">
                  <c:v>352</c:v>
                </c:pt>
                <c:pt idx="317">
                  <c:v>349</c:v>
                </c:pt>
                <c:pt idx="318">
                  <c:v>355</c:v>
                </c:pt>
                <c:pt idx="319">
                  <c:v>357</c:v>
                </c:pt>
                <c:pt idx="320">
                  <c:v>354</c:v>
                </c:pt>
                <c:pt idx="321">
                  <c:v>352</c:v>
                </c:pt>
                <c:pt idx="322">
                  <c:v>352</c:v>
                </c:pt>
                <c:pt idx="323">
                  <c:v>355</c:v>
                </c:pt>
                <c:pt idx="324">
                  <c:v>363</c:v>
                </c:pt>
                <c:pt idx="325">
                  <c:v>349</c:v>
                </c:pt>
                <c:pt idx="326">
                  <c:v>350</c:v>
                </c:pt>
                <c:pt idx="327">
                  <c:v>359</c:v>
                </c:pt>
                <c:pt idx="328">
                  <c:v>362</c:v>
                </c:pt>
                <c:pt idx="329">
                  <c:v>359</c:v>
                </c:pt>
                <c:pt idx="330">
                  <c:v>362</c:v>
                </c:pt>
                <c:pt idx="331">
                  <c:v>359</c:v>
                </c:pt>
                <c:pt idx="332">
                  <c:v>372</c:v>
                </c:pt>
                <c:pt idx="333">
                  <c:v>369</c:v>
                </c:pt>
                <c:pt idx="334">
                  <c:v>361</c:v>
                </c:pt>
                <c:pt idx="335">
                  <c:v>362</c:v>
                </c:pt>
                <c:pt idx="336">
                  <c:v>369</c:v>
                </c:pt>
                <c:pt idx="337">
                  <c:v>370</c:v>
                </c:pt>
                <c:pt idx="338">
                  <c:v>367</c:v>
                </c:pt>
                <c:pt idx="339">
                  <c:v>376</c:v>
                </c:pt>
                <c:pt idx="340">
                  <c:v>369</c:v>
                </c:pt>
                <c:pt idx="341">
                  <c:v>376</c:v>
                </c:pt>
                <c:pt idx="342">
                  <c:v>374</c:v>
                </c:pt>
                <c:pt idx="343">
                  <c:v>375</c:v>
                </c:pt>
                <c:pt idx="344">
                  <c:v>374</c:v>
                </c:pt>
                <c:pt idx="345">
                  <c:v>377</c:v>
                </c:pt>
                <c:pt idx="346">
                  <c:v>378</c:v>
                </c:pt>
                <c:pt idx="347">
                  <c:v>377</c:v>
                </c:pt>
                <c:pt idx="348">
                  <c:v>380</c:v>
                </c:pt>
                <c:pt idx="349">
                  <c:v>382</c:v>
                </c:pt>
                <c:pt idx="350">
                  <c:v>384</c:v>
                </c:pt>
                <c:pt idx="351">
                  <c:v>384</c:v>
                </c:pt>
                <c:pt idx="352">
                  <c:v>384</c:v>
                </c:pt>
                <c:pt idx="353">
                  <c:v>389</c:v>
                </c:pt>
                <c:pt idx="354">
                  <c:v>386</c:v>
                </c:pt>
                <c:pt idx="355">
                  <c:v>387</c:v>
                </c:pt>
                <c:pt idx="356">
                  <c:v>391</c:v>
                </c:pt>
                <c:pt idx="357">
                  <c:v>389</c:v>
                </c:pt>
                <c:pt idx="358">
                  <c:v>391</c:v>
                </c:pt>
                <c:pt idx="359">
                  <c:v>387</c:v>
                </c:pt>
                <c:pt idx="360">
                  <c:v>392</c:v>
                </c:pt>
                <c:pt idx="361">
                  <c:v>390</c:v>
                </c:pt>
                <c:pt idx="362">
                  <c:v>401</c:v>
                </c:pt>
                <c:pt idx="363">
                  <c:v>398</c:v>
                </c:pt>
                <c:pt idx="364">
                  <c:v>390</c:v>
                </c:pt>
                <c:pt idx="365">
                  <c:v>393</c:v>
                </c:pt>
                <c:pt idx="366">
                  <c:v>404</c:v>
                </c:pt>
                <c:pt idx="367">
                  <c:v>399</c:v>
                </c:pt>
                <c:pt idx="368">
                  <c:v>405</c:v>
                </c:pt>
                <c:pt idx="369">
                  <c:v>400</c:v>
                </c:pt>
                <c:pt idx="370">
                  <c:v>404</c:v>
                </c:pt>
                <c:pt idx="371">
                  <c:v>405</c:v>
                </c:pt>
                <c:pt idx="372">
                  <c:v>402</c:v>
                </c:pt>
                <c:pt idx="373">
                  <c:v>409</c:v>
                </c:pt>
                <c:pt idx="374">
                  <c:v>401</c:v>
                </c:pt>
                <c:pt idx="375">
                  <c:v>411</c:v>
                </c:pt>
                <c:pt idx="376">
                  <c:v>412</c:v>
                </c:pt>
                <c:pt idx="377">
                  <c:v>406</c:v>
                </c:pt>
                <c:pt idx="378">
                  <c:v>412</c:v>
                </c:pt>
                <c:pt idx="379">
                  <c:v>414</c:v>
                </c:pt>
                <c:pt idx="380">
                  <c:v>416</c:v>
                </c:pt>
                <c:pt idx="381">
                  <c:v>417</c:v>
                </c:pt>
                <c:pt idx="382">
                  <c:v>424</c:v>
                </c:pt>
                <c:pt idx="383">
                  <c:v>418</c:v>
                </c:pt>
                <c:pt idx="384">
                  <c:v>419</c:v>
                </c:pt>
                <c:pt idx="385">
                  <c:v>422</c:v>
                </c:pt>
                <c:pt idx="386">
                  <c:v>420</c:v>
                </c:pt>
                <c:pt idx="387">
                  <c:v>425</c:v>
                </c:pt>
                <c:pt idx="388">
                  <c:v>417</c:v>
                </c:pt>
                <c:pt idx="389">
                  <c:v>426</c:v>
                </c:pt>
                <c:pt idx="390">
                  <c:v>431</c:v>
                </c:pt>
                <c:pt idx="391">
                  <c:v>421</c:v>
                </c:pt>
                <c:pt idx="392">
                  <c:v>428</c:v>
                </c:pt>
                <c:pt idx="393">
                  <c:v>429</c:v>
                </c:pt>
                <c:pt idx="394">
                  <c:v>434</c:v>
                </c:pt>
                <c:pt idx="395">
                  <c:v>431</c:v>
                </c:pt>
                <c:pt idx="396">
                  <c:v>437</c:v>
                </c:pt>
                <c:pt idx="397">
                  <c:v>432</c:v>
                </c:pt>
                <c:pt idx="398">
                  <c:v>432</c:v>
                </c:pt>
                <c:pt idx="399">
                  <c:v>434</c:v>
                </c:pt>
                <c:pt idx="400">
                  <c:v>434</c:v>
                </c:pt>
                <c:pt idx="401">
                  <c:v>437</c:v>
                </c:pt>
                <c:pt idx="402">
                  <c:v>434</c:v>
                </c:pt>
                <c:pt idx="403">
                  <c:v>447</c:v>
                </c:pt>
                <c:pt idx="404">
                  <c:v>443</c:v>
                </c:pt>
                <c:pt idx="405">
                  <c:v>437</c:v>
                </c:pt>
                <c:pt idx="406">
                  <c:v>442</c:v>
                </c:pt>
                <c:pt idx="407">
                  <c:v>444</c:v>
                </c:pt>
                <c:pt idx="408">
                  <c:v>442</c:v>
                </c:pt>
                <c:pt idx="409">
                  <c:v>442</c:v>
                </c:pt>
                <c:pt idx="410">
                  <c:v>442</c:v>
                </c:pt>
                <c:pt idx="411">
                  <c:v>444</c:v>
                </c:pt>
                <c:pt idx="412">
                  <c:v>447</c:v>
                </c:pt>
                <c:pt idx="413">
                  <c:v>450</c:v>
                </c:pt>
                <c:pt idx="414">
                  <c:v>452</c:v>
                </c:pt>
                <c:pt idx="415">
                  <c:v>450</c:v>
                </c:pt>
                <c:pt idx="416">
                  <c:v>451</c:v>
                </c:pt>
                <c:pt idx="417">
                  <c:v>450</c:v>
                </c:pt>
                <c:pt idx="418">
                  <c:v>452</c:v>
                </c:pt>
                <c:pt idx="419">
                  <c:v>458</c:v>
                </c:pt>
                <c:pt idx="420">
                  <c:v>453</c:v>
                </c:pt>
                <c:pt idx="421">
                  <c:v>456</c:v>
                </c:pt>
                <c:pt idx="422">
                  <c:v>463</c:v>
                </c:pt>
                <c:pt idx="423">
                  <c:v>464</c:v>
                </c:pt>
                <c:pt idx="424">
                  <c:v>463</c:v>
                </c:pt>
                <c:pt idx="425">
                  <c:v>467</c:v>
                </c:pt>
                <c:pt idx="426">
                  <c:v>464</c:v>
                </c:pt>
                <c:pt idx="427">
                  <c:v>465</c:v>
                </c:pt>
                <c:pt idx="428">
                  <c:v>466</c:v>
                </c:pt>
                <c:pt idx="429">
                  <c:v>468</c:v>
                </c:pt>
                <c:pt idx="430">
                  <c:v>467</c:v>
                </c:pt>
                <c:pt idx="431">
                  <c:v>470</c:v>
                </c:pt>
                <c:pt idx="432">
                  <c:v>469</c:v>
                </c:pt>
                <c:pt idx="433">
                  <c:v>474</c:v>
                </c:pt>
                <c:pt idx="434">
                  <c:v>468</c:v>
                </c:pt>
                <c:pt idx="435">
                  <c:v>481</c:v>
                </c:pt>
                <c:pt idx="436">
                  <c:v>481</c:v>
                </c:pt>
                <c:pt idx="437">
                  <c:v>481</c:v>
                </c:pt>
                <c:pt idx="438">
                  <c:v>485</c:v>
                </c:pt>
                <c:pt idx="439">
                  <c:v>479</c:v>
                </c:pt>
                <c:pt idx="440">
                  <c:v>481</c:v>
                </c:pt>
                <c:pt idx="441">
                  <c:v>481</c:v>
                </c:pt>
                <c:pt idx="442">
                  <c:v>480</c:v>
                </c:pt>
                <c:pt idx="443">
                  <c:v>484</c:v>
                </c:pt>
                <c:pt idx="444">
                  <c:v>487</c:v>
                </c:pt>
                <c:pt idx="445">
                  <c:v>487</c:v>
                </c:pt>
                <c:pt idx="446">
                  <c:v>488</c:v>
                </c:pt>
                <c:pt idx="447">
                  <c:v>498</c:v>
                </c:pt>
                <c:pt idx="448">
                  <c:v>496</c:v>
                </c:pt>
                <c:pt idx="449">
                  <c:v>502</c:v>
                </c:pt>
                <c:pt idx="450">
                  <c:v>500</c:v>
                </c:pt>
                <c:pt idx="451">
                  <c:v>496</c:v>
                </c:pt>
                <c:pt idx="452">
                  <c:v>505</c:v>
                </c:pt>
                <c:pt idx="453">
                  <c:v>506</c:v>
                </c:pt>
                <c:pt idx="454">
                  <c:v>507</c:v>
                </c:pt>
                <c:pt idx="455">
                  <c:v>507</c:v>
                </c:pt>
                <c:pt idx="456">
                  <c:v>508</c:v>
                </c:pt>
                <c:pt idx="457">
                  <c:v>506</c:v>
                </c:pt>
                <c:pt idx="458">
                  <c:v>515</c:v>
                </c:pt>
                <c:pt idx="459">
                  <c:v>511</c:v>
                </c:pt>
                <c:pt idx="460">
                  <c:v>510</c:v>
                </c:pt>
                <c:pt idx="461">
                  <c:v>514</c:v>
                </c:pt>
                <c:pt idx="462">
                  <c:v>519</c:v>
                </c:pt>
                <c:pt idx="463">
                  <c:v>521</c:v>
                </c:pt>
                <c:pt idx="464">
                  <c:v>518</c:v>
                </c:pt>
                <c:pt idx="465">
                  <c:v>518</c:v>
                </c:pt>
                <c:pt idx="466">
                  <c:v>524</c:v>
                </c:pt>
                <c:pt idx="467">
                  <c:v>521</c:v>
                </c:pt>
                <c:pt idx="468">
                  <c:v>518</c:v>
                </c:pt>
                <c:pt idx="469">
                  <c:v>519</c:v>
                </c:pt>
                <c:pt idx="470">
                  <c:v>531</c:v>
                </c:pt>
                <c:pt idx="471">
                  <c:v>522</c:v>
                </c:pt>
                <c:pt idx="472">
                  <c:v>525</c:v>
                </c:pt>
                <c:pt idx="473">
                  <c:v>518</c:v>
                </c:pt>
                <c:pt idx="474">
                  <c:v>531</c:v>
                </c:pt>
                <c:pt idx="475">
                  <c:v>523</c:v>
                </c:pt>
                <c:pt idx="476">
                  <c:v>525</c:v>
                </c:pt>
                <c:pt idx="477">
                  <c:v>524</c:v>
                </c:pt>
                <c:pt idx="478">
                  <c:v>515</c:v>
                </c:pt>
                <c:pt idx="479">
                  <c:v>522</c:v>
                </c:pt>
                <c:pt idx="480">
                  <c:v>526</c:v>
                </c:pt>
                <c:pt idx="481">
                  <c:v>528</c:v>
                </c:pt>
                <c:pt idx="482">
                  <c:v>528</c:v>
                </c:pt>
                <c:pt idx="483">
                  <c:v>516</c:v>
                </c:pt>
                <c:pt idx="484">
                  <c:v>524</c:v>
                </c:pt>
                <c:pt idx="485">
                  <c:v>522</c:v>
                </c:pt>
                <c:pt idx="486">
                  <c:v>527</c:v>
                </c:pt>
                <c:pt idx="487">
                  <c:v>525</c:v>
                </c:pt>
                <c:pt idx="488">
                  <c:v>532</c:v>
                </c:pt>
                <c:pt idx="489">
                  <c:v>530</c:v>
                </c:pt>
                <c:pt idx="490">
                  <c:v>523</c:v>
                </c:pt>
                <c:pt idx="491">
                  <c:v>522</c:v>
                </c:pt>
                <c:pt idx="492">
                  <c:v>531</c:v>
                </c:pt>
                <c:pt idx="493">
                  <c:v>533</c:v>
                </c:pt>
                <c:pt idx="494">
                  <c:v>526</c:v>
                </c:pt>
                <c:pt idx="495">
                  <c:v>527</c:v>
                </c:pt>
                <c:pt idx="496">
                  <c:v>527</c:v>
                </c:pt>
                <c:pt idx="497">
                  <c:v>524</c:v>
                </c:pt>
                <c:pt idx="498">
                  <c:v>528</c:v>
                </c:pt>
                <c:pt idx="499">
                  <c:v>529</c:v>
                </c:pt>
                <c:pt idx="500">
                  <c:v>521</c:v>
                </c:pt>
                <c:pt idx="501">
                  <c:v>521</c:v>
                </c:pt>
                <c:pt idx="502">
                  <c:v>526</c:v>
                </c:pt>
                <c:pt idx="503">
                  <c:v>532</c:v>
                </c:pt>
                <c:pt idx="504">
                  <c:v>529</c:v>
                </c:pt>
                <c:pt idx="505">
                  <c:v>537</c:v>
                </c:pt>
                <c:pt idx="506">
                  <c:v>526</c:v>
                </c:pt>
                <c:pt idx="507">
                  <c:v>523</c:v>
                </c:pt>
                <c:pt idx="508">
                  <c:v>529</c:v>
                </c:pt>
                <c:pt idx="509">
                  <c:v>537</c:v>
                </c:pt>
                <c:pt idx="510">
                  <c:v>524</c:v>
                </c:pt>
                <c:pt idx="511">
                  <c:v>531</c:v>
                </c:pt>
              </c:numCache>
            </c:numRef>
          </c:val>
          <c:smooth val="0"/>
        </c:ser>
        <c:ser>
          <c:idx val="4"/>
          <c:order val="4"/>
          <c:tx>
            <c:v>Pixel no.20</c:v>
          </c:tx>
          <c:marker>
            <c:symbol val="none"/>
          </c:marker>
          <c:val>
            <c:numRef>
              <c:f>TP_all!$V$1:$V$512</c:f>
              <c:numCache>
                <c:formatCode>General</c:formatCode>
                <c:ptCount val="5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20</c:v>
                </c:pt>
                <c:pt idx="48">
                  <c:v>24</c:v>
                </c:pt>
                <c:pt idx="49">
                  <c:v>28</c:v>
                </c:pt>
                <c:pt idx="50">
                  <c:v>33</c:v>
                </c:pt>
                <c:pt idx="51">
                  <c:v>46</c:v>
                </c:pt>
                <c:pt idx="52">
                  <c:v>30</c:v>
                </c:pt>
                <c:pt idx="53">
                  <c:v>43</c:v>
                </c:pt>
                <c:pt idx="54">
                  <c:v>46</c:v>
                </c:pt>
                <c:pt idx="55">
                  <c:v>52</c:v>
                </c:pt>
                <c:pt idx="56">
                  <c:v>56</c:v>
                </c:pt>
                <c:pt idx="57">
                  <c:v>62</c:v>
                </c:pt>
                <c:pt idx="58">
                  <c:v>49</c:v>
                </c:pt>
                <c:pt idx="59">
                  <c:v>63</c:v>
                </c:pt>
                <c:pt idx="60">
                  <c:v>59</c:v>
                </c:pt>
                <c:pt idx="61">
                  <c:v>60</c:v>
                </c:pt>
                <c:pt idx="62">
                  <c:v>69</c:v>
                </c:pt>
                <c:pt idx="63">
                  <c:v>69</c:v>
                </c:pt>
                <c:pt idx="64">
                  <c:v>70</c:v>
                </c:pt>
                <c:pt idx="65">
                  <c:v>72</c:v>
                </c:pt>
                <c:pt idx="66">
                  <c:v>71</c:v>
                </c:pt>
                <c:pt idx="67">
                  <c:v>73</c:v>
                </c:pt>
                <c:pt idx="68">
                  <c:v>77</c:v>
                </c:pt>
                <c:pt idx="69">
                  <c:v>81</c:v>
                </c:pt>
                <c:pt idx="70">
                  <c:v>80</c:v>
                </c:pt>
                <c:pt idx="71">
                  <c:v>80</c:v>
                </c:pt>
                <c:pt idx="72">
                  <c:v>83</c:v>
                </c:pt>
                <c:pt idx="73">
                  <c:v>84</c:v>
                </c:pt>
                <c:pt idx="74">
                  <c:v>84</c:v>
                </c:pt>
                <c:pt idx="75">
                  <c:v>83</c:v>
                </c:pt>
                <c:pt idx="76">
                  <c:v>88</c:v>
                </c:pt>
                <c:pt idx="77">
                  <c:v>83</c:v>
                </c:pt>
                <c:pt idx="78">
                  <c:v>93</c:v>
                </c:pt>
                <c:pt idx="79">
                  <c:v>95</c:v>
                </c:pt>
                <c:pt idx="80">
                  <c:v>95</c:v>
                </c:pt>
                <c:pt idx="81">
                  <c:v>90</c:v>
                </c:pt>
                <c:pt idx="82">
                  <c:v>96</c:v>
                </c:pt>
                <c:pt idx="83">
                  <c:v>94</c:v>
                </c:pt>
                <c:pt idx="84">
                  <c:v>95</c:v>
                </c:pt>
                <c:pt idx="85">
                  <c:v>97</c:v>
                </c:pt>
                <c:pt idx="86">
                  <c:v>94</c:v>
                </c:pt>
                <c:pt idx="87">
                  <c:v>97</c:v>
                </c:pt>
                <c:pt idx="88">
                  <c:v>98</c:v>
                </c:pt>
                <c:pt idx="89">
                  <c:v>103</c:v>
                </c:pt>
                <c:pt idx="90">
                  <c:v>98</c:v>
                </c:pt>
                <c:pt idx="91">
                  <c:v>103</c:v>
                </c:pt>
                <c:pt idx="92">
                  <c:v>103</c:v>
                </c:pt>
                <c:pt idx="93">
                  <c:v>103</c:v>
                </c:pt>
                <c:pt idx="94">
                  <c:v>105</c:v>
                </c:pt>
                <c:pt idx="95">
                  <c:v>105</c:v>
                </c:pt>
                <c:pt idx="96">
                  <c:v>107</c:v>
                </c:pt>
                <c:pt idx="97">
                  <c:v>108</c:v>
                </c:pt>
                <c:pt idx="98">
                  <c:v>109</c:v>
                </c:pt>
                <c:pt idx="99">
                  <c:v>116</c:v>
                </c:pt>
                <c:pt idx="100">
                  <c:v>111</c:v>
                </c:pt>
                <c:pt idx="101">
                  <c:v>111</c:v>
                </c:pt>
                <c:pt idx="102">
                  <c:v>109</c:v>
                </c:pt>
                <c:pt idx="103">
                  <c:v>114</c:v>
                </c:pt>
                <c:pt idx="104">
                  <c:v>115</c:v>
                </c:pt>
                <c:pt idx="105">
                  <c:v>117</c:v>
                </c:pt>
                <c:pt idx="106">
                  <c:v>117</c:v>
                </c:pt>
                <c:pt idx="107">
                  <c:v>117</c:v>
                </c:pt>
                <c:pt idx="108">
                  <c:v>120</c:v>
                </c:pt>
                <c:pt idx="109">
                  <c:v>119</c:v>
                </c:pt>
                <c:pt idx="110">
                  <c:v>123</c:v>
                </c:pt>
                <c:pt idx="111">
                  <c:v>119</c:v>
                </c:pt>
                <c:pt idx="112">
                  <c:v>123</c:v>
                </c:pt>
                <c:pt idx="113">
                  <c:v>120</c:v>
                </c:pt>
                <c:pt idx="114">
                  <c:v>125</c:v>
                </c:pt>
                <c:pt idx="115">
                  <c:v>124</c:v>
                </c:pt>
                <c:pt idx="116">
                  <c:v>128</c:v>
                </c:pt>
                <c:pt idx="117">
                  <c:v>125</c:v>
                </c:pt>
                <c:pt idx="118">
                  <c:v>128</c:v>
                </c:pt>
                <c:pt idx="119">
                  <c:v>125</c:v>
                </c:pt>
                <c:pt idx="120">
                  <c:v>129</c:v>
                </c:pt>
                <c:pt idx="121">
                  <c:v>130</c:v>
                </c:pt>
                <c:pt idx="122">
                  <c:v>136</c:v>
                </c:pt>
                <c:pt idx="123">
                  <c:v>133</c:v>
                </c:pt>
                <c:pt idx="124">
                  <c:v>134</c:v>
                </c:pt>
                <c:pt idx="125">
                  <c:v>132</c:v>
                </c:pt>
                <c:pt idx="126">
                  <c:v>134</c:v>
                </c:pt>
                <c:pt idx="127">
                  <c:v>136</c:v>
                </c:pt>
                <c:pt idx="128">
                  <c:v>135</c:v>
                </c:pt>
                <c:pt idx="129">
                  <c:v>133</c:v>
                </c:pt>
                <c:pt idx="130">
                  <c:v>131</c:v>
                </c:pt>
                <c:pt idx="131">
                  <c:v>137</c:v>
                </c:pt>
                <c:pt idx="132">
                  <c:v>137</c:v>
                </c:pt>
                <c:pt idx="133">
                  <c:v>140</c:v>
                </c:pt>
                <c:pt idx="134">
                  <c:v>143</c:v>
                </c:pt>
                <c:pt idx="135">
                  <c:v>140</c:v>
                </c:pt>
                <c:pt idx="136">
                  <c:v>144</c:v>
                </c:pt>
                <c:pt idx="137">
                  <c:v>141</c:v>
                </c:pt>
                <c:pt idx="138">
                  <c:v>145</c:v>
                </c:pt>
                <c:pt idx="139">
                  <c:v>143</c:v>
                </c:pt>
                <c:pt idx="140">
                  <c:v>145</c:v>
                </c:pt>
                <c:pt idx="141">
                  <c:v>148</c:v>
                </c:pt>
                <c:pt idx="142">
                  <c:v>146</c:v>
                </c:pt>
                <c:pt idx="143">
                  <c:v>146</c:v>
                </c:pt>
                <c:pt idx="144">
                  <c:v>153</c:v>
                </c:pt>
                <c:pt idx="145">
                  <c:v>150</c:v>
                </c:pt>
                <c:pt idx="146">
                  <c:v>152</c:v>
                </c:pt>
                <c:pt idx="147">
                  <c:v>151</c:v>
                </c:pt>
                <c:pt idx="148">
                  <c:v>155</c:v>
                </c:pt>
                <c:pt idx="149">
                  <c:v>152</c:v>
                </c:pt>
                <c:pt idx="150">
                  <c:v>156</c:v>
                </c:pt>
                <c:pt idx="151">
                  <c:v>152</c:v>
                </c:pt>
                <c:pt idx="152">
                  <c:v>162</c:v>
                </c:pt>
                <c:pt idx="153">
                  <c:v>161</c:v>
                </c:pt>
                <c:pt idx="154">
                  <c:v>155</c:v>
                </c:pt>
                <c:pt idx="155">
                  <c:v>156</c:v>
                </c:pt>
                <c:pt idx="156">
                  <c:v>163</c:v>
                </c:pt>
                <c:pt idx="157">
                  <c:v>159</c:v>
                </c:pt>
                <c:pt idx="158">
                  <c:v>159</c:v>
                </c:pt>
                <c:pt idx="159">
                  <c:v>158</c:v>
                </c:pt>
                <c:pt idx="160">
                  <c:v>162</c:v>
                </c:pt>
                <c:pt idx="161">
                  <c:v>166</c:v>
                </c:pt>
                <c:pt idx="162">
                  <c:v>162</c:v>
                </c:pt>
                <c:pt idx="163">
                  <c:v>162</c:v>
                </c:pt>
                <c:pt idx="164">
                  <c:v>164</c:v>
                </c:pt>
                <c:pt idx="165">
                  <c:v>165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172</c:v>
                </c:pt>
                <c:pt idx="171">
                  <c:v>173</c:v>
                </c:pt>
                <c:pt idx="172">
                  <c:v>173</c:v>
                </c:pt>
                <c:pt idx="173">
                  <c:v>175</c:v>
                </c:pt>
                <c:pt idx="174">
                  <c:v>174</c:v>
                </c:pt>
                <c:pt idx="175">
                  <c:v>179</c:v>
                </c:pt>
                <c:pt idx="176">
                  <c:v>173</c:v>
                </c:pt>
                <c:pt idx="177">
                  <c:v>180</c:v>
                </c:pt>
                <c:pt idx="178">
                  <c:v>181</c:v>
                </c:pt>
                <c:pt idx="179">
                  <c:v>177</c:v>
                </c:pt>
                <c:pt idx="180">
                  <c:v>182</c:v>
                </c:pt>
                <c:pt idx="181">
                  <c:v>181</c:v>
                </c:pt>
                <c:pt idx="182">
                  <c:v>180</c:v>
                </c:pt>
                <c:pt idx="183">
                  <c:v>181</c:v>
                </c:pt>
                <c:pt idx="184">
                  <c:v>186</c:v>
                </c:pt>
                <c:pt idx="185">
                  <c:v>183</c:v>
                </c:pt>
                <c:pt idx="186">
                  <c:v>186</c:v>
                </c:pt>
                <c:pt idx="187">
                  <c:v>191</c:v>
                </c:pt>
                <c:pt idx="188">
                  <c:v>191</c:v>
                </c:pt>
                <c:pt idx="189">
                  <c:v>190</c:v>
                </c:pt>
                <c:pt idx="190">
                  <c:v>187</c:v>
                </c:pt>
                <c:pt idx="191">
                  <c:v>197</c:v>
                </c:pt>
                <c:pt idx="192">
                  <c:v>194</c:v>
                </c:pt>
                <c:pt idx="193">
                  <c:v>193</c:v>
                </c:pt>
                <c:pt idx="194">
                  <c:v>194</c:v>
                </c:pt>
                <c:pt idx="195">
                  <c:v>194</c:v>
                </c:pt>
                <c:pt idx="196">
                  <c:v>199</c:v>
                </c:pt>
                <c:pt idx="197">
                  <c:v>201</c:v>
                </c:pt>
                <c:pt idx="198">
                  <c:v>203</c:v>
                </c:pt>
                <c:pt idx="199">
                  <c:v>199</c:v>
                </c:pt>
                <c:pt idx="200">
                  <c:v>198</c:v>
                </c:pt>
                <c:pt idx="201">
                  <c:v>205</c:v>
                </c:pt>
                <c:pt idx="202">
                  <c:v>203</c:v>
                </c:pt>
                <c:pt idx="203">
                  <c:v>207</c:v>
                </c:pt>
                <c:pt idx="204">
                  <c:v>204</c:v>
                </c:pt>
                <c:pt idx="205">
                  <c:v>208</c:v>
                </c:pt>
                <c:pt idx="206">
                  <c:v>208</c:v>
                </c:pt>
                <c:pt idx="207">
                  <c:v>208</c:v>
                </c:pt>
                <c:pt idx="208">
                  <c:v>211</c:v>
                </c:pt>
                <c:pt idx="209">
                  <c:v>206</c:v>
                </c:pt>
                <c:pt idx="210">
                  <c:v>208</c:v>
                </c:pt>
                <c:pt idx="211">
                  <c:v>211</c:v>
                </c:pt>
                <c:pt idx="212">
                  <c:v>214</c:v>
                </c:pt>
                <c:pt idx="213">
                  <c:v>212</c:v>
                </c:pt>
                <c:pt idx="214">
                  <c:v>212</c:v>
                </c:pt>
                <c:pt idx="215">
                  <c:v>217</c:v>
                </c:pt>
                <c:pt idx="216">
                  <c:v>218</c:v>
                </c:pt>
                <c:pt idx="217">
                  <c:v>219</c:v>
                </c:pt>
                <c:pt idx="218">
                  <c:v>222</c:v>
                </c:pt>
                <c:pt idx="219">
                  <c:v>216</c:v>
                </c:pt>
                <c:pt idx="220">
                  <c:v>222</c:v>
                </c:pt>
                <c:pt idx="221">
                  <c:v>221</c:v>
                </c:pt>
                <c:pt idx="222">
                  <c:v>222</c:v>
                </c:pt>
                <c:pt idx="223">
                  <c:v>224</c:v>
                </c:pt>
                <c:pt idx="224">
                  <c:v>225</c:v>
                </c:pt>
                <c:pt idx="225">
                  <c:v>223</c:v>
                </c:pt>
                <c:pt idx="226">
                  <c:v>226</c:v>
                </c:pt>
                <c:pt idx="227">
                  <c:v>224</c:v>
                </c:pt>
                <c:pt idx="228">
                  <c:v>227</c:v>
                </c:pt>
                <c:pt idx="229">
                  <c:v>223</c:v>
                </c:pt>
                <c:pt idx="230">
                  <c:v>229</c:v>
                </c:pt>
                <c:pt idx="231">
                  <c:v>234</c:v>
                </c:pt>
                <c:pt idx="232">
                  <c:v>235</c:v>
                </c:pt>
                <c:pt idx="233">
                  <c:v>235</c:v>
                </c:pt>
                <c:pt idx="234">
                  <c:v>235</c:v>
                </c:pt>
                <c:pt idx="235">
                  <c:v>236</c:v>
                </c:pt>
                <c:pt idx="236">
                  <c:v>239</c:v>
                </c:pt>
                <c:pt idx="237">
                  <c:v>236</c:v>
                </c:pt>
                <c:pt idx="238">
                  <c:v>238</c:v>
                </c:pt>
                <c:pt idx="239">
                  <c:v>242</c:v>
                </c:pt>
                <c:pt idx="240">
                  <c:v>236</c:v>
                </c:pt>
                <c:pt idx="241">
                  <c:v>243</c:v>
                </c:pt>
                <c:pt idx="242">
                  <c:v>242</c:v>
                </c:pt>
                <c:pt idx="243">
                  <c:v>244</c:v>
                </c:pt>
                <c:pt idx="244">
                  <c:v>241</c:v>
                </c:pt>
                <c:pt idx="245">
                  <c:v>247</c:v>
                </c:pt>
                <c:pt idx="246">
                  <c:v>240</c:v>
                </c:pt>
                <c:pt idx="247">
                  <c:v>244</c:v>
                </c:pt>
                <c:pt idx="248">
                  <c:v>250</c:v>
                </c:pt>
                <c:pt idx="249">
                  <c:v>253</c:v>
                </c:pt>
                <c:pt idx="250">
                  <c:v>252</c:v>
                </c:pt>
                <c:pt idx="251">
                  <c:v>249</c:v>
                </c:pt>
                <c:pt idx="252">
                  <c:v>252</c:v>
                </c:pt>
                <c:pt idx="253">
                  <c:v>252</c:v>
                </c:pt>
                <c:pt idx="254">
                  <c:v>256</c:v>
                </c:pt>
                <c:pt idx="255">
                  <c:v>253</c:v>
                </c:pt>
                <c:pt idx="256">
                  <c:v>252</c:v>
                </c:pt>
                <c:pt idx="257">
                  <c:v>259</c:v>
                </c:pt>
                <c:pt idx="258">
                  <c:v>262</c:v>
                </c:pt>
                <c:pt idx="259">
                  <c:v>258</c:v>
                </c:pt>
                <c:pt idx="260">
                  <c:v>259</c:v>
                </c:pt>
                <c:pt idx="261">
                  <c:v>261</c:v>
                </c:pt>
                <c:pt idx="262">
                  <c:v>260</c:v>
                </c:pt>
                <c:pt idx="263">
                  <c:v>258</c:v>
                </c:pt>
                <c:pt idx="264">
                  <c:v>268</c:v>
                </c:pt>
                <c:pt idx="265">
                  <c:v>265</c:v>
                </c:pt>
                <c:pt idx="266">
                  <c:v>262</c:v>
                </c:pt>
                <c:pt idx="267">
                  <c:v>267</c:v>
                </c:pt>
                <c:pt idx="268">
                  <c:v>265</c:v>
                </c:pt>
                <c:pt idx="269">
                  <c:v>269</c:v>
                </c:pt>
                <c:pt idx="270">
                  <c:v>268</c:v>
                </c:pt>
                <c:pt idx="271">
                  <c:v>267</c:v>
                </c:pt>
                <c:pt idx="272">
                  <c:v>274</c:v>
                </c:pt>
                <c:pt idx="273">
                  <c:v>274</c:v>
                </c:pt>
                <c:pt idx="274">
                  <c:v>271</c:v>
                </c:pt>
                <c:pt idx="275">
                  <c:v>271</c:v>
                </c:pt>
                <c:pt idx="276">
                  <c:v>271</c:v>
                </c:pt>
                <c:pt idx="277">
                  <c:v>275</c:v>
                </c:pt>
                <c:pt idx="278">
                  <c:v>271</c:v>
                </c:pt>
                <c:pt idx="279">
                  <c:v>275</c:v>
                </c:pt>
                <c:pt idx="280">
                  <c:v>271</c:v>
                </c:pt>
                <c:pt idx="281">
                  <c:v>282</c:v>
                </c:pt>
                <c:pt idx="282">
                  <c:v>279</c:v>
                </c:pt>
                <c:pt idx="283">
                  <c:v>279</c:v>
                </c:pt>
                <c:pt idx="284">
                  <c:v>280</c:v>
                </c:pt>
                <c:pt idx="285">
                  <c:v>280</c:v>
                </c:pt>
                <c:pt idx="286">
                  <c:v>287</c:v>
                </c:pt>
                <c:pt idx="287">
                  <c:v>281</c:v>
                </c:pt>
                <c:pt idx="288">
                  <c:v>284</c:v>
                </c:pt>
                <c:pt idx="289">
                  <c:v>284</c:v>
                </c:pt>
                <c:pt idx="290">
                  <c:v>292</c:v>
                </c:pt>
                <c:pt idx="291">
                  <c:v>285</c:v>
                </c:pt>
                <c:pt idx="292">
                  <c:v>292</c:v>
                </c:pt>
                <c:pt idx="293">
                  <c:v>289</c:v>
                </c:pt>
                <c:pt idx="294">
                  <c:v>291</c:v>
                </c:pt>
                <c:pt idx="295">
                  <c:v>291</c:v>
                </c:pt>
                <c:pt idx="296">
                  <c:v>296</c:v>
                </c:pt>
                <c:pt idx="297">
                  <c:v>291</c:v>
                </c:pt>
                <c:pt idx="298">
                  <c:v>297</c:v>
                </c:pt>
                <c:pt idx="299">
                  <c:v>298</c:v>
                </c:pt>
                <c:pt idx="300">
                  <c:v>296</c:v>
                </c:pt>
                <c:pt idx="301">
                  <c:v>296</c:v>
                </c:pt>
                <c:pt idx="302">
                  <c:v>300</c:v>
                </c:pt>
                <c:pt idx="303">
                  <c:v>295</c:v>
                </c:pt>
                <c:pt idx="304">
                  <c:v>304</c:v>
                </c:pt>
                <c:pt idx="305">
                  <c:v>306</c:v>
                </c:pt>
                <c:pt idx="306">
                  <c:v>305</c:v>
                </c:pt>
                <c:pt idx="307">
                  <c:v>307</c:v>
                </c:pt>
                <c:pt idx="308">
                  <c:v>303</c:v>
                </c:pt>
                <c:pt idx="309">
                  <c:v>304</c:v>
                </c:pt>
                <c:pt idx="310">
                  <c:v>305</c:v>
                </c:pt>
                <c:pt idx="311">
                  <c:v>305</c:v>
                </c:pt>
                <c:pt idx="312">
                  <c:v>312</c:v>
                </c:pt>
                <c:pt idx="313">
                  <c:v>308</c:v>
                </c:pt>
                <c:pt idx="314">
                  <c:v>311</c:v>
                </c:pt>
                <c:pt idx="315">
                  <c:v>314</c:v>
                </c:pt>
                <c:pt idx="316">
                  <c:v>314</c:v>
                </c:pt>
                <c:pt idx="317">
                  <c:v>316</c:v>
                </c:pt>
                <c:pt idx="318">
                  <c:v>312</c:v>
                </c:pt>
                <c:pt idx="319">
                  <c:v>311</c:v>
                </c:pt>
                <c:pt idx="320">
                  <c:v>314</c:v>
                </c:pt>
                <c:pt idx="321">
                  <c:v>318</c:v>
                </c:pt>
                <c:pt idx="322">
                  <c:v>320</c:v>
                </c:pt>
                <c:pt idx="323">
                  <c:v>322</c:v>
                </c:pt>
                <c:pt idx="324">
                  <c:v>316</c:v>
                </c:pt>
                <c:pt idx="325">
                  <c:v>317</c:v>
                </c:pt>
                <c:pt idx="326">
                  <c:v>318</c:v>
                </c:pt>
                <c:pt idx="327">
                  <c:v>319</c:v>
                </c:pt>
                <c:pt idx="328">
                  <c:v>325</c:v>
                </c:pt>
                <c:pt idx="329">
                  <c:v>323</c:v>
                </c:pt>
                <c:pt idx="330">
                  <c:v>322</c:v>
                </c:pt>
                <c:pt idx="331">
                  <c:v>322</c:v>
                </c:pt>
                <c:pt idx="332">
                  <c:v>336</c:v>
                </c:pt>
                <c:pt idx="333">
                  <c:v>326</c:v>
                </c:pt>
                <c:pt idx="334">
                  <c:v>332</c:v>
                </c:pt>
                <c:pt idx="335">
                  <c:v>328</c:v>
                </c:pt>
                <c:pt idx="336">
                  <c:v>328</c:v>
                </c:pt>
                <c:pt idx="337">
                  <c:v>331</c:v>
                </c:pt>
                <c:pt idx="338">
                  <c:v>337</c:v>
                </c:pt>
                <c:pt idx="339">
                  <c:v>334</c:v>
                </c:pt>
                <c:pt idx="340">
                  <c:v>336</c:v>
                </c:pt>
                <c:pt idx="341">
                  <c:v>335</c:v>
                </c:pt>
                <c:pt idx="342">
                  <c:v>341</c:v>
                </c:pt>
                <c:pt idx="343">
                  <c:v>337</c:v>
                </c:pt>
                <c:pt idx="344">
                  <c:v>339</c:v>
                </c:pt>
                <c:pt idx="345">
                  <c:v>335</c:v>
                </c:pt>
                <c:pt idx="346">
                  <c:v>338</c:v>
                </c:pt>
                <c:pt idx="347">
                  <c:v>343</c:v>
                </c:pt>
                <c:pt idx="348">
                  <c:v>337</c:v>
                </c:pt>
                <c:pt idx="349">
                  <c:v>343</c:v>
                </c:pt>
                <c:pt idx="350">
                  <c:v>341</c:v>
                </c:pt>
                <c:pt idx="351">
                  <c:v>343</c:v>
                </c:pt>
                <c:pt idx="352">
                  <c:v>344</c:v>
                </c:pt>
                <c:pt idx="353">
                  <c:v>347</c:v>
                </c:pt>
                <c:pt idx="354">
                  <c:v>350</c:v>
                </c:pt>
                <c:pt idx="355">
                  <c:v>351</c:v>
                </c:pt>
                <c:pt idx="356">
                  <c:v>349</c:v>
                </c:pt>
                <c:pt idx="357">
                  <c:v>350</c:v>
                </c:pt>
                <c:pt idx="358">
                  <c:v>352</c:v>
                </c:pt>
                <c:pt idx="359">
                  <c:v>352</c:v>
                </c:pt>
                <c:pt idx="360">
                  <c:v>352</c:v>
                </c:pt>
                <c:pt idx="361">
                  <c:v>356</c:v>
                </c:pt>
                <c:pt idx="362">
                  <c:v>351</c:v>
                </c:pt>
                <c:pt idx="363">
                  <c:v>357</c:v>
                </c:pt>
                <c:pt idx="364">
                  <c:v>358</c:v>
                </c:pt>
                <c:pt idx="365">
                  <c:v>358</c:v>
                </c:pt>
                <c:pt idx="366">
                  <c:v>362</c:v>
                </c:pt>
                <c:pt idx="367">
                  <c:v>359</c:v>
                </c:pt>
                <c:pt idx="368">
                  <c:v>357</c:v>
                </c:pt>
                <c:pt idx="369">
                  <c:v>365</c:v>
                </c:pt>
                <c:pt idx="370">
                  <c:v>362</c:v>
                </c:pt>
                <c:pt idx="371">
                  <c:v>362</c:v>
                </c:pt>
                <c:pt idx="372">
                  <c:v>366</c:v>
                </c:pt>
                <c:pt idx="373">
                  <c:v>363</c:v>
                </c:pt>
                <c:pt idx="374">
                  <c:v>365</c:v>
                </c:pt>
                <c:pt idx="375">
                  <c:v>364</c:v>
                </c:pt>
                <c:pt idx="376">
                  <c:v>368</c:v>
                </c:pt>
                <c:pt idx="377">
                  <c:v>369</c:v>
                </c:pt>
                <c:pt idx="378">
                  <c:v>370</c:v>
                </c:pt>
                <c:pt idx="379">
                  <c:v>369</c:v>
                </c:pt>
                <c:pt idx="380">
                  <c:v>369</c:v>
                </c:pt>
                <c:pt idx="381">
                  <c:v>374</c:v>
                </c:pt>
                <c:pt idx="382">
                  <c:v>371</c:v>
                </c:pt>
                <c:pt idx="383">
                  <c:v>374</c:v>
                </c:pt>
                <c:pt idx="384">
                  <c:v>376</c:v>
                </c:pt>
                <c:pt idx="385">
                  <c:v>375</c:v>
                </c:pt>
                <c:pt idx="386">
                  <c:v>377</c:v>
                </c:pt>
                <c:pt idx="387">
                  <c:v>375</c:v>
                </c:pt>
                <c:pt idx="388">
                  <c:v>384</c:v>
                </c:pt>
                <c:pt idx="389">
                  <c:v>375</c:v>
                </c:pt>
                <c:pt idx="390">
                  <c:v>383</c:v>
                </c:pt>
                <c:pt idx="391">
                  <c:v>384</c:v>
                </c:pt>
                <c:pt idx="392">
                  <c:v>379</c:v>
                </c:pt>
                <c:pt idx="393">
                  <c:v>380</c:v>
                </c:pt>
                <c:pt idx="394">
                  <c:v>381</c:v>
                </c:pt>
                <c:pt idx="395">
                  <c:v>386</c:v>
                </c:pt>
                <c:pt idx="396">
                  <c:v>388</c:v>
                </c:pt>
                <c:pt idx="397">
                  <c:v>390</c:v>
                </c:pt>
                <c:pt idx="398">
                  <c:v>388</c:v>
                </c:pt>
                <c:pt idx="399">
                  <c:v>390</c:v>
                </c:pt>
                <c:pt idx="400">
                  <c:v>388</c:v>
                </c:pt>
                <c:pt idx="401">
                  <c:v>395</c:v>
                </c:pt>
                <c:pt idx="402">
                  <c:v>393</c:v>
                </c:pt>
                <c:pt idx="403">
                  <c:v>391</c:v>
                </c:pt>
                <c:pt idx="404">
                  <c:v>390</c:v>
                </c:pt>
                <c:pt idx="405">
                  <c:v>394</c:v>
                </c:pt>
                <c:pt idx="406">
                  <c:v>399</c:v>
                </c:pt>
                <c:pt idx="407">
                  <c:v>394</c:v>
                </c:pt>
                <c:pt idx="408">
                  <c:v>398</c:v>
                </c:pt>
                <c:pt idx="409">
                  <c:v>396</c:v>
                </c:pt>
                <c:pt idx="410">
                  <c:v>399</c:v>
                </c:pt>
                <c:pt idx="411">
                  <c:v>399</c:v>
                </c:pt>
                <c:pt idx="412">
                  <c:v>400</c:v>
                </c:pt>
                <c:pt idx="413">
                  <c:v>396</c:v>
                </c:pt>
                <c:pt idx="414">
                  <c:v>408</c:v>
                </c:pt>
                <c:pt idx="415">
                  <c:v>402</c:v>
                </c:pt>
                <c:pt idx="416">
                  <c:v>410</c:v>
                </c:pt>
                <c:pt idx="417">
                  <c:v>414</c:v>
                </c:pt>
                <c:pt idx="418">
                  <c:v>407</c:v>
                </c:pt>
                <c:pt idx="419">
                  <c:v>406</c:v>
                </c:pt>
                <c:pt idx="420">
                  <c:v>405</c:v>
                </c:pt>
                <c:pt idx="421">
                  <c:v>410</c:v>
                </c:pt>
                <c:pt idx="422">
                  <c:v>413</c:v>
                </c:pt>
                <c:pt idx="423">
                  <c:v>411</c:v>
                </c:pt>
                <c:pt idx="424">
                  <c:v>413</c:v>
                </c:pt>
                <c:pt idx="425">
                  <c:v>414</c:v>
                </c:pt>
                <c:pt idx="426">
                  <c:v>418</c:v>
                </c:pt>
                <c:pt idx="427">
                  <c:v>417</c:v>
                </c:pt>
                <c:pt idx="428">
                  <c:v>411</c:v>
                </c:pt>
                <c:pt idx="429">
                  <c:v>423</c:v>
                </c:pt>
                <c:pt idx="430">
                  <c:v>420</c:v>
                </c:pt>
                <c:pt idx="431">
                  <c:v>424</c:v>
                </c:pt>
                <c:pt idx="432">
                  <c:v>421</c:v>
                </c:pt>
                <c:pt idx="433">
                  <c:v>420</c:v>
                </c:pt>
                <c:pt idx="434">
                  <c:v>426</c:v>
                </c:pt>
                <c:pt idx="435">
                  <c:v>421</c:v>
                </c:pt>
                <c:pt idx="436">
                  <c:v>426</c:v>
                </c:pt>
                <c:pt idx="437">
                  <c:v>428</c:v>
                </c:pt>
                <c:pt idx="438">
                  <c:v>427</c:v>
                </c:pt>
                <c:pt idx="439">
                  <c:v>434</c:v>
                </c:pt>
                <c:pt idx="440">
                  <c:v>428</c:v>
                </c:pt>
                <c:pt idx="441">
                  <c:v>432</c:v>
                </c:pt>
                <c:pt idx="442">
                  <c:v>432</c:v>
                </c:pt>
                <c:pt idx="443">
                  <c:v>437</c:v>
                </c:pt>
                <c:pt idx="444">
                  <c:v>437</c:v>
                </c:pt>
                <c:pt idx="445">
                  <c:v>439</c:v>
                </c:pt>
                <c:pt idx="446">
                  <c:v>442</c:v>
                </c:pt>
                <c:pt idx="447">
                  <c:v>445</c:v>
                </c:pt>
                <c:pt idx="448">
                  <c:v>442</c:v>
                </c:pt>
                <c:pt idx="449">
                  <c:v>448</c:v>
                </c:pt>
                <c:pt idx="450">
                  <c:v>443</c:v>
                </c:pt>
                <c:pt idx="451">
                  <c:v>444</c:v>
                </c:pt>
                <c:pt idx="452">
                  <c:v>450</c:v>
                </c:pt>
                <c:pt idx="453">
                  <c:v>454</c:v>
                </c:pt>
                <c:pt idx="454">
                  <c:v>452</c:v>
                </c:pt>
                <c:pt idx="455">
                  <c:v>455</c:v>
                </c:pt>
                <c:pt idx="456">
                  <c:v>455</c:v>
                </c:pt>
                <c:pt idx="457">
                  <c:v>457</c:v>
                </c:pt>
                <c:pt idx="458">
                  <c:v>459</c:v>
                </c:pt>
                <c:pt idx="459">
                  <c:v>458</c:v>
                </c:pt>
                <c:pt idx="460">
                  <c:v>454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457</c:v>
                </c:pt>
                <c:pt idx="465">
                  <c:v>467</c:v>
                </c:pt>
                <c:pt idx="466">
                  <c:v>467</c:v>
                </c:pt>
                <c:pt idx="467">
                  <c:v>466</c:v>
                </c:pt>
                <c:pt idx="468">
                  <c:v>465</c:v>
                </c:pt>
                <c:pt idx="469">
                  <c:v>465</c:v>
                </c:pt>
                <c:pt idx="470">
                  <c:v>460</c:v>
                </c:pt>
                <c:pt idx="471">
                  <c:v>458</c:v>
                </c:pt>
                <c:pt idx="472">
                  <c:v>472</c:v>
                </c:pt>
                <c:pt idx="473">
                  <c:v>466</c:v>
                </c:pt>
                <c:pt idx="474">
                  <c:v>466</c:v>
                </c:pt>
                <c:pt idx="475">
                  <c:v>465</c:v>
                </c:pt>
                <c:pt idx="476">
                  <c:v>464</c:v>
                </c:pt>
                <c:pt idx="477">
                  <c:v>467</c:v>
                </c:pt>
                <c:pt idx="478">
                  <c:v>466</c:v>
                </c:pt>
                <c:pt idx="479">
                  <c:v>468</c:v>
                </c:pt>
                <c:pt idx="480">
                  <c:v>471</c:v>
                </c:pt>
                <c:pt idx="481">
                  <c:v>468</c:v>
                </c:pt>
                <c:pt idx="482">
                  <c:v>475</c:v>
                </c:pt>
                <c:pt idx="483">
                  <c:v>473</c:v>
                </c:pt>
                <c:pt idx="484">
                  <c:v>468</c:v>
                </c:pt>
                <c:pt idx="485">
                  <c:v>472</c:v>
                </c:pt>
                <c:pt idx="486">
                  <c:v>476</c:v>
                </c:pt>
                <c:pt idx="487">
                  <c:v>467</c:v>
                </c:pt>
                <c:pt idx="488">
                  <c:v>470</c:v>
                </c:pt>
                <c:pt idx="489">
                  <c:v>474</c:v>
                </c:pt>
                <c:pt idx="490">
                  <c:v>469</c:v>
                </c:pt>
                <c:pt idx="491">
                  <c:v>470</c:v>
                </c:pt>
                <c:pt idx="492">
                  <c:v>469</c:v>
                </c:pt>
                <c:pt idx="493">
                  <c:v>470</c:v>
                </c:pt>
                <c:pt idx="494">
                  <c:v>469</c:v>
                </c:pt>
                <c:pt idx="495">
                  <c:v>470</c:v>
                </c:pt>
                <c:pt idx="496">
                  <c:v>474</c:v>
                </c:pt>
                <c:pt idx="497">
                  <c:v>472</c:v>
                </c:pt>
                <c:pt idx="498">
                  <c:v>469</c:v>
                </c:pt>
                <c:pt idx="499">
                  <c:v>471</c:v>
                </c:pt>
                <c:pt idx="500">
                  <c:v>469</c:v>
                </c:pt>
                <c:pt idx="501">
                  <c:v>469</c:v>
                </c:pt>
                <c:pt idx="502">
                  <c:v>469</c:v>
                </c:pt>
                <c:pt idx="503">
                  <c:v>469</c:v>
                </c:pt>
                <c:pt idx="504">
                  <c:v>470</c:v>
                </c:pt>
                <c:pt idx="505">
                  <c:v>471</c:v>
                </c:pt>
                <c:pt idx="506">
                  <c:v>470</c:v>
                </c:pt>
                <c:pt idx="507">
                  <c:v>474</c:v>
                </c:pt>
                <c:pt idx="508">
                  <c:v>472</c:v>
                </c:pt>
                <c:pt idx="509">
                  <c:v>473</c:v>
                </c:pt>
                <c:pt idx="510">
                  <c:v>468</c:v>
                </c:pt>
                <c:pt idx="511">
                  <c:v>475</c:v>
                </c:pt>
              </c:numCache>
            </c:numRef>
          </c:val>
          <c:smooth val="0"/>
        </c:ser>
        <c:ser>
          <c:idx val="5"/>
          <c:order val="5"/>
          <c:tx>
            <c:v>Pixel no.21</c:v>
          </c:tx>
          <c:marker>
            <c:symbol val="none"/>
          </c:marker>
          <c:val>
            <c:numRef>
              <c:f>TP_all!$W$1:$W$512</c:f>
              <c:numCache>
                <c:formatCode>General</c:formatCode>
                <c:ptCount val="512"/>
                <c:pt idx="0">
                  <c:v>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18</c:v>
                </c:pt>
                <c:pt idx="42">
                  <c:v>0</c:v>
                </c:pt>
                <c:pt idx="43">
                  <c:v>27</c:v>
                </c:pt>
                <c:pt idx="44">
                  <c:v>26</c:v>
                </c:pt>
                <c:pt idx="45">
                  <c:v>26</c:v>
                </c:pt>
                <c:pt idx="46">
                  <c:v>44</c:v>
                </c:pt>
                <c:pt idx="47">
                  <c:v>42</c:v>
                </c:pt>
                <c:pt idx="48">
                  <c:v>43</c:v>
                </c:pt>
                <c:pt idx="49">
                  <c:v>49</c:v>
                </c:pt>
                <c:pt idx="50">
                  <c:v>49</c:v>
                </c:pt>
                <c:pt idx="51">
                  <c:v>43</c:v>
                </c:pt>
                <c:pt idx="52">
                  <c:v>51</c:v>
                </c:pt>
                <c:pt idx="53">
                  <c:v>61</c:v>
                </c:pt>
                <c:pt idx="54">
                  <c:v>59</c:v>
                </c:pt>
                <c:pt idx="55">
                  <c:v>63</c:v>
                </c:pt>
                <c:pt idx="56">
                  <c:v>61</c:v>
                </c:pt>
                <c:pt idx="57">
                  <c:v>74</c:v>
                </c:pt>
                <c:pt idx="58">
                  <c:v>68</c:v>
                </c:pt>
                <c:pt idx="59">
                  <c:v>69</c:v>
                </c:pt>
                <c:pt idx="60">
                  <c:v>74</c:v>
                </c:pt>
                <c:pt idx="61">
                  <c:v>77</c:v>
                </c:pt>
                <c:pt idx="62">
                  <c:v>76</c:v>
                </c:pt>
                <c:pt idx="63">
                  <c:v>79</c:v>
                </c:pt>
                <c:pt idx="64">
                  <c:v>80</c:v>
                </c:pt>
                <c:pt idx="65">
                  <c:v>82</c:v>
                </c:pt>
                <c:pt idx="66">
                  <c:v>87</c:v>
                </c:pt>
                <c:pt idx="67">
                  <c:v>84</c:v>
                </c:pt>
                <c:pt idx="68">
                  <c:v>84</c:v>
                </c:pt>
                <c:pt idx="69">
                  <c:v>89</c:v>
                </c:pt>
                <c:pt idx="70">
                  <c:v>90</c:v>
                </c:pt>
                <c:pt idx="71">
                  <c:v>84</c:v>
                </c:pt>
                <c:pt idx="72">
                  <c:v>85</c:v>
                </c:pt>
                <c:pt idx="73">
                  <c:v>91</c:v>
                </c:pt>
                <c:pt idx="74">
                  <c:v>94</c:v>
                </c:pt>
                <c:pt idx="75">
                  <c:v>97</c:v>
                </c:pt>
                <c:pt idx="76">
                  <c:v>95</c:v>
                </c:pt>
                <c:pt idx="77">
                  <c:v>96</c:v>
                </c:pt>
                <c:pt idx="78">
                  <c:v>101</c:v>
                </c:pt>
                <c:pt idx="79">
                  <c:v>99</c:v>
                </c:pt>
                <c:pt idx="80">
                  <c:v>93</c:v>
                </c:pt>
                <c:pt idx="81">
                  <c:v>99</c:v>
                </c:pt>
                <c:pt idx="82">
                  <c:v>106</c:v>
                </c:pt>
                <c:pt idx="83">
                  <c:v>102</c:v>
                </c:pt>
                <c:pt idx="84">
                  <c:v>103</c:v>
                </c:pt>
                <c:pt idx="85">
                  <c:v>106</c:v>
                </c:pt>
                <c:pt idx="86">
                  <c:v>106</c:v>
                </c:pt>
                <c:pt idx="87">
                  <c:v>107</c:v>
                </c:pt>
                <c:pt idx="88">
                  <c:v>100</c:v>
                </c:pt>
                <c:pt idx="89">
                  <c:v>107</c:v>
                </c:pt>
                <c:pt idx="90">
                  <c:v>114</c:v>
                </c:pt>
                <c:pt idx="91">
                  <c:v>107</c:v>
                </c:pt>
                <c:pt idx="92">
                  <c:v>107</c:v>
                </c:pt>
                <c:pt idx="93">
                  <c:v>112</c:v>
                </c:pt>
                <c:pt idx="94">
                  <c:v>112</c:v>
                </c:pt>
                <c:pt idx="95">
                  <c:v>112</c:v>
                </c:pt>
                <c:pt idx="96">
                  <c:v>113</c:v>
                </c:pt>
                <c:pt idx="97">
                  <c:v>115</c:v>
                </c:pt>
                <c:pt idx="98">
                  <c:v>118</c:v>
                </c:pt>
                <c:pt idx="99">
                  <c:v>119</c:v>
                </c:pt>
                <c:pt idx="100">
                  <c:v>122</c:v>
                </c:pt>
                <c:pt idx="101">
                  <c:v>117</c:v>
                </c:pt>
                <c:pt idx="102">
                  <c:v>121</c:v>
                </c:pt>
                <c:pt idx="103">
                  <c:v>121</c:v>
                </c:pt>
                <c:pt idx="104">
                  <c:v>118</c:v>
                </c:pt>
                <c:pt idx="105">
                  <c:v>122</c:v>
                </c:pt>
                <c:pt idx="106">
                  <c:v>125</c:v>
                </c:pt>
                <c:pt idx="107">
                  <c:v>121</c:v>
                </c:pt>
                <c:pt idx="108">
                  <c:v>126</c:v>
                </c:pt>
                <c:pt idx="109">
                  <c:v>123</c:v>
                </c:pt>
                <c:pt idx="110">
                  <c:v>127</c:v>
                </c:pt>
                <c:pt idx="111">
                  <c:v>124</c:v>
                </c:pt>
                <c:pt idx="112">
                  <c:v>124</c:v>
                </c:pt>
                <c:pt idx="113">
                  <c:v>132</c:v>
                </c:pt>
                <c:pt idx="114">
                  <c:v>132</c:v>
                </c:pt>
                <c:pt idx="115">
                  <c:v>132</c:v>
                </c:pt>
                <c:pt idx="116">
                  <c:v>133</c:v>
                </c:pt>
                <c:pt idx="117">
                  <c:v>129</c:v>
                </c:pt>
                <c:pt idx="118">
                  <c:v>135</c:v>
                </c:pt>
                <c:pt idx="119">
                  <c:v>133</c:v>
                </c:pt>
                <c:pt idx="120">
                  <c:v>138</c:v>
                </c:pt>
                <c:pt idx="121">
                  <c:v>138</c:v>
                </c:pt>
                <c:pt idx="122">
                  <c:v>136</c:v>
                </c:pt>
                <c:pt idx="123">
                  <c:v>137</c:v>
                </c:pt>
                <c:pt idx="124">
                  <c:v>140</c:v>
                </c:pt>
                <c:pt idx="125">
                  <c:v>137</c:v>
                </c:pt>
                <c:pt idx="126">
                  <c:v>138</c:v>
                </c:pt>
                <c:pt idx="127">
                  <c:v>141</c:v>
                </c:pt>
                <c:pt idx="128">
                  <c:v>139</c:v>
                </c:pt>
                <c:pt idx="129">
                  <c:v>143</c:v>
                </c:pt>
                <c:pt idx="130">
                  <c:v>146</c:v>
                </c:pt>
                <c:pt idx="131">
                  <c:v>143</c:v>
                </c:pt>
                <c:pt idx="132">
                  <c:v>142</c:v>
                </c:pt>
                <c:pt idx="133">
                  <c:v>147</c:v>
                </c:pt>
                <c:pt idx="134">
                  <c:v>147</c:v>
                </c:pt>
                <c:pt idx="135">
                  <c:v>146</c:v>
                </c:pt>
                <c:pt idx="136">
                  <c:v>153</c:v>
                </c:pt>
                <c:pt idx="137">
                  <c:v>151</c:v>
                </c:pt>
                <c:pt idx="138">
                  <c:v>151</c:v>
                </c:pt>
                <c:pt idx="139">
                  <c:v>148</c:v>
                </c:pt>
                <c:pt idx="140">
                  <c:v>158</c:v>
                </c:pt>
                <c:pt idx="141">
                  <c:v>151</c:v>
                </c:pt>
                <c:pt idx="142">
                  <c:v>154</c:v>
                </c:pt>
                <c:pt idx="143">
                  <c:v>155</c:v>
                </c:pt>
                <c:pt idx="144">
                  <c:v>159</c:v>
                </c:pt>
                <c:pt idx="145">
                  <c:v>158</c:v>
                </c:pt>
                <c:pt idx="146">
                  <c:v>159</c:v>
                </c:pt>
                <c:pt idx="147">
                  <c:v>160</c:v>
                </c:pt>
                <c:pt idx="148">
                  <c:v>160</c:v>
                </c:pt>
                <c:pt idx="149">
                  <c:v>158</c:v>
                </c:pt>
                <c:pt idx="150">
                  <c:v>166</c:v>
                </c:pt>
                <c:pt idx="151">
                  <c:v>160</c:v>
                </c:pt>
                <c:pt idx="152">
                  <c:v>162</c:v>
                </c:pt>
                <c:pt idx="153">
                  <c:v>169</c:v>
                </c:pt>
                <c:pt idx="154">
                  <c:v>167</c:v>
                </c:pt>
                <c:pt idx="155">
                  <c:v>165</c:v>
                </c:pt>
                <c:pt idx="156">
                  <c:v>170</c:v>
                </c:pt>
                <c:pt idx="157">
                  <c:v>165</c:v>
                </c:pt>
                <c:pt idx="158">
                  <c:v>161</c:v>
                </c:pt>
                <c:pt idx="159">
                  <c:v>173</c:v>
                </c:pt>
                <c:pt idx="160">
                  <c:v>168</c:v>
                </c:pt>
                <c:pt idx="161">
                  <c:v>171</c:v>
                </c:pt>
                <c:pt idx="162">
                  <c:v>173</c:v>
                </c:pt>
                <c:pt idx="163">
                  <c:v>172</c:v>
                </c:pt>
                <c:pt idx="164">
                  <c:v>172</c:v>
                </c:pt>
                <c:pt idx="165">
                  <c:v>177</c:v>
                </c:pt>
                <c:pt idx="166">
                  <c:v>177</c:v>
                </c:pt>
                <c:pt idx="167">
                  <c:v>182</c:v>
                </c:pt>
                <c:pt idx="168">
                  <c:v>177</c:v>
                </c:pt>
                <c:pt idx="169">
                  <c:v>182</c:v>
                </c:pt>
                <c:pt idx="170">
                  <c:v>181</c:v>
                </c:pt>
                <c:pt idx="171">
                  <c:v>184</c:v>
                </c:pt>
                <c:pt idx="172">
                  <c:v>187</c:v>
                </c:pt>
                <c:pt idx="173">
                  <c:v>185</c:v>
                </c:pt>
                <c:pt idx="174">
                  <c:v>182</c:v>
                </c:pt>
                <c:pt idx="175">
                  <c:v>182</c:v>
                </c:pt>
                <c:pt idx="176">
                  <c:v>184</c:v>
                </c:pt>
                <c:pt idx="177">
                  <c:v>189</c:v>
                </c:pt>
                <c:pt idx="178">
                  <c:v>185</c:v>
                </c:pt>
                <c:pt idx="179">
                  <c:v>186</c:v>
                </c:pt>
                <c:pt idx="180">
                  <c:v>190</c:v>
                </c:pt>
                <c:pt idx="181">
                  <c:v>191</c:v>
                </c:pt>
                <c:pt idx="182">
                  <c:v>192</c:v>
                </c:pt>
                <c:pt idx="183">
                  <c:v>190</c:v>
                </c:pt>
                <c:pt idx="184">
                  <c:v>196</c:v>
                </c:pt>
                <c:pt idx="185">
                  <c:v>194</c:v>
                </c:pt>
                <c:pt idx="186">
                  <c:v>193</c:v>
                </c:pt>
                <c:pt idx="187">
                  <c:v>200</c:v>
                </c:pt>
                <c:pt idx="188">
                  <c:v>192</c:v>
                </c:pt>
                <c:pt idx="189">
                  <c:v>197</c:v>
                </c:pt>
                <c:pt idx="190">
                  <c:v>198</c:v>
                </c:pt>
                <c:pt idx="191">
                  <c:v>202</c:v>
                </c:pt>
                <c:pt idx="192">
                  <c:v>203</c:v>
                </c:pt>
                <c:pt idx="193">
                  <c:v>202</c:v>
                </c:pt>
                <c:pt idx="194">
                  <c:v>198</c:v>
                </c:pt>
                <c:pt idx="195">
                  <c:v>205</c:v>
                </c:pt>
                <c:pt idx="196">
                  <c:v>207</c:v>
                </c:pt>
                <c:pt idx="197">
                  <c:v>207</c:v>
                </c:pt>
                <c:pt idx="198">
                  <c:v>206</c:v>
                </c:pt>
                <c:pt idx="199">
                  <c:v>209</c:v>
                </c:pt>
                <c:pt idx="200">
                  <c:v>215</c:v>
                </c:pt>
                <c:pt idx="201">
                  <c:v>208</c:v>
                </c:pt>
                <c:pt idx="202">
                  <c:v>216</c:v>
                </c:pt>
                <c:pt idx="203">
                  <c:v>216</c:v>
                </c:pt>
                <c:pt idx="204">
                  <c:v>214</c:v>
                </c:pt>
                <c:pt idx="205">
                  <c:v>215</c:v>
                </c:pt>
                <c:pt idx="206">
                  <c:v>217</c:v>
                </c:pt>
                <c:pt idx="207">
                  <c:v>223</c:v>
                </c:pt>
                <c:pt idx="208">
                  <c:v>221</c:v>
                </c:pt>
                <c:pt idx="209">
                  <c:v>219</c:v>
                </c:pt>
                <c:pt idx="210">
                  <c:v>218</c:v>
                </c:pt>
                <c:pt idx="211">
                  <c:v>222</c:v>
                </c:pt>
                <c:pt idx="212">
                  <c:v>223</c:v>
                </c:pt>
                <c:pt idx="213">
                  <c:v>223</c:v>
                </c:pt>
                <c:pt idx="214">
                  <c:v>223</c:v>
                </c:pt>
                <c:pt idx="215">
                  <c:v>226</c:v>
                </c:pt>
                <c:pt idx="216">
                  <c:v>225</c:v>
                </c:pt>
                <c:pt idx="217">
                  <c:v>227</c:v>
                </c:pt>
                <c:pt idx="218">
                  <c:v>234</c:v>
                </c:pt>
                <c:pt idx="219">
                  <c:v>231</c:v>
                </c:pt>
                <c:pt idx="220">
                  <c:v>229</c:v>
                </c:pt>
                <c:pt idx="221">
                  <c:v>231</c:v>
                </c:pt>
                <c:pt idx="222">
                  <c:v>235</c:v>
                </c:pt>
                <c:pt idx="223">
                  <c:v>237</c:v>
                </c:pt>
                <c:pt idx="224">
                  <c:v>239</c:v>
                </c:pt>
                <c:pt idx="225">
                  <c:v>237</c:v>
                </c:pt>
                <c:pt idx="226">
                  <c:v>244</c:v>
                </c:pt>
                <c:pt idx="227">
                  <c:v>240</c:v>
                </c:pt>
                <c:pt idx="228">
                  <c:v>239</c:v>
                </c:pt>
                <c:pt idx="229">
                  <c:v>239</c:v>
                </c:pt>
                <c:pt idx="230">
                  <c:v>240</c:v>
                </c:pt>
                <c:pt idx="231">
                  <c:v>243</c:v>
                </c:pt>
                <c:pt idx="232">
                  <c:v>237</c:v>
                </c:pt>
                <c:pt idx="233">
                  <c:v>243</c:v>
                </c:pt>
                <c:pt idx="234">
                  <c:v>246</c:v>
                </c:pt>
                <c:pt idx="235">
                  <c:v>246</c:v>
                </c:pt>
                <c:pt idx="236">
                  <c:v>251</c:v>
                </c:pt>
                <c:pt idx="237">
                  <c:v>248</c:v>
                </c:pt>
                <c:pt idx="238">
                  <c:v>251</c:v>
                </c:pt>
                <c:pt idx="239">
                  <c:v>249</c:v>
                </c:pt>
                <c:pt idx="240">
                  <c:v>250</c:v>
                </c:pt>
                <c:pt idx="241">
                  <c:v>250</c:v>
                </c:pt>
                <c:pt idx="242">
                  <c:v>248</c:v>
                </c:pt>
                <c:pt idx="243">
                  <c:v>253</c:v>
                </c:pt>
                <c:pt idx="244">
                  <c:v>256</c:v>
                </c:pt>
                <c:pt idx="245">
                  <c:v>258</c:v>
                </c:pt>
                <c:pt idx="246">
                  <c:v>260</c:v>
                </c:pt>
                <c:pt idx="247">
                  <c:v>258</c:v>
                </c:pt>
                <c:pt idx="248">
                  <c:v>258</c:v>
                </c:pt>
                <c:pt idx="249">
                  <c:v>264</c:v>
                </c:pt>
                <c:pt idx="250">
                  <c:v>260</c:v>
                </c:pt>
                <c:pt idx="251">
                  <c:v>267</c:v>
                </c:pt>
                <c:pt idx="252">
                  <c:v>261</c:v>
                </c:pt>
                <c:pt idx="253">
                  <c:v>268</c:v>
                </c:pt>
                <c:pt idx="254">
                  <c:v>266</c:v>
                </c:pt>
                <c:pt idx="255">
                  <c:v>263</c:v>
                </c:pt>
                <c:pt idx="256">
                  <c:v>267</c:v>
                </c:pt>
                <c:pt idx="257">
                  <c:v>270</c:v>
                </c:pt>
                <c:pt idx="258">
                  <c:v>267</c:v>
                </c:pt>
                <c:pt idx="259">
                  <c:v>271</c:v>
                </c:pt>
                <c:pt idx="260">
                  <c:v>272</c:v>
                </c:pt>
                <c:pt idx="261">
                  <c:v>278</c:v>
                </c:pt>
                <c:pt idx="262">
                  <c:v>277</c:v>
                </c:pt>
                <c:pt idx="263">
                  <c:v>273</c:v>
                </c:pt>
                <c:pt idx="264">
                  <c:v>275</c:v>
                </c:pt>
                <c:pt idx="265">
                  <c:v>280</c:v>
                </c:pt>
                <c:pt idx="266">
                  <c:v>281</c:v>
                </c:pt>
                <c:pt idx="267">
                  <c:v>283</c:v>
                </c:pt>
                <c:pt idx="268">
                  <c:v>285</c:v>
                </c:pt>
                <c:pt idx="269">
                  <c:v>279</c:v>
                </c:pt>
                <c:pt idx="270">
                  <c:v>280</c:v>
                </c:pt>
                <c:pt idx="271">
                  <c:v>281</c:v>
                </c:pt>
                <c:pt idx="272">
                  <c:v>287</c:v>
                </c:pt>
                <c:pt idx="273">
                  <c:v>284</c:v>
                </c:pt>
                <c:pt idx="274">
                  <c:v>283</c:v>
                </c:pt>
                <c:pt idx="275">
                  <c:v>289</c:v>
                </c:pt>
                <c:pt idx="276">
                  <c:v>286</c:v>
                </c:pt>
                <c:pt idx="277">
                  <c:v>286</c:v>
                </c:pt>
                <c:pt idx="278">
                  <c:v>291</c:v>
                </c:pt>
                <c:pt idx="279">
                  <c:v>288</c:v>
                </c:pt>
                <c:pt idx="280">
                  <c:v>294</c:v>
                </c:pt>
                <c:pt idx="281">
                  <c:v>292</c:v>
                </c:pt>
                <c:pt idx="282">
                  <c:v>295</c:v>
                </c:pt>
                <c:pt idx="283">
                  <c:v>298</c:v>
                </c:pt>
                <c:pt idx="284">
                  <c:v>294</c:v>
                </c:pt>
                <c:pt idx="285">
                  <c:v>299</c:v>
                </c:pt>
                <c:pt idx="286">
                  <c:v>300</c:v>
                </c:pt>
                <c:pt idx="287">
                  <c:v>292</c:v>
                </c:pt>
                <c:pt idx="288">
                  <c:v>301</c:v>
                </c:pt>
                <c:pt idx="289">
                  <c:v>307</c:v>
                </c:pt>
                <c:pt idx="290">
                  <c:v>300</c:v>
                </c:pt>
                <c:pt idx="291">
                  <c:v>302</c:v>
                </c:pt>
                <c:pt idx="292">
                  <c:v>308</c:v>
                </c:pt>
                <c:pt idx="293">
                  <c:v>308</c:v>
                </c:pt>
                <c:pt idx="294">
                  <c:v>307</c:v>
                </c:pt>
                <c:pt idx="295">
                  <c:v>313</c:v>
                </c:pt>
                <c:pt idx="296">
                  <c:v>309</c:v>
                </c:pt>
                <c:pt idx="297">
                  <c:v>309</c:v>
                </c:pt>
                <c:pt idx="298">
                  <c:v>316</c:v>
                </c:pt>
                <c:pt idx="299">
                  <c:v>307</c:v>
                </c:pt>
                <c:pt idx="300">
                  <c:v>311</c:v>
                </c:pt>
                <c:pt idx="301">
                  <c:v>309</c:v>
                </c:pt>
                <c:pt idx="302">
                  <c:v>313</c:v>
                </c:pt>
                <c:pt idx="303">
                  <c:v>313</c:v>
                </c:pt>
                <c:pt idx="304">
                  <c:v>316</c:v>
                </c:pt>
                <c:pt idx="305">
                  <c:v>324</c:v>
                </c:pt>
                <c:pt idx="306">
                  <c:v>318</c:v>
                </c:pt>
                <c:pt idx="307">
                  <c:v>318</c:v>
                </c:pt>
                <c:pt idx="308">
                  <c:v>318</c:v>
                </c:pt>
                <c:pt idx="309">
                  <c:v>320</c:v>
                </c:pt>
                <c:pt idx="310">
                  <c:v>320</c:v>
                </c:pt>
                <c:pt idx="311">
                  <c:v>326</c:v>
                </c:pt>
                <c:pt idx="312">
                  <c:v>318</c:v>
                </c:pt>
                <c:pt idx="313">
                  <c:v>319</c:v>
                </c:pt>
                <c:pt idx="314">
                  <c:v>330</c:v>
                </c:pt>
                <c:pt idx="315">
                  <c:v>327</c:v>
                </c:pt>
                <c:pt idx="316">
                  <c:v>332</c:v>
                </c:pt>
                <c:pt idx="317">
                  <c:v>328</c:v>
                </c:pt>
                <c:pt idx="318">
                  <c:v>331</c:v>
                </c:pt>
                <c:pt idx="319">
                  <c:v>328</c:v>
                </c:pt>
                <c:pt idx="320">
                  <c:v>329</c:v>
                </c:pt>
                <c:pt idx="321">
                  <c:v>332</c:v>
                </c:pt>
                <c:pt idx="322">
                  <c:v>328</c:v>
                </c:pt>
                <c:pt idx="323">
                  <c:v>332</c:v>
                </c:pt>
                <c:pt idx="324">
                  <c:v>334</c:v>
                </c:pt>
                <c:pt idx="325">
                  <c:v>330</c:v>
                </c:pt>
                <c:pt idx="326">
                  <c:v>339</c:v>
                </c:pt>
                <c:pt idx="327">
                  <c:v>340</c:v>
                </c:pt>
                <c:pt idx="328">
                  <c:v>342</c:v>
                </c:pt>
                <c:pt idx="329">
                  <c:v>343</c:v>
                </c:pt>
                <c:pt idx="330">
                  <c:v>341</c:v>
                </c:pt>
                <c:pt idx="331">
                  <c:v>337</c:v>
                </c:pt>
                <c:pt idx="332">
                  <c:v>344</c:v>
                </c:pt>
                <c:pt idx="333">
                  <c:v>344</c:v>
                </c:pt>
                <c:pt idx="334">
                  <c:v>348</c:v>
                </c:pt>
                <c:pt idx="335">
                  <c:v>341</c:v>
                </c:pt>
                <c:pt idx="336">
                  <c:v>348</c:v>
                </c:pt>
                <c:pt idx="337">
                  <c:v>344</c:v>
                </c:pt>
                <c:pt idx="338">
                  <c:v>352</c:v>
                </c:pt>
                <c:pt idx="339">
                  <c:v>353</c:v>
                </c:pt>
                <c:pt idx="340">
                  <c:v>348</c:v>
                </c:pt>
                <c:pt idx="341">
                  <c:v>354</c:v>
                </c:pt>
                <c:pt idx="342">
                  <c:v>351</c:v>
                </c:pt>
                <c:pt idx="343">
                  <c:v>349</c:v>
                </c:pt>
                <c:pt idx="344">
                  <c:v>361</c:v>
                </c:pt>
                <c:pt idx="345">
                  <c:v>352</c:v>
                </c:pt>
                <c:pt idx="346">
                  <c:v>358</c:v>
                </c:pt>
                <c:pt idx="347">
                  <c:v>361</c:v>
                </c:pt>
                <c:pt idx="348">
                  <c:v>358</c:v>
                </c:pt>
                <c:pt idx="349">
                  <c:v>364</c:v>
                </c:pt>
                <c:pt idx="350">
                  <c:v>359</c:v>
                </c:pt>
                <c:pt idx="351">
                  <c:v>373</c:v>
                </c:pt>
                <c:pt idx="352">
                  <c:v>367</c:v>
                </c:pt>
                <c:pt idx="353">
                  <c:v>360</c:v>
                </c:pt>
                <c:pt idx="354">
                  <c:v>370</c:v>
                </c:pt>
                <c:pt idx="355">
                  <c:v>367</c:v>
                </c:pt>
                <c:pt idx="356">
                  <c:v>369</c:v>
                </c:pt>
                <c:pt idx="357">
                  <c:v>370</c:v>
                </c:pt>
                <c:pt idx="358">
                  <c:v>365</c:v>
                </c:pt>
                <c:pt idx="359">
                  <c:v>368</c:v>
                </c:pt>
                <c:pt idx="360">
                  <c:v>371</c:v>
                </c:pt>
                <c:pt idx="361">
                  <c:v>374</c:v>
                </c:pt>
                <c:pt idx="362">
                  <c:v>375</c:v>
                </c:pt>
                <c:pt idx="363">
                  <c:v>369</c:v>
                </c:pt>
                <c:pt idx="364">
                  <c:v>375</c:v>
                </c:pt>
                <c:pt idx="365">
                  <c:v>378</c:v>
                </c:pt>
                <c:pt idx="366">
                  <c:v>375</c:v>
                </c:pt>
                <c:pt idx="367">
                  <c:v>379</c:v>
                </c:pt>
                <c:pt idx="368">
                  <c:v>377</c:v>
                </c:pt>
                <c:pt idx="369">
                  <c:v>383</c:v>
                </c:pt>
                <c:pt idx="370">
                  <c:v>382</c:v>
                </c:pt>
                <c:pt idx="371">
                  <c:v>382</c:v>
                </c:pt>
                <c:pt idx="372">
                  <c:v>383</c:v>
                </c:pt>
                <c:pt idx="373">
                  <c:v>389</c:v>
                </c:pt>
                <c:pt idx="374">
                  <c:v>384</c:v>
                </c:pt>
                <c:pt idx="375">
                  <c:v>380</c:v>
                </c:pt>
                <c:pt idx="376">
                  <c:v>383</c:v>
                </c:pt>
                <c:pt idx="377">
                  <c:v>382</c:v>
                </c:pt>
                <c:pt idx="378">
                  <c:v>394</c:v>
                </c:pt>
                <c:pt idx="379">
                  <c:v>390</c:v>
                </c:pt>
                <c:pt idx="380">
                  <c:v>390</c:v>
                </c:pt>
                <c:pt idx="381">
                  <c:v>392</c:v>
                </c:pt>
                <c:pt idx="382">
                  <c:v>395</c:v>
                </c:pt>
                <c:pt idx="383">
                  <c:v>398</c:v>
                </c:pt>
                <c:pt idx="384">
                  <c:v>398</c:v>
                </c:pt>
                <c:pt idx="385">
                  <c:v>397</c:v>
                </c:pt>
                <c:pt idx="386">
                  <c:v>396</c:v>
                </c:pt>
                <c:pt idx="387">
                  <c:v>395</c:v>
                </c:pt>
                <c:pt idx="388">
                  <c:v>398</c:v>
                </c:pt>
                <c:pt idx="389">
                  <c:v>398</c:v>
                </c:pt>
                <c:pt idx="390">
                  <c:v>403</c:v>
                </c:pt>
                <c:pt idx="391">
                  <c:v>400</c:v>
                </c:pt>
                <c:pt idx="392">
                  <c:v>401</c:v>
                </c:pt>
                <c:pt idx="393">
                  <c:v>405</c:v>
                </c:pt>
                <c:pt idx="394">
                  <c:v>401</c:v>
                </c:pt>
                <c:pt idx="395">
                  <c:v>406</c:v>
                </c:pt>
                <c:pt idx="396">
                  <c:v>404</c:v>
                </c:pt>
                <c:pt idx="397">
                  <c:v>400</c:v>
                </c:pt>
                <c:pt idx="398">
                  <c:v>410</c:v>
                </c:pt>
                <c:pt idx="399">
                  <c:v>415</c:v>
                </c:pt>
                <c:pt idx="400">
                  <c:v>407</c:v>
                </c:pt>
                <c:pt idx="401">
                  <c:v>410</c:v>
                </c:pt>
                <c:pt idx="402">
                  <c:v>409</c:v>
                </c:pt>
                <c:pt idx="403">
                  <c:v>415</c:v>
                </c:pt>
                <c:pt idx="404">
                  <c:v>408</c:v>
                </c:pt>
                <c:pt idx="405">
                  <c:v>419</c:v>
                </c:pt>
                <c:pt idx="406">
                  <c:v>415</c:v>
                </c:pt>
                <c:pt idx="407">
                  <c:v>418</c:v>
                </c:pt>
                <c:pt idx="408">
                  <c:v>418</c:v>
                </c:pt>
                <c:pt idx="409">
                  <c:v>415</c:v>
                </c:pt>
                <c:pt idx="410">
                  <c:v>421</c:v>
                </c:pt>
                <c:pt idx="411">
                  <c:v>421</c:v>
                </c:pt>
                <c:pt idx="412">
                  <c:v>419</c:v>
                </c:pt>
                <c:pt idx="413">
                  <c:v>424</c:v>
                </c:pt>
                <c:pt idx="414">
                  <c:v>428</c:v>
                </c:pt>
                <c:pt idx="415">
                  <c:v>425</c:v>
                </c:pt>
                <c:pt idx="416">
                  <c:v>427</c:v>
                </c:pt>
                <c:pt idx="417">
                  <c:v>425</c:v>
                </c:pt>
                <c:pt idx="418">
                  <c:v>422</c:v>
                </c:pt>
                <c:pt idx="419">
                  <c:v>430</c:v>
                </c:pt>
                <c:pt idx="420">
                  <c:v>431</c:v>
                </c:pt>
                <c:pt idx="421">
                  <c:v>427</c:v>
                </c:pt>
                <c:pt idx="422">
                  <c:v>430</c:v>
                </c:pt>
                <c:pt idx="423">
                  <c:v>438</c:v>
                </c:pt>
                <c:pt idx="424">
                  <c:v>436</c:v>
                </c:pt>
                <c:pt idx="425">
                  <c:v>435</c:v>
                </c:pt>
                <c:pt idx="426">
                  <c:v>439</c:v>
                </c:pt>
                <c:pt idx="427">
                  <c:v>438</c:v>
                </c:pt>
                <c:pt idx="428">
                  <c:v>438</c:v>
                </c:pt>
                <c:pt idx="429">
                  <c:v>437</c:v>
                </c:pt>
                <c:pt idx="430">
                  <c:v>443</c:v>
                </c:pt>
                <c:pt idx="431">
                  <c:v>442</c:v>
                </c:pt>
                <c:pt idx="432">
                  <c:v>443</c:v>
                </c:pt>
                <c:pt idx="433">
                  <c:v>449</c:v>
                </c:pt>
                <c:pt idx="434">
                  <c:v>445</c:v>
                </c:pt>
                <c:pt idx="435">
                  <c:v>444</c:v>
                </c:pt>
                <c:pt idx="436">
                  <c:v>450</c:v>
                </c:pt>
                <c:pt idx="437">
                  <c:v>442</c:v>
                </c:pt>
                <c:pt idx="438">
                  <c:v>448</c:v>
                </c:pt>
                <c:pt idx="439">
                  <c:v>449</c:v>
                </c:pt>
                <c:pt idx="440">
                  <c:v>449</c:v>
                </c:pt>
                <c:pt idx="441">
                  <c:v>450</c:v>
                </c:pt>
                <c:pt idx="442">
                  <c:v>453</c:v>
                </c:pt>
                <c:pt idx="443">
                  <c:v>461</c:v>
                </c:pt>
                <c:pt idx="444">
                  <c:v>460</c:v>
                </c:pt>
                <c:pt idx="445">
                  <c:v>461</c:v>
                </c:pt>
                <c:pt idx="446">
                  <c:v>463</c:v>
                </c:pt>
                <c:pt idx="447">
                  <c:v>468</c:v>
                </c:pt>
                <c:pt idx="448">
                  <c:v>463</c:v>
                </c:pt>
                <c:pt idx="449">
                  <c:v>465</c:v>
                </c:pt>
                <c:pt idx="450">
                  <c:v>462</c:v>
                </c:pt>
                <c:pt idx="451">
                  <c:v>468</c:v>
                </c:pt>
                <c:pt idx="452">
                  <c:v>478</c:v>
                </c:pt>
                <c:pt idx="453">
                  <c:v>476</c:v>
                </c:pt>
                <c:pt idx="454">
                  <c:v>476</c:v>
                </c:pt>
                <c:pt idx="455">
                  <c:v>482</c:v>
                </c:pt>
                <c:pt idx="456">
                  <c:v>473</c:v>
                </c:pt>
                <c:pt idx="457">
                  <c:v>480</c:v>
                </c:pt>
                <c:pt idx="458">
                  <c:v>483</c:v>
                </c:pt>
                <c:pt idx="459">
                  <c:v>479</c:v>
                </c:pt>
                <c:pt idx="460">
                  <c:v>479</c:v>
                </c:pt>
                <c:pt idx="461">
                  <c:v>480</c:v>
                </c:pt>
                <c:pt idx="462">
                  <c:v>480</c:v>
                </c:pt>
                <c:pt idx="463">
                  <c:v>483</c:v>
                </c:pt>
                <c:pt idx="464">
                  <c:v>487</c:v>
                </c:pt>
                <c:pt idx="465">
                  <c:v>488</c:v>
                </c:pt>
                <c:pt idx="466">
                  <c:v>486</c:v>
                </c:pt>
                <c:pt idx="467">
                  <c:v>490</c:v>
                </c:pt>
                <c:pt idx="468">
                  <c:v>489</c:v>
                </c:pt>
                <c:pt idx="469">
                  <c:v>484</c:v>
                </c:pt>
                <c:pt idx="470">
                  <c:v>486</c:v>
                </c:pt>
                <c:pt idx="471">
                  <c:v>489</c:v>
                </c:pt>
                <c:pt idx="472">
                  <c:v>492</c:v>
                </c:pt>
                <c:pt idx="473">
                  <c:v>487</c:v>
                </c:pt>
                <c:pt idx="474">
                  <c:v>492</c:v>
                </c:pt>
                <c:pt idx="475">
                  <c:v>489</c:v>
                </c:pt>
                <c:pt idx="476">
                  <c:v>494</c:v>
                </c:pt>
                <c:pt idx="477">
                  <c:v>488</c:v>
                </c:pt>
                <c:pt idx="478">
                  <c:v>492</c:v>
                </c:pt>
                <c:pt idx="479">
                  <c:v>490</c:v>
                </c:pt>
                <c:pt idx="480">
                  <c:v>481</c:v>
                </c:pt>
                <c:pt idx="481">
                  <c:v>490</c:v>
                </c:pt>
                <c:pt idx="482">
                  <c:v>496</c:v>
                </c:pt>
                <c:pt idx="483">
                  <c:v>496</c:v>
                </c:pt>
                <c:pt idx="484">
                  <c:v>491</c:v>
                </c:pt>
                <c:pt idx="485">
                  <c:v>491</c:v>
                </c:pt>
                <c:pt idx="486">
                  <c:v>489</c:v>
                </c:pt>
                <c:pt idx="487">
                  <c:v>488</c:v>
                </c:pt>
                <c:pt idx="488">
                  <c:v>486</c:v>
                </c:pt>
                <c:pt idx="489">
                  <c:v>496</c:v>
                </c:pt>
                <c:pt idx="490">
                  <c:v>488</c:v>
                </c:pt>
                <c:pt idx="491">
                  <c:v>499</c:v>
                </c:pt>
                <c:pt idx="492">
                  <c:v>493</c:v>
                </c:pt>
                <c:pt idx="493">
                  <c:v>492</c:v>
                </c:pt>
                <c:pt idx="494">
                  <c:v>496</c:v>
                </c:pt>
                <c:pt idx="495">
                  <c:v>495</c:v>
                </c:pt>
                <c:pt idx="496">
                  <c:v>500</c:v>
                </c:pt>
                <c:pt idx="497">
                  <c:v>494</c:v>
                </c:pt>
                <c:pt idx="498">
                  <c:v>495</c:v>
                </c:pt>
                <c:pt idx="499">
                  <c:v>496</c:v>
                </c:pt>
                <c:pt idx="500">
                  <c:v>491</c:v>
                </c:pt>
                <c:pt idx="501">
                  <c:v>492</c:v>
                </c:pt>
                <c:pt idx="502">
                  <c:v>498</c:v>
                </c:pt>
                <c:pt idx="503">
                  <c:v>497</c:v>
                </c:pt>
                <c:pt idx="504">
                  <c:v>493</c:v>
                </c:pt>
                <c:pt idx="505">
                  <c:v>490</c:v>
                </c:pt>
                <c:pt idx="506">
                  <c:v>494</c:v>
                </c:pt>
                <c:pt idx="507">
                  <c:v>486</c:v>
                </c:pt>
                <c:pt idx="508">
                  <c:v>492</c:v>
                </c:pt>
                <c:pt idx="509">
                  <c:v>496</c:v>
                </c:pt>
                <c:pt idx="510">
                  <c:v>495</c:v>
                </c:pt>
                <c:pt idx="511">
                  <c:v>499</c:v>
                </c:pt>
              </c:numCache>
            </c:numRef>
          </c:val>
          <c:smooth val="0"/>
        </c:ser>
        <c:ser>
          <c:idx val="6"/>
          <c:order val="6"/>
          <c:tx>
            <c:v>Pixel no.22</c:v>
          </c:tx>
          <c:marker>
            <c:symbol val="none"/>
          </c:marker>
          <c:val>
            <c:numRef>
              <c:f>TP_all!$X$1:$X$512</c:f>
              <c:numCache>
                <c:formatCode>General</c:formatCode>
                <c:ptCount val="512"/>
                <c:pt idx="0">
                  <c:v>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8</c:v>
                </c:pt>
                <c:pt idx="50">
                  <c:v>0</c:v>
                </c:pt>
                <c:pt idx="51">
                  <c:v>11</c:v>
                </c:pt>
                <c:pt idx="52">
                  <c:v>28</c:v>
                </c:pt>
                <c:pt idx="53">
                  <c:v>31</c:v>
                </c:pt>
                <c:pt idx="54">
                  <c:v>29</c:v>
                </c:pt>
                <c:pt idx="55">
                  <c:v>28</c:v>
                </c:pt>
                <c:pt idx="56">
                  <c:v>44</c:v>
                </c:pt>
                <c:pt idx="57">
                  <c:v>48</c:v>
                </c:pt>
                <c:pt idx="58">
                  <c:v>47</c:v>
                </c:pt>
                <c:pt idx="59">
                  <c:v>51</c:v>
                </c:pt>
                <c:pt idx="60">
                  <c:v>56</c:v>
                </c:pt>
                <c:pt idx="61">
                  <c:v>54</c:v>
                </c:pt>
                <c:pt idx="62">
                  <c:v>59</c:v>
                </c:pt>
                <c:pt idx="63">
                  <c:v>66</c:v>
                </c:pt>
                <c:pt idx="64">
                  <c:v>61</c:v>
                </c:pt>
                <c:pt idx="65">
                  <c:v>65</c:v>
                </c:pt>
                <c:pt idx="66">
                  <c:v>68</c:v>
                </c:pt>
                <c:pt idx="67">
                  <c:v>67</c:v>
                </c:pt>
                <c:pt idx="68">
                  <c:v>72</c:v>
                </c:pt>
                <c:pt idx="69">
                  <c:v>74</c:v>
                </c:pt>
                <c:pt idx="70">
                  <c:v>72</c:v>
                </c:pt>
                <c:pt idx="71">
                  <c:v>80</c:v>
                </c:pt>
                <c:pt idx="72">
                  <c:v>76</c:v>
                </c:pt>
                <c:pt idx="73">
                  <c:v>82</c:v>
                </c:pt>
                <c:pt idx="74">
                  <c:v>82</c:v>
                </c:pt>
                <c:pt idx="75">
                  <c:v>87</c:v>
                </c:pt>
                <c:pt idx="76">
                  <c:v>86</c:v>
                </c:pt>
                <c:pt idx="77">
                  <c:v>87</c:v>
                </c:pt>
                <c:pt idx="78">
                  <c:v>86</c:v>
                </c:pt>
                <c:pt idx="79">
                  <c:v>90</c:v>
                </c:pt>
                <c:pt idx="80">
                  <c:v>91</c:v>
                </c:pt>
                <c:pt idx="81">
                  <c:v>89</c:v>
                </c:pt>
                <c:pt idx="82">
                  <c:v>94</c:v>
                </c:pt>
                <c:pt idx="83">
                  <c:v>96</c:v>
                </c:pt>
                <c:pt idx="84">
                  <c:v>95</c:v>
                </c:pt>
                <c:pt idx="85">
                  <c:v>95</c:v>
                </c:pt>
                <c:pt idx="86">
                  <c:v>96</c:v>
                </c:pt>
                <c:pt idx="87">
                  <c:v>96</c:v>
                </c:pt>
                <c:pt idx="88">
                  <c:v>100</c:v>
                </c:pt>
                <c:pt idx="89">
                  <c:v>104</c:v>
                </c:pt>
                <c:pt idx="90">
                  <c:v>101</c:v>
                </c:pt>
                <c:pt idx="91">
                  <c:v>99</c:v>
                </c:pt>
                <c:pt idx="92">
                  <c:v>104</c:v>
                </c:pt>
                <c:pt idx="93">
                  <c:v>106</c:v>
                </c:pt>
                <c:pt idx="94">
                  <c:v>113</c:v>
                </c:pt>
                <c:pt idx="95">
                  <c:v>109</c:v>
                </c:pt>
                <c:pt idx="96">
                  <c:v>109</c:v>
                </c:pt>
                <c:pt idx="97">
                  <c:v>109</c:v>
                </c:pt>
                <c:pt idx="98">
                  <c:v>110</c:v>
                </c:pt>
                <c:pt idx="99">
                  <c:v>111</c:v>
                </c:pt>
                <c:pt idx="100">
                  <c:v>117</c:v>
                </c:pt>
                <c:pt idx="101">
                  <c:v>117</c:v>
                </c:pt>
                <c:pt idx="102">
                  <c:v>111</c:v>
                </c:pt>
                <c:pt idx="103">
                  <c:v>116</c:v>
                </c:pt>
                <c:pt idx="104">
                  <c:v>120</c:v>
                </c:pt>
                <c:pt idx="105">
                  <c:v>121</c:v>
                </c:pt>
                <c:pt idx="106">
                  <c:v>126</c:v>
                </c:pt>
                <c:pt idx="107">
                  <c:v>120</c:v>
                </c:pt>
                <c:pt idx="108">
                  <c:v>124</c:v>
                </c:pt>
                <c:pt idx="109">
                  <c:v>130</c:v>
                </c:pt>
                <c:pt idx="110">
                  <c:v>129</c:v>
                </c:pt>
                <c:pt idx="111">
                  <c:v>126</c:v>
                </c:pt>
                <c:pt idx="112">
                  <c:v>129</c:v>
                </c:pt>
                <c:pt idx="113">
                  <c:v>126</c:v>
                </c:pt>
                <c:pt idx="114">
                  <c:v>129</c:v>
                </c:pt>
                <c:pt idx="115">
                  <c:v>129</c:v>
                </c:pt>
                <c:pt idx="116">
                  <c:v>134</c:v>
                </c:pt>
                <c:pt idx="117">
                  <c:v>134</c:v>
                </c:pt>
                <c:pt idx="118">
                  <c:v>130</c:v>
                </c:pt>
                <c:pt idx="119">
                  <c:v>134</c:v>
                </c:pt>
                <c:pt idx="120">
                  <c:v>135</c:v>
                </c:pt>
                <c:pt idx="121">
                  <c:v>141</c:v>
                </c:pt>
                <c:pt idx="122">
                  <c:v>135</c:v>
                </c:pt>
                <c:pt idx="123">
                  <c:v>145</c:v>
                </c:pt>
                <c:pt idx="124">
                  <c:v>138</c:v>
                </c:pt>
                <c:pt idx="125">
                  <c:v>141</c:v>
                </c:pt>
                <c:pt idx="126">
                  <c:v>144</c:v>
                </c:pt>
                <c:pt idx="127">
                  <c:v>146</c:v>
                </c:pt>
                <c:pt idx="128">
                  <c:v>150</c:v>
                </c:pt>
                <c:pt idx="129">
                  <c:v>148</c:v>
                </c:pt>
                <c:pt idx="130">
                  <c:v>146</c:v>
                </c:pt>
                <c:pt idx="131">
                  <c:v>147</c:v>
                </c:pt>
                <c:pt idx="132">
                  <c:v>152</c:v>
                </c:pt>
                <c:pt idx="133">
                  <c:v>150</c:v>
                </c:pt>
                <c:pt idx="134">
                  <c:v>151</c:v>
                </c:pt>
                <c:pt idx="135">
                  <c:v>149</c:v>
                </c:pt>
                <c:pt idx="136">
                  <c:v>155</c:v>
                </c:pt>
                <c:pt idx="137">
                  <c:v>155</c:v>
                </c:pt>
                <c:pt idx="138">
                  <c:v>153</c:v>
                </c:pt>
                <c:pt idx="139">
                  <c:v>156</c:v>
                </c:pt>
                <c:pt idx="140">
                  <c:v>162</c:v>
                </c:pt>
                <c:pt idx="141">
                  <c:v>159</c:v>
                </c:pt>
                <c:pt idx="142">
                  <c:v>158</c:v>
                </c:pt>
                <c:pt idx="143">
                  <c:v>158</c:v>
                </c:pt>
                <c:pt idx="144">
                  <c:v>162</c:v>
                </c:pt>
                <c:pt idx="145">
                  <c:v>163</c:v>
                </c:pt>
                <c:pt idx="146">
                  <c:v>162</c:v>
                </c:pt>
                <c:pt idx="147">
                  <c:v>164</c:v>
                </c:pt>
                <c:pt idx="148">
                  <c:v>163</c:v>
                </c:pt>
                <c:pt idx="149">
                  <c:v>166</c:v>
                </c:pt>
                <c:pt idx="150">
                  <c:v>170</c:v>
                </c:pt>
                <c:pt idx="151">
                  <c:v>168</c:v>
                </c:pt>
                <c:pt idx="152">
                  <c:v>167</c:v>
                </c:pt>
                <c:pt idx="153">
                  <c:v>169</c:v>
                </c:pt>
                <c:pt idx="154">
                  <c:v>175</c:v>
                </c:pt>
                <c:pt idx="155">
                  <c:v>172</c:v>
                </c:pt>
                <c:pt idx="156">
                  <c:v>177</c:v>
                </c:pt>
                <c:pt idx="157">
                  <c:v>174</c:v>
                </c:pt>
                <c:pt idx="158">
                  <c:v>177</c:v>
                </c:pt>
                <c:pt idx="159">
                  <c:v>183</c:v>
                </c:pt>
                <c:pt idx="160">
                  <c:v>176</c:v>
                </c:pt>
                <c:pt idx="161">
                  <c:v>180</c:v>
                </c:pt>
                <c:pt idx="162">
                  <c:v>186</c:v>
                </c:pt>
                <c:pt idx="163">
                  <c:v>179</c:v>
                </c:pt>
                <c:pt idx="164">
                  <c:v>185</c:v>
                </c:pt>
                <c:pt idx="165">
                  <c:v>181</c:v>
                </c:pt>
                <c:pt idx="166">
                  <c:v>188</c:v>
                </c:pt>
                <c:pt idx="167">
                  <c:v>188</c:v>
                </c:pt>
                <c:pt idx="168">
                  <c:v>183</c:v>
                </c:pt>
                <c:pt idx="169">
                  <c:v>185</c:v>
                </c:pt>
                <c:pt idx="170">
                  <c:v>188</c:v>
                </c:pt>
                <c:pt idx="171">
                  <c:v>191</c:v>
                </c:pt>
                <c:pt idx="172">
                  <c:v>191</c:v>
                </c:pt>
                <c:pt idx="173">
                  <c:v>189</c:v>
                </c:pt>
                <c:pt idx="174">
                  <c:v>197</c:v>
                </c:pt>
                <c:pt idx="175">
                  <c:v>195</c:v>
                </c:pt>
                <c:pt idx="176">
                  <c:v>197</c:v>
                </c:pt>
                <c:pt idx="177">
                  <c:v>193</c:v>
                </c:pt>
                <c:pt idx="178">
                  <c:v>199</c:v>
                </c:pt>
                <c:pt idx="179">
                  <c:v>206</c:v>
                </c:pt>
                <c:pt idx="180">
                  <c:v>198</c:v>
                </c:pt>
                <c:pt idx="181">
                  <c:v>203</c:v>
                </c:pt>
                <c:pt idx="182">
                  <c:v>200</c:v>
                </c:pt>
                <c:pt idx="183">
                  <c:v>211</c:v>
                </c:pt>
                <c:pt idx="184">
                  <c:v>202</c:v>
                </c:pt>
                <c:pt idx="185">
                  <c:v>212</c:v>
                </c:pt>
                <c:pt idx="186">
                  <c:v>208</c:v>
                </c:pt>
                <c:pt idx="187">
                  <c:v>209</c:v>
                </c:pt>
                <c:pt idx="188">
                  <c:v>213</c:v>
                </c:pt>
                <c:pt idx="189">
                  <c:v>207</c:v>
                </c:pt>
                <c:pt idx="190">
                  <c:v>217</c:v>
                </c:pt>
                <c:pt idx="191">
                  <c:v>217</c:v>
                </c:pt>
                <c:pt idx="192">
                  <c:v>215</c:v>
                </c:pt>
                <c:pt idx="193">
                  <c:v>213</c:v>
                </c:pt>
                <c:pt idx="194">
                  <c:v>225</c:v>
                </c:pt>
                <c:pt idx="195">
                  <c:v>221</c:v>
                </c:pt>
                <c:pt idx="196">
                  <c:v>220</c:v>
                </c:pt>
                <c:pt idx="197">
                  <c:v>219</c:v>
                </c:pt>
                <c:pt idx="198">
                  <c:v>223</c:v>
                </c:pt>
                <c:pt idx="199">
                  <c:v>222</c:v>
                </c:pt>
                <c:pt idx="200">
                  <c:v>224</c:v>
                </c:pt>
                <c:pt idx="201">
                  <c:v>234</c:v>
                </c:pt>
                <c:pt idx="202">
                  <c:v>225</c:v>
                </c:pt>
                <c:pt idx="203">
                  <c:v>226</c:v>
                </c:pt>
                <c:pt idx="204">
                  <c:v>239</c:v>
                </c:pt>
                <c:pt idx="205">
                  <c:v>232</c:v>
                </c:pt>
                <c:pt idx="206">
                  <c:v>233</c:v>
                </c:pt>
                <c:pt idx="207">
                  <c:v>233</c:v>
                </c:pt>
                <c:pt idx="208">
                  <c:v>239</c:v>
                </c:pt>
                <c:pt idx="209">
                  <c:v>241</c:v>
                </c:pt>
                <c:pt idx="210">
                  <c:v>235</c:v>
                </c:pt>
                <c:pt idx="211">
                  <c:v>237</c:v>
                </c:pt>
                <c:pt idx="212">
                  <c:v>240</c:v>
                </c:pt>
                <c:pt idx="213">
                  <c:v>239</c:v>
                </c:pt>
                <c:pt idx="214">
                  <c:v>244</c:v>
                </c:pt>
                <c:pt idx="215">
                  <c:v>243</c:v>
                </c:pt>
                <c:pt idx="216">
                  <c:v>247</c:v>
                </c:pt>
                <c:pt idx="217">
                  <c:v>239</c:v>
                </c:pt>
                <c:pt idx="218">
                  <c:v>248</c:v>
                </c:pt>
                <c:pt idx="219">
                  <c:v>252</c:v>
                </c:pt>
                <c:pt idx="220">
                  <c:v>252</c:v>
                </c:pt>
                <c:pt idx="221">
                  <c:v>251</c:v>
                </c:pt>
                <c:pt idx="222">
                  <c:v>253</c:v>
                </c:pt>
                <c:pt idx="223">
                  <c:v>247</c:v>
                </c:pt>
                <c:pt idx="224">
                  <c:v>252</c:v>
                </c:pt>
                <c:pt idx="225">
                  <c:v>258</c:v>
                </c:pt>
                <c:pt idx="226">
                  <c:v>253</c:v>
                </c:pt>
                <c:pt idx="227">
                  <c:v>266</c:v>
                </c:pt>
                <c:pt idx="228">
                  <c:v>261</c:v>
                </c:pt>
                <c:pt idx="229">
                  <c:v>256</c:v>
                </c:pt>
                <c:pt idx="230">
                  <c:v>258</c:v>
                </c:pt>
                <c:pt idx="231">
                  <c:v>266</c:v>
                </c:pt>
                <c:pt idx="232">
                  <c:v>268</c:v>
                </c:pt>
                <c:pt idx="233">
                  <c:v>266</c:v>
                </c:pt>
                <c:pt idx="234">
                  <c:v>261</c:v>
                </c:pt>
                <c:pt idx="235">
                  <c:v>268</c:v>
                </c:pt>
                <c:pt idx="236">
                  <c:v>264</c:v>
                </c:pt>
                <c:pt idx="237">
                  <c:v>272</c:v>
                </c:pt>
                <c:pt idx="238">
                  <c:v>271</c:v>
                </c:pt>
                <c:pt idx="239">
                  <c:v>276</c:v>
                </c:pt>
                <c:pt idx="240">
                  <c:v>270</c:v>
                </c:pt>
                <c:pt idx="241">
                  <c:v>269</c:v>
                </c:pt>
                <c:pt idx="242">
                  <c:v>278</c:v>
                </c:pt>
                <c:pt idx="243">
                  <c:v>280</c:v>
                </c:pt>
                <c:pt idx="244">
                  <c:v>281</c:v>
                </c:pt>
                <c:pt idx="245">
                  <c:v>281</c:v>
                </c:pt>
                <c:pt idx="246">
                  <c:v>282</c:v>
                </c:pt>
                <c:pt idx="247">
                  <c:v>280</c:v>
                </c:pt>
                <c:pt idx="248">
                  <c:v>286</c:v>
                </c:pt>
                <c:pt idx="249">
                  <c:v>284</c:v>
                </c:pt>
                <c:pt idx="250">
                  <c:v>289</c:v>
                </c:pt>
                <c:pt idx="251">
                  <c:v>289</c:v>
                </c:pt>
                <c:pt idx="252">
                  <c:v>295</c:v>
                </c:pt>
                <c:pt idx="253">
                  <c:v>292</c:v>
                </c:pt>
                <c:pt idx="254">
                  <c:v>292</c:v>
                </c:pt>
                <c:pt idx="255">
                  <c:v>287</c:v>
                </c:pt>
                <c:pt idx="256">
                  <c:v>294</c:v>
                </c:pt>
                <c:pt idx="257">
                  <c:v>293</c:v>
                </c:pt>
                <c:pt idx="258">
                  <c:v>292</c:v>
                </c:pt>
                <c:pt idx="259">
                  <c:v>296</c:v>
                </c:pt>
                <c:pt idx="260">
                  <c:v>294</c:v>
                </c:pt>
                <c:pt idx="261">
                  <c:v>297</c:v>
                </c:pt>
                <c:pt idx="262">
                  <c:v>296</c:v>
                </c:pt>
                <c:pt idx="263">
                  <c:v>301</c:v>
                </c:pt>
                <c:pt idx="264">
                  <c:v>304</c:v>
                </c:pt>
                <c:pt idx="265">
                  <c:v>303</c:v>
                </c:pt>
                <c:pt idx="266">
                  <c:v>299</c:v>
                </c:pt>
                <c:pt idx="267">
                  <c:v>305</c:v>
                </c:pt>
                <c:pt idx="268">
                  <c:v>305</c:v>
                </c:pt>
                <c:pt idx="269">
                  <c:v>305</c:v>
                </c:pt>
                <c:pt idx="270">
                  <c:v>312</c:v>
                </c:pt>
                <c:pt idx="271">
                  <c:v>308</c:v>
                </c:pt>
                <c:pt idx="272">
                  <c:v>313</c:v>
                </c:pt>
                <c:pt idx="273">
                  <c:v>310</c:v>
                </c:pt>
                <c:pt idx="274">
                  <c:v>316</c:v>
                </c:pt>
                <c:pt idx="275">
                  <c:v>314</c:v>
                </c:pt>
                <c:pt idx="276">
                  <c:v>317</c:v>
                </c:pt>
                <c:pt idx="277">
                  <c:v>313</c:v>
                </c:pt>
                <c:pt idx="278">
                  <c:v>318</c:v>
                </c:pt>
                <c:pt idx="279">
                  <c:v>317</c:v>
                </c:pt>
                <c:pt idx="280">
                  <c:v>318</c:v>
                </c:pt>
                <c:pt idx="281">
                  <c:v>323</c:v>
                </c:pt>
                <c:pt idx="282">
                  <c:v>324</c:v>
                </c:pt>
                <c:pt idx="283">
                  <c:v>324</c:v>
                </c:pt>
                <c:pt idx="284">
                  <c:v>318</c:v>
                </c:pt>
                <c:pt idx="285">
                  <c:v>325</c:v>
                </c:pt>
                <c:pt idx="286">
                  <c:v>331</c:v>
                </c:pt>
                <c:pt idx="287">
                  <c:v>324</c:v>
                </c:pt>
                <c:pt idx="288">
                  <c:v>322</c:v>
                </c:pt>
                <c:pt idx="289">
                  <c:v>330</c:v>
                </c:pt>
                <c:pt idx="290">
                  <c:v>333</c:v>
                </c:pt>
                <c:pt idx="291">
                  <c:v>331</c:v>
                </c:pt>
                <c:pt idx="292">
                  <c:v>339</c:v>
                </c:pt>
                <c:pt idx="293">
                  <c:v>339</c:v>
                </c:pt>
                <c:pt idx="294">
                  <c:v>330</c:v>
                </c:pt>
                <c:pt idx="295">
                  <c:v>335</c:v>
                </c:pt>
                <c:pt idx="296">
                  <c:v>338</c:v>
                </c:pt>
                <c:pt idx="297">
                  <c:v>339</c:v>
                </c:pt>
                <c:pt idx="298">
                  <c:v>336</c:v>
                </c:pt>
                <c:pt idx="299">
                  <c:v>341</c:v>
                </c:pt>
                <c:pt idx="300">
                  <c:v>338</c:v>
                </c:pt>
                <c:pt idx="301">
                  <c:v>347</c:v>
                </c:pt>
                <c:pt idx="302">
                  <c:v>345</c:v>
                </c:pt>
                <c:pt idx="303">
                  <c:v>352</c:v>
                </c:pt>
                <c:pt idx="304">
                  <c:v>350</c:v>
                </c:pt>
                <c:pt idx="305">
                  <c:v>351</c:v>
                </c:pt>
                <c:pt idx="306">
                  <c:v>352</c:v>
                </c:pt>
                <c:pt idx="307">
                  <c:v>349</c:v>
                </c:pt>
                <c:pt idx="308">
                  <c:v>352</c:v>
                </c:pt>
                <c:pt idx="309">
                  <c:v>350</c:v>
                </c:pt>
                <c:pt idx="310">
                  <c:v>355</c:v>
                </c:pt>
                <c:pt idx="311">
                  <c:v>359</c:v>
                </c:pt>
                <c:pt idx="312">
                  <c:v>355</c:v>
                </c:pt>
                <c:pt idx="313">
                  <c:v>366</c:v>
                </c:pt>
                <c:pt idx="314">
                  <c:v>359</c:v>
                </c:pt>
                <c:pt idx="315">
                  <c:v>362</c:v>
                </c:pt>
                <c:pt idx="316">
                  <c:v>361</c:v>
                </c:pt>
                <c:pt idx="317">
                  <c:v>364</c:v>
                </c:pt>
                <c:pt idx="318">
                  <c:v>360</c:v>
                </c:pt>
                <c:pt idx="319">
                  <c:v>355</c:v>
                </c:pt>
                <c:pt idx="320">
                  <c:v>365</c:v>
                </c:pt>
                <c:pt idx="321">
                  <c:v>359</c:v>
                </c:pt>
                <c:pt idx="322">
                  <c:v>363</c:v>
                </c:pt>
                <c:pt idx="323">
                  <c:v>366</c:v>
                </c:pt>
                <c:pt idx="324">
                  <c:v>373</c:v>
                </c:pt>
                <c:pt idx="325">
                  <c:v>367</c:v>
                </c:pt>
                <c:pt idx="326">
                  <c:v>365</c:v>
                </c:pt>
                <c:pt idx="327">
                  <c:v>375</c:v>
                </c:pt>
                <c:pt idx="328">
                  <c:v>380</c:v>
                </c:pt>
                <c:pt idx="329">
                  <c:v>368</c:v>
                </c:pt>
                <c:pt idx="330">
                  <c:v>376</c:v>
                </c:pt>
                <c:pt idx="331">
                  <c:v>375</c:v>
                </c:pt>
                <c:pt idx="332">
                  <c:v>375</c:v>
                </c:pt>
                <c:pt idx="333">
                  <c:v>380</c:v>
                </c:pt>
                <c:pt idx="334">
                  <c:v>374</c:v>
                </c:pt>
                <c:pt idx="335">
                  <c:v>383</c:v>
                </c:pt>
                <c:pt idx="336">
                  <c:v>377</c:v>
                </c:pt>
                <c:pt idx="337">
                  <c:v>382</c:v>
                </c:pt>
                <c:pt idx="338">
                  <c:v>383</c:v>
                </c:pt>
                <c:pt idx="339">
                  <c:v>379</c:v>
                </c:pt>
                <c:pt idx="340">
                  <c:v>383</c:v>
                </c:pt>
                <c:pt idx="341">
                  <c:v>386</c:v>
                </c:pt>
                <c:pt idx="342">
                  <c:v>388</c:v>
                </c:pt>
                <c:pt idx="343">
                  <c:v>385</c:v>
                </c:pt>
                <c:pt idx="344">
                  <c:v>393</c:v>
                </c:pt>
                <c:pt idx="345">
                  <c:v>388</c:v>
                </c:pt>
                <c:pt idx="346">
                  <c:v>395</c:v>
                </c:pt>
                <c:pt idx="347">
                  <c:v>396</c:v>
                </c:pt>
                <c:pt idx="348">
                  <c:v>386</c:v>
                </c:pt>
                <c:pt idx="349">
                  <c:v>397</c:v>
                </c:pt>
                <c:pt idx="350">
                  <c:v>396</c:v>
                </c:pt>
                <c:pt idx="351">
                  <c:v>393</c:v>
                </c:pt>
                <c:pt idx="352">
                  <c:v>403</c:v>
                </c:pt>
                <c:pt idx="353">
                  <c:v>407</c:v>
                </c:pt>
                <c:pt idx="354">
                  <c:v>399</c:v>
                </c:pt>
                <c:pt idx="355">
                  <c:v>408</c:v>
                </c:pt>
                <c:pt idx="356">
                  <c:v>396</c:v>
                </c:pt>
                <c:pt idx="357">
                  <c:v>401</c:v>
                </c:pt>
                <c:pt idx="358">
                  <c:v>403</c:v>
                </c:pt>
                <c:pt idx="359">
                  <c:v>402</c:v>
                </c:pt>
                <c:pt idx="360">
                  <c:v>403</c:v>
                </c:pt>
                <c:pt idx="361">
                  <c:v>414</c:v>
                </c:pt>
                <c:pt idx="362">
                  <c:v>409</c:v>
                </c:pt>
                <c:pt idx="363">
                  <c:v>417</c:v>
                </c:pt>
                <c:pt idx="364">
                  <c:v>412</c:v>
                </c:pt>
                <c:pt idx="365">
                  <c:v>412</c:v>
                </c:pt>
                <c:pt idx="366">
                  <c:v>410</c:v>
                </c:pt>
                <c:pt idx="367">
                  <c:v>415</c:v>
                </c:pt>
                <c:pt idx="368">
                  <c:v>420</c:v>
                </c:pt>
                <c:pt idx="369">
                  <c:v>417</c:v>
                </c:pt>
                <c:pt idx="370">
                  <c:v>421</c:v>
                </c:pt>
                <c:pt idx="371">
                  <c:v>418</c:v>
                </c:pt>
                <c:pt idx="372">
                  <c:v>423</c:v>
                </c:pt>
                <c:pt idx="373">
                  <c:v>425</c:v>
                </c:pt>
                <c:pt idx="374">
                  <c:v>426</c:v>
                </c:pt>
                <c:pt idx="375">
                  <c:v>435</c:v>
                </c:pt>
                <c:pt idx="376">
                  <c:v>427</c:v>
                </c:pt>
                <c:pt idx="377">
                  <c:v>431</c:v>
                </c:pt>
                <c:pt idx="378">
                  <c:v>432</c:v>
                </c:pt>
                <c:pt idx="379">
                  <c:v>432</c:v>
                </c:pt>
                <c:pt idx="380">
                  <c:v>436</c:v>
                </c:pt>
                <c:pt idx="381">
                  <c:v>437</c:v>
                </c:pt>
                <c:pt idx="382">
                  <c:v>429</c:v>
                </c:pt>
                <c:pt idx="383">
                  <c:v>440</c:v>
                </c:pt>
                <c:pt idx="384">
                  <c:v>432</c:v>
                </c:pt>
                <c:pt idx="385">
                  <c:v>431</c:v>
                </c:pt>
                <c:pt idx="386">
                  <c:v>435</c:v>
                </c:pt>
                <c:pt idx="387">
                  <c:v>428</c:v>
                </c:pt>
                <c:pt idx="388">
                  <c:v>439</c:v>
                </c:pt>
                <c:pt idx="389">
                  <c:v>439</c:v>
                </c:pt>
                <c:pt idx="390">
                  <c:v>440</c:v>
                </c:pt>
                <c:pt idx="391">
                  <c:v>445</c:v>
                </c:pt>
                <c:pt idx="392">
                  <c:v>445</c:v>
                </c:pt>
                <c:pt idx="393">
                  <c:v>445</c:v>
                </c:pt>
                <c:pt idx="394">
                  <c:v>451</c:v>
                </c:pt>
                <c:pt idx="395">
                  <c:v>448</c:v>
                </c:pt>
                <c:pt idx="396">
                  <c:v>442</c:v>
                </c:pt>
                <c:pt idx="397">
                  <c:v>449</c:v>
                </c:pt>
                <c:pt idx="398">
                  <c:v>450</c:v>
                </c:pt>
                <c:pt idx="399">
                  <c:v>454</c:v>
                </c:pt>
                <c:pt idx="400">
                  <c:v>453</c:v>
                </c:pt>
                <c:pt idx="401">
                  <c:v>454</c:v>
                </c:pt>
                <c:pt idx="402">
                  <c:v>445</c:v>
                </c:pt>
                <c:pt idx="403">
                  <c:v>458</c:v>
                </c:pt>
                <c:pt idx="404">
                  <c:v>458</c:v>
                </c:pt>
                <c:pt idx="405">
                  <c:v>461</c:v>
                </c:pt>
                <c:pt idx="406">
                  <c:v>465</c:v>
                </c:pt>
                <c:pt idx="407">
                  <c:v>461</c:v>
                </c:pt>
                <c:pt idx="408">
                  <c:v>458</c:v>
                </c:pt>
                <c:pt idx="409">
                  <c:v>457</c:v>
                </c:pt>
                <c:pt idx="410">
                  <c:v>467</c:v>
                </c:pt>
                <c:pt idx="411">
                  <c:v>472</c:v>
                </c:pt>
                <c:pt idx="412">
                  <c:v>465</c:v>
                </c:pt>
                <c:pt idx="413">
                  <c:v>469</c:v>
                </c:pt>
                <c:pt idx="414">
                  <c:v>464</c:v>
                </c:pt>
                <c:pt idx="415">
                  <c:v>473</c:v>
                </c:pt>
                <c:pt idx="416">
                  <c:v>470</c:v>
                </c:pt>
                <c:pt idx="417">
                  <c:v>474</c:v>
                </c:pt>
                <c:pt idx="418">
                  <c:v>469</c:v>
                </c:pt>
                <c:pt idx="419">
                  <c:v>472</c:v>
                </c:pt>
                <c:pt idx="420">
                  <c:v>477</c:v>
                </c:pt>
                <c:pt idx="421">
                  <c:v>475</c:v>
                </c:pt>
                <c:pt idx="422">
                  <c:v>476</c:v>
                </c:pt>
                <c:pt idx="423">
                  <c:v>483</c:v>
                </c:pt>
                <c:pt idx="424">
                  <c:v>481</c:v>
                </c:pt>
                <c:pt idx="425">
                  <c:v>478</c:v>
                </c:pt>
                <c:pt idx="426">
                  <c:v>489</c:v>
                </c:pt>
                <c:pt idx="427">
                  <c:v>485</c:v>
                </c:pt>
                <c:pt idx="428">
                  <c:v>486</c:v>
                </c:pt>
                <c:pt idx="429">
                  <c:v>490</c:v>
                </c:pt>
                <c:pt idx="430">
                  <c:v>489</c:v>
                </c:pt>
                <c:pt idx="431">
                  <c:v>486</c:v>
                </c:pt>
                <c:pt idx="432">
                  <c:v>492</c:v>
                </c:pt>
                <c:pt idx="433">
                  <c:v>488</c:v>
                </c:pt>
                <c:pt idx="434">
                  <c:v>495</c:v>
                </c:pt>
                <c:pt idx="435">
                  <c:v>498</c:v>
                </c:pt>
                <c:pt idx="436">
                  <c:v>490</c:v>
                </c:pt>
                <c:pt idx="437">
                  <c:v>498</c:v>
                </c:pt>
                <c:pt idx="438">
                  <c:v>493</c:v>
                </c:pt>
                <c:pt idx="439">
                  <c:v>505</c:v>
                </c:pt>
                <c:pt idx="440">
                  <c:v>506</c:v>
                </c:pt>
                <c:pt idx="441">
                  <c:v>509</c:v>
                </c:pt>
                <c:pt idx="442">
                  <c:v>503</c:v>
                </c:pt>
                <c:pt idx="443">
                  <c:v>503</c:v>
                </c:pt>
                <c:pt idx="444">
                  <c:v>511</c:v>
                </c:pt>
                <c:pt idx="445">
                  <c:v>510</c:v>
                </c:pt>
                <c:pt idx="446">
                  <c:v>509</c:v>
                </c:pt>
                <c:pt idx="447">
                  <c:v>518</c:v>
                </c:pt>
                <c:pt idx="448">
                  <c:v>511</c:v>
                </c:pt>
                <c:pt idx="449">
                  <c:v>527</c:v>
                </c:pt>
                <c:pt idx="450">
                  <c:v>514</c:v>
                </c:pt>
                <c:pt idx="451">
                  <c:v>512</c:v>
                </c:pt>
                <c:pt idx="452">
                  <c:v>518</c:v>
                </c:pt>
                <c:pt idx="453">
                  <c:v>527</c:v>
                </c:pt>
                <c:pt idx="454">
                  <c:v>517</c:v>
                </c:pt>
                <c:pt idx="455">
                  <c:v>529</c:v>
                </c:pt>
                <c:pt idx="456">
                  <c:v>528</c:v>
                </c:pt>
                <c:pt idx="457">
                  <c:v>534</c:v>
                </c:pt>
                <c:pt idx="458">
                  <c:v>532</c:v>
                </c:pt>
                <c:pt idx="459">
                  <c:v>530</c:v>
                </c:pt>
                <c:pt idx="460">
                  <c:v>535</c:v>
                </c:pt>
                <c:pt idx="461">
                  <c:v>537</c:v>
                </c:pt>
                <c:pt idx="462">
                  <c:v>540</c:v>
                </c:pt>
                <c:pt idx="463">
                  <c:v>529</c:v>
                </c:pt>
                <c:pt idx="464">
                  <c:v>534</c:v>
                </c:pt>
                <c:pt idx="465">
                  <c:v>542</c:v>
                </c:pt>
                <c:pt idx="466">
                  <c:v>545</c:v>
                </c:pt>
                <c:pt idx="467">
                  <c:v>538</c:v>
                </c:pt>
                <c:pt idx="468">
                  <c:v>546</c:v>
                </c:pt>
                <c:pt idx="469">
                  <c:v>552</c:v>
                </c:pt>
                <c:pt idx="470">
                  <c:v>545</c:v>
                </c:pt>
                <c:pt idx="471">
                  <c:v>537</c:v>
                </c:pt>
                <c:pt idx="472">
                  <c:v>542</c:v>
                </c:pt>
                <c:pt idx="473">
                  <c:v>539</c:v>
                </c:pt>
                <c:pt idx="474">
                  <c:v>547</c:v>
                </c:pt>
                <c:pt idx="475">
                  <c:v>550</c:v>
                </c:pt>
                <c:pt idx="476">
                  <c:v>551</c:v>
                </c:pt>
                <c:pt idx="477">
                  <c:v>543</c:v>
                </c:pt>
                <c:pt idx="478">
                  <c:v>552</c:v>
                </c:pt>
                <c:pt idx="479">
                  <c:v>541</c:v>
                </c:pt>
                <c:pt idx="480">
                  <c:v>551</c:v>
                </c:pt>
                <c:pt idx="481">
                  <c:v>541</c:v>
                </c:pt>
                <c:pt idx="482">
                  <c:v>549</c:v>
                </c:pt>
                <c:pt idx="483">
                  <c:v>549</c:v>
                </c:pt>
                <c:pt idx="484">
                  <c:v>549</c:v>
                </c:pt>
                <c:pt idx="485">
                  <c:v>551</c:v>
                </c:pt>
                <c:pt idx="486">
                  <c:v>546</c:v>
                </c:pt>
                <c:pt idx="487">
                  <c:v>546</c:v>
                </c:pt>
                <c:pt idx="488">
                  <c:v>555</c:v>
                </c:pt>
                <c:pt idx="489">
                  <c:v>553</c:v>
                </c:pt>
                <c:pt idx="490">
                  <c:v>538</c:v>
                </c:pt>
                <c:pt idx="491">
                  <c:v>548</c:v>
                </c:pt>
                <c:pt idx="492">
                  <c:v>552</c:v>
                </c:pt>
                <c:pt idx="493">
                  <c:v>552</c:v>
                </c:pt>
                <c:pt idx="494">
                  <c:v>550</c:v>
                </c:pt>
                <c:pt idx="495">
                  <c:v>552</c:v>
                </c:pt>
                <c:pt idx="496">
                  <c:v>548</c:v>
                </c:pt>
                <c:pt idx="497">
                  <c:v>553</c:v>
                </c:pt>
                <c:pt idx="498">
                  <c:v>550</c:v>
                </c:pt>
                <c:pt idx="499">
                  <c:v>549</c:v>
                </c:pt>
                <c:pt idx="500">
                  <c:v>541</c:v>
                </c:pt>
                <c:pt idx="501">
                  <c:v>545</c:v>
                </c:pt>
                <c:pt idx="502">
                  <c:v>550</c:v>
                </c:pt>
                <c:pt idx="503">
                  <c:v>549</c:v>
                </c:pt>
                <c:pt idx="504">
                  <c:v>553</c:v>
                </c:pt>
                <c:pt idx="505">
                  <c:v>545</c:v>
                </c:pt>
                <c:pt idx="506">
                  <c:v>552</c:v>
                </c:pt>
                <c:pt idx="507">
                  <c:v>553</c:v>
                </c:pt>
                <c:pt idx="508">
                  <c:v>557</c:v>
                </c:pt>
                <c:pt idx="509">
                  <c:v>553</c:v>
                </c:pt>
                <c:pt idx="510">
                  <c:v>555</c:v>
                </c:pt>
                <c:pt idx="511">
                  <c:v>547</c:v>
                </c:pt>
              </c:numCache>
            </c:numRef>
          </c:val>
          <c:smooth val="0"/>
        </c:ser>
        <c:ser>
          <c:idx val="7"/>
          <c:order val="7"/>
          <c:tx>
            <c:v>Pixel no.23</c:v>
          </c:tx>
          <c:marker>
            <c:symbol val="none"/>
          </c:marker>
          <c:val>
            <c:numRef>
              <c:f>TP_all!$Y$1:$Y$512</c:f>
              <c:numCache>
                <c:formatCode>General</c:formatCode>
                <c:ptCount val="512"/>
                <c:pt idx="0">
                  <c:v>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29</c:v>
                </c:pt>
                <c:pt idx="51">
                  <c:v>27</c:v>
                </c:pt>
                <c:pt idx="52">
                  <c:v>28</c:v>
                </c:pt>
                <c:pt idx="53">
                  <c:v>19</c:v>
                </c:pt>
                <c:pt idx="54">
                  <c:v>32</c:v>
                </c:pt>
                <c:pt idx="55">
                  <c:v>36</c:v>
                </c:pt>
                <c:pt idx="56">
                  <c:v>47</c:v>
                </c:pt>
                <c:pt idx="57">
                  <c:v>48</c:v>
                </c:pt>
                <c:pt idx="58">
                  <c:v>52</c:v>
                </c:pt>
                <c:pt idx="59">
                  <c:v>54</c:v>
                </c:pt>
                <c:pt idx="60">
                  <c:v>56</c:v>
                </c:pt>
                <c:pt idx="61">
                  <c:v>52</c:v>
                </c:pt>
                <c:pt idx="62">
                  <c:v>57</c:v>
                </c:pt>
                <c:pt idx="63">
                  <c:v>66</c:v>
                </c:pt>
                <c:pt idx="64">
                  <c:v>63</c:v>
                </c:pt>
                <c:pt idx="65">
                  <c:v>65</c:v>
                </c:pt>
                <c:pt idx="66">
                  <c:v>64</c:v>
                </c:pt>
                <c:pt idx="67">
                  <c:v>70</c:v>
                </c:pt>
                <c:pt idx="68">
                  <c:v>75</c:v>
                </c:pt>
                <c:pt idx="69">
                  <c:v>72</c:v>
                </c:pt>
                <c:pt idx="70">
                  <c:v>75</c:v>
                </c:pt>
                <c:pt idx="71">
                  <c:v>78</c:v>
                </c:pt>
                <c:pt idx="72">
                  <c:v>78</c:v>
                </c:pt>
                <c:pt idx="73">
                  <c:v>76</c:v>
                </c:pt>
                <c:pt idx="74">
                  <c:v>81</c:v>
                </c:pt>
                <c:pt idx="75">
                  <c:v>80</c:v>
                </c:pt>
                <c:pt idx="76">
                  <c:v>79</c:v>
                </c:pt>
                <c:pt idx="77">
                  <c:v>84</c:v>
                </c:pt>
                <c:pt idx="78">
                  <c:v>86</c:v>
                </c:pt>
                <c:pt idx="79">
                  <c:v>85</c:v>
                </c:pt>
                <c:pt idx="80">
                  <c:v>86</c:v>
                </c:pt>
                <c:pt idx="81">
                  <c:v>87</c:v>
                </c:pt>
                <c:pt idx="82">
                  <c:v>87</c:v>
                </c:pt>
                <c:pt idx="83">
                  <c:v>92</c:v>
                </c:pt>
                <c:pt idx="84">
                  <c:v>93</c:v>
                </c:pt>
                <c:pt idx="85">
                  <c:v>100</c:v>
                </c:pt>
                <c:pt idx="86">
                  <c:v>98</c:v>
                </c:pt>
                <c:pt idx="87">
                  <c:v>92</c:v>
                </c:pt>
                <c:pt idx="88">
                  <c:v>103</c:v>
                </c:pt>
                <c:pt idx="89">
                  <c:v>96</c:v>
                </c:pt>
                <c:pt idx="90">
                  <c:v>96</c:v>
                </c:pt>
                <c:pt idx="91">
                  <c:v>103</c:v>
                </c:pt>
                <c:pt idx="92">
                  <c:v>107</c:v>
                </c:pt>
                <c:pt idx="93">
                  <c:v>104</c:v>
                </c:pt>
                <c:pt idx="94">
                  <c:v>104</c:v>
                </c:pt>
                <c:pt idx="95">
                  <c:v>105</c:v>
                </c:pt>
                <c:pt idx="96">
                  <c:v>109</c:v>
                </c:pt>
                <c:pt idx="97">
                  <c:v>109</c:v>
                </c:pt>
                <c:pt idx="98">
                  <c:v>106</c:v>
                </c:pt>
                <c:pt idx="99">
                  <c:v>113</c:v>
                </c:pt>
                <c:pt idx="100">
                  <c:v>111</c:v>
                </c:pt>
                <c:pt idx="101">
                  <c:v>113</c:v>
                </c:pt>
                <c:pt idx="102">
                  <c:v>108</c:v>
                </c:pt>
                <c:pt idx="103">
                  <c:v>118</c:v>
                </c:pt>
                <c:pt idx="104">
                  <c:v>113</c:v>
                </c:pt>
                <c:pt idx="105">
                  <c:v>117</c:v>
                </c:pt>
                <c:pt idx="106">
                  <c:v>122</c:v>
                </c:pt>
                <c:pt idx="107">
                  <c:v>120</c:v>
                </c:pt>
                <c:pt idx="108">
                  <c:v>123</c:v>
                </c:pt>
                <c:pt idx="109">
                  <c:v>123</c:v>
                </c:pt>
                <c:pt idx="110">
                  <c:v>122</c:v>
                </c:pt>
                <c:pt idx="111">
                  <c:v>124</c:v>
                </c:pt>
                <c:pt idx="112">
                  <c:v>126</c:v>
                </c:pt>
                <c:pt idx="113">
                  <c:v>124</c:v>
                </c:pt>
                <c:pt idx="114">
                  <c:v>128</c:v>
                </c:pt>
                <c:pt idx="115">
                  <c:v>129</c:v>
                </c:pt>
                <c:pt idx="116">
                  <c:v>128</c:v>
                </c:pt>
                <c:pt idx="117">
                  <c:v>127</c:v>
                </c:pt>
                <c:pt idx="118">
                  <c:v>129</c:v>
                </c:pt>
                <c:pt idx="119">
                  <c:v>131</c:v>
                </c:pt>
                <c:pt idx="120">
                  <c:v>133</c:v>
                </c:pt>
                <c:pt idx="121">
                  <c:v>129</c:v>
                </c:pt>
                <c:pt idx="122">
                  <c:v>132</c:v>
                </c:pt>
                <c:pt idx="123">
                  <c:v>129</c:v>
                </c:pt>
                <c:pt idx="124">
                  <c:v>133</c:v>
                </c:pt>
                <c:pt idx="125">
                  <c:v>138</c:v>
                </c:pt>
                <c:pt idx="126">
                  <c:v>141</c:v>
                </c:pt>
                <c:pt idx="127">
                  <c:v>137</c:v>
                </c:pt>
                <c:pt idx="128">
                  <c:v>139</c:v>
                </c:pt>
                <c:pt idx="129">
                  <c:v>133</c:v>
                </c:pt>
                <c:pt idx="130">
                  <c:v>138</c:v>
                </c:pt>
                <c:pt idx="131">
                  <c:v>141</c:v>
                </c:pt>
                <c:pt idx="132">
                  <c:v>141</c:v>
                </c:pt>
                <c:pt idx="133">
                  <c:v>142</c:v>
                </c:pt>
                <c:pt idx="134">
                  <c:v>146</c:v>
                </c:pt>
                <c:pt idx="135">
                  <c:v>144</c:v>
                </c:pt>
                <c:pt idx="136">
                  <c:v>143</c:v>
                </c:pt>
                <c:pt idx="137">
                  <c:v>148</c:v>
                </c:pt>
                <c:pt idx="138">
                  <c:v>146</c:v>
                </c:pt>
                <c:pt idx="139">
                  <c:v>149</c:v>
                </c:pt>
                <c:pt idx="140">
                  <c:v>155</c:v>
                </c:pt>
                <c:pt idx="141">
                  <c:v>151</c:v>
                </c:pt>
                <c:pt idx="142">
                  <c:v>156</c:v>
                </c:pt>
                <c:pt idx="143">
                  <c:v>151</c:v>
                </c:pt>
                <c:pt idx="144">
                  <c:v>151</c:v>
                </c:pt>
                <c:pt idx="145">
                  <c:v>154</c:v>
                </c:pt>
                <c:pt idx="146">
                  <c:v>151</c:v>
                </c:pt>
                <c:pt idx="147">
                  <c:v>156</c:v>
                </c:pt>
                <c:pt idx="148">
                  <c:v>159</c:v>
                </c:pt>
                <c:pt idx="149">
                  <c:v>157</c:v>
                </c:pt>
                <c:pt idx="150">
                  <c:v>157</c:v>
                </c:pt>
                <c:pt idx="151">
                  <c:v>164</c:v>
                </c:pt>
                <c:pt idx="152">
                  <c:v>163</c:v>
                </c:pt>
                <c:pt idx="153">
                  <c:v>162</c:v>
                </c:pt>
                <c:pt idx="154">
                  <c:v>167</c:v>
                </c:pt>
                <c:pt idx="155">
                  <c:v>164</c:v>
                </c:pt>
                <c:pt idx="156">
                  <c:v>170</c:v>
                </c:pt>
                <c:pt idx="157">
                  <c:v>165</c:v>
                </c:pt>
                <c:pt idx="158">
                  <c:v>167</c:v>
                </c:pt>
                <c:pt idx="159">
                  <c:v>168</c:v>
                </c:pt>
                <c:pt idx="160">
                  <c:v>170</c:v>
                </c:pt>
                <c:pt idx="161">
                  <c:v>173</c:v>
                </c:pt>
                <c:pt idx="162">
                  <c:v>170</c:v>
                </c:pt>
                <c:pt idx="163">
                  <c:v>170</c:v>
                </c:pt>
                <c:pt idx="164">
                  <c:v>174</c:v>
                </c:pt>
                <c:pt idx="165">
                  <c:v>174</c:v>
                </c:pt>
                <c:pt idx="166">
                  <c:v>175</c:v>
                </c:pt>
                <c:pt idx="167">
                  <c:v>179</c:v>
                </c:pt>
                <c:pt idx="168">
                  <c:v>176</c:v>
                </c:pt>
                <c:pt idx="169">
                  <c:v>181</c:v>
                </c:pt>
                <c:pt idx="170">
                  <c:v>183</c:v>
                </c:pt>
                <c:pt idx="171">
                  <c:v>180</c:v>
                </c:pt>
                <c:pt idx="172">
                  <c:v>184</c:v>
                </c:pt>
                <c:pt idx="173">
                  <c:v>185</c:v>
                </c:pt>
                <c:pt idx="174">
                  <c:v>183</c:v>
                </c:pt>
                <c:pt idx="175">
                  <c:v>185</c:v>
                </c:pt>
                <c:pt idx="176">
                  <c:v>188</c:v>
                </c:pt>
                <c:pt idx="177">
                  <c:v>186</c:v>
                </c:pt>
                <c:pt idx="178">
                  <c:v>188</c:v>
                </c:pt>
                <c:pt idx="179">
                  <c:v>186</c:v>
                </c:pt>
                <c:pt idx="180">
                  <c:v>190</c:v>
                </c:pt>
                <c:pt idx="181">
                  <c:v>192</c:v>
                </c:pt>
                <c:pt idx="182">
                  <c:v>196</c:v>
                </c:pt>
                <c:pt idx="183">
                  <c:v>192</c:v>
                </c:pt>
                <c:pt idx="184">
                  <c:v>196</c:v>
                </c:pt>
                <c:pt idx="185">
                  <c:v>196</c:v>
                </c:pt>
                <c:pt idx="186">
                  <c:v>199</c:v>
                </c:pt>
                <c:pt idx="187">
                  <c:v>196</c:v>
                </c:pt>
                <c:pt idx="188">
                  <c:v>196</c:v>
                </c:pt>
                <c:pt idx="189">
                  <c:v>197</c:v>
                </c:pt>
                <c:pt idx="190">
                  <c:v>204</c:v>
                </c:pt>
                <c:pt idx="191">
                  <c:v>197</c:v>
                </c:pt>
                <c:pt idx="192">
                  <c:v>204</c:v>
                </c:pt>
                <c:pt idx="193">
                  <c:v>207</c:v>
                </c:pt>
                <c:pt idx="194">
                  <c:v>204</c:v>
                </c:pt>
                <c:pt idx="195">
                  <c:v>208</c:v>
                </c:pt>
                <c:pt idx="196">
                  <c:v>214</c:v>
                </c:pt>
                <c:pt idx="197">
                  <c:v>207</c:v>
                </c:pt>
                <c:pt idx="198">
                  <c:v>211</c:v>
                </c:pt>
                <c:pt idx="199">
                  <c:v>213</c:v>
                </c:pt>
                <c:pt idx="200">
                  <c:v>213</c:v>
                </c:pt>
                <c:pt idx="201">
                  <c:v>215</c:v>
                </c:pt>
                <c:pt idx="202">
                  <c:v>220</c:v>
                </c:pt>
                <c:pt idx="203">
                  <c:v>217</c:v>
                </c:pt>
                <c:pt idx="204">
                  <c:v>211</c:v>
                </c:pt>
                <c:pt idx="205">
                  <c:v>216</c:v>
                </c:pt>
                <c:pt idx="206">
                  <c:v>223</c:v>
                </c:pt>
                <c:pt idx="207">
                  <c:v>218</c:v>
                </c:pt>
                <c:pt idx="208">
                  <c:v>218</c:v>
                </c:pt>
                <c:pt idx="209">
                  <c:v>221</c:v>
                </c:pt>
                <c:pt idx="210">
                  <c:v>219</c:v>
                </c:pt>
                <c:pt idx="211">
                  <c:v>225</c:v>
                </c:pt>
                <c:pt idx="212">
                  <c:v>228</c:v>
                </c:pt>
                <c:pt idx="213">
                  <c:v>228</c:v>
                </c:pt>
                <c:pt idx="214">
                  <c:v>228</c:v>
                </c:pt>
                <c:pt idx="215">
                  <c:v>225</c:v>
                </c:pt>
                <c:pt idx="216">
                  <c:v>234</c:v>
                </c:pt>
                <c:pt idx="217">
                  <c:v>229</c:v>
                </c:pt>
                <c:pt idx="218">
                  <c:v>236</c:v>
                </c:pt>
                <c:pt idx="219">
                  <c:v>233</c:v>
                </c:pt>
                <c:pt idx="220">
                  <c:v>236</c:v>
                </c:pt>
                <c:pt idx="221">
                  <c:v>233</c:v>
                </c:pt>
                <c:pt idx="222">
                  <c:v>234</c:v>
                </c:pt>
                <c:pt idx="223">
                  <c:v>240</c:v>
                </c:pt>
                <c:pt idx="224">
                  <c:v>242</c:v>
                </c:pt>
                <c:pt idx="225">
                  <c:v>238</c:v>
                </c:pt>
                <c:pt idx="226">
                  <c:v>242</c:v>
                </c:pt>
                <c:pt idx="227">
                  <c:v>244</c:v>
                </c:pt>
                <c:pt idx="228">
                  <c:v>237</c:v>
                </c:pt>
                <c:pt idx="229">
                  <c:v>244</c:v>
                </c:pt>
                <c:pt idx="230">
                  <c:v>240</c:v>
                </c:pt>
                <c:pt idx="231">
                  <c:v>250</c:v>
                </c:pt>
                <c:pt idx="232">
                  <c:v>245</c:v>
                </c:pt>
                <c:pt idx="233">
                  <c:v>252</c:v>
                </c:pt>
                <c:pt idx="234">
                  <c:v>247</c:v>
                </c:pt>
                <c:pt idx="235">
                  <c:v>248</c:v>
                </c:pt>
                <c:pt idx="236">
                  <c:v>253</c:v>
                </c:pt>
                <c:pt idx="237">
                  <c:v>255</c:v>
                </c:pt>
                <c:pt idx="238">
                  <c:v>257</c:v>
                </c:pt>
                <c:pt idx="239">
                  <c:v>255</c:v>
                </c:pt>
                <c:pt idx="240">
                  <c:v>256</c:v>
                </c:pt>
                <c:pt idx="241">
                  <c:v>256</c:v>
                </c:pt>
                <c:pt idx="242">
                  <c:v>260</c:v>
                </c:pt>
                <c:pt idx="243">
                  <c:v>255</c:v>
                </c:pt>
                <c:pt idx="244">
                  <c:v>255</c:v>
                </c:pt>
                <c:pt idx="245">
                  <c:v>262</c:v>
                </c:pt>
                <c:pt idx="246">
                  <c:v>261</c:v>
                </c:pt>
                <c:pt idx="247">
                  <c:v>258</c:v>
                </c:pt>
                <c:pt idx="248">
                  <c:v>268</c:v>
                </c:pt>
                <c:pt idx="249">
                  <c:v>270</c:v>
                </c:pt>
                <c:pt idx="250">
                  <c:v>264</c:v>
                </c:pt>
                <c:pt idx="251">
                  <c:v>266</c:v>
                </c:pt>
                <c:pt idx="252">
                  <c:v>268</c:v>
                </c:pt>
                <c:pt idx="253">
                  <c:v>270</c:v>
                </c:pt>
                <c:pt idx="254">
                  <c:v>271</c:v>
                </c:pt>
                <c:pt idx="255">
                  <c:v>273</c:v>
                </c:pt>
                <c:pt idx="256">
                  <c:v>272</c:v>
                </c:pt>
                <c:pt idx="257">
                  <c:v>278</c:v>
                </c:pt>
                <c:pt idx="258">
                  <c:v>275</c:v>
                </c:pt>
                <c:pt idx="259">
                  <c:v>278</c:v>
                </c:pt>
                <c:pt idx="260">
                  <c:v>274</c:v>
                </c:pt>
                <c:pt idx="261">
                  <c:v>283</c:v>
                </c:pt>
                <c:pt idx="262">
                  <c:v>277</c:v>
                </c:pt>
                <c:pt idx="263">
                  <c:v>283</c:v>
                </c:pt>
                <c:pt idx="264">
                  <c:v>277</c:v>
                </c:pt>
                <c:pt idx="265">
                  <c:v>281</c:v>
                </c:pt>
                <c:pt idx="266">
                  <c:v>283</c:v>
                </c:pt>
                <c:pt idx="267">
                  <c:v>284</c:v>
                </c:pt>
                <c:pt idx="268">
                  <c:v>286</c:v>
                </c:pt>
                <c:pt idx="269">
                  <c:v>289</c:v>
                </c:pt>
                <c:pt idx="270">
                  <c:v>289</c:v>
                </c:pt>
                <c:pt idx="271">
                  <c:v>288</c:v>
                </c:pt>
                <c:pt idx="272">
                  <c:v>290</c:v>
                </c:pt>
                <c:pt idx="273">
                  <c:v>289</c:v>
                </c:pt>
                <c:pt idx="274">
                  <c:v>294</c:v>
                </c:pt>
                <c:pt idx="275">
                  <c:v>291</c:v>
                </c:pt>
                <c:pt idx="276">
                  <c:v>289</c:v>
                </c:pt>
                <c:pt idx="277">
                  <c:v>295</c:v>
                </c:pt>
                <c:pt idx="278">
                  <c:v>296</c:v>
                </c:pt>
                <c:pt idx="279">
                  <c:v>297</c:v>
                </c:pt>
                <c:pt idx="280">
                  <c:v>300</c:v>
                </c:pt>
                <c:pt idx="281">
                  <c:v>297</c:v>
                </c:pt>
                <c:pt idx="282">
                  <c:v>304</c:v>
                </c:pt>
                <c:pt idx="283">
                  <c:v>303</c:v>
                </c:pt>
                <c:pt idx="284">
                  <c:v>297</c:v>
                </c:pt>
                <c:pt idx="285">
                  <c:v>305</c:v>
                </c:pt>
                <c:pt idx="286">
                  <c:v>299</c:v>
                </c:pt>
                <c:pt idx="287">
                  <c:v>304</c:v>
                </c:pt>
                <c:pt idx="288">
                  <c:v>303</c:v>
                </c:pt>
                <c:pt idx="289">
                  <c:v>308</c:v>
                </c:pt>
                <c:pt idx="290">
                  <c:v>312</c:v>
                </c:pt>
                <c:pt idx="291">
                  <c:v>310</c:v>
                </c:pt>
                <c:pt idx="292">
                  <c:v>310</c:v>
                </c:pt>
                <c:pt idx="293">
                  <c:v>311</c:v>
                </c:pt>
                <c:pt idx="294">
                  <c:v>312</c:v>
                </c:pt>
                <c:pt idx="295">
                  <c:v>314</c:v>
                </c:pt>
                <c:pt idx="296">
                  <c:v>316</c:v>
                </c:pt>
                <c:pt idx="297">
                  <c:v>315</c:v>
                </c:pt>
                <c:pt idx="298">
                  <c:v>320</c:v>
                </c:pt>
                <c:pt idx="299">
                  <c:v>314</c:v>
                </c:pt>
                <c:pt idx="300">
                  <c:v>318</c:v>
                </c:pt>
                <c:pt idx="301">
                  <c:v>323</c:v>
                </c:pt>
                <c:pt idx="302">
                  <c:v>317</c:v>
                </c:pt>
                <c:pt idx="303">
                  <c:v>318</c:v>
                </c:pt>
                <c:pt idx="304">
                  <c:v>325</c:v>
                </c:pt>
                <c:pt idx="305">
                  <c:v>332</c:v>
                </c:pt>
                <c:pt idx="306">
                  <c:v>326</c:v>
                </c:pt>
                <c:pt idx="307">
                  <c:v>323</c:v>
                </c:pt>
                <c:pt idx="308">
                  <c:v>329</c:v>
                </c:pt>
                <c:pt idx="309">
                  <c:v>326</c:v>
                </c:pt>
                <c:pt idx="310">
                  <c:v>326</c:v>
                </c:pt>
                <c:pt idx="311">
                  <c:v>327</c:v>
                </c:pt>
                <c:pt idx="312">
                  <c:v>329</c:v>
                </c:pt>
                <c:pt idx="313">
                  <c:v>334</c:v>
                </c:pt>
                <c:pt idx="314">
                  <c:v>335</c:v>
                </c:pt>
                <c:pt idx="315">
                  <c:v>339</c:v>
                </c:pt>
                <c:pt idx="316">
                  <c:v>338</c:v>
                </c:pt>
                <c:pt idx="317">
                  <c:v>340</c:v>
                </c:pt>
                <c:pt idx="318">
                  <c:v>336</c:v>
                </c:pt>
                <c:pt idx="319">
                  <c:v>338</c:v>
                </c:pt>
                <c:pt idx="320">
                  <c:v>336</c:v>
                </c:pt>
                <c:pt idx="321">
                  <c:v>344</c:v>
                </c:pt>
                <c:pt idx="322">
                  <c:v>338</c:v>
                </c:pt>
                <c:pt idx="323">
                  <c:v>348</c:v>
                </c:pt>
                <c:pt idx="324">
                  <c:v>342</c:v>
                </c:pt>
                <c:pt idx="325">
                  <c:v>343</c:v>
                </c:pt>
                <c:pt idx="326">
                  <c:v>342</c:v>
                </c:pt>
                <c:pt idx="327">
                  <c:v>347</c:v>
                </c:pt>
                <c:pt idx="328">
                  <c:v>345</c:v>
                </c:pt>
                <c:pt idx="329">
                  <c:v>351</c:v>
                </c:pt>
                <c:pt idx="330">
                  <c:v>355</c:v>
                </c:pt>
                <c:pt idx="331">
                  <c:v>351</c:v>
                </c:pt>
                <c:pt idx="332">
                  <c:v>352</c:v>
                </c:pt>
                <c:pt idx="333">
                  <c:v>354</c:v>
                </c:pt>
                <c:pt idx="334">
                  <c:v>352</c:v>
                </c:pt>
                <c:pt idx="335">
                  <c:v>356</c:v>
                </c:pt>
                <c:pt idx="336">
                  <c:v>355</c:v>
                </c:pt>
                <c:pt idx="337">
                  <c:v>354</c:v>
                </c:pt>
                <c:pt idx="338">
                  <c:v>358</c:v>
                </c:pt>
                <c:pt idx="339">
                  <c:v>359</c:v>
                </c:pt>
                <c:pt idx="340">
                  <c:v>369</c:v>
                </c:pt>
                <c:pt idx="341">
                  <c:v>366</c:v>
                </c:pt>
                <c:pt idx="342">
                  <c:v>367</c:v>
                </c:pt>
                <c:pt idx="343">
                  <c:v>360</c:v>
                </c:pt>
                <c:pt idx="344">
                  <c:v>369</c:v>
                </c:pt>
                <c:pt idx="345">
                  <c:v>362</c:v>
                </c:pt>
                <c:pt idx="346">
                  <c:v>364</c:v>
                </c:pt>
                <c:pt idx="347">
                  <c:v>366</c:v>
                </c:pt>
                <c:pt idx="348">
                  <c:v>369</c:v>
                </c:pt>
                <c:pt idx="349">
                  <c:v>370</c:v>
                </c:pt>
                <c:pt idx="350">
                  <c:v>370</c:v>
                </c:pt>
                <c:pt idx="351">
                  <c:v>366</c:v>
                </c:pt>
                <c:pt idx="352">
                  <c:v>377</c:v>
                </c:pt>
                <c:pt idx="353">
                  <c:v>371</c:v>
                </c:pt>
                <c:pt idx="354">
                  <c:v>376</c:v>
                </c:pt>
                <c:pt idx="355">
                  <c:v>371</c:v>
                </c:pt>
                <c:pt idx="356">
                  <c:v>376</c:v>
                </c:pt>
                <c:pt idx="357">
                  <c:v>377</c:v>
                </c:pt>
                <c:pt idx="358">
                  <c:v>377</c:v>
                </c:pt>
                <c:pt idx="359">
                  <c:v>386</c:v>
                </c:pt>
                <c:pt idx="360">
                  <c:v>383</c:v>
                </c:pt>
                <c:pt idx="361">
                  <c:v>384</c:v>
                </c:pt>
                <c:pt idx="362">
                  <c:v>384</c:v>
                </c:pt>
                <c:pt idx="363">
                  <c:v>383</c:v>
                </c:pt>
                <c:pt idx="364">
                  <c:v>385</c:v>
                </c:pt>
                <c:pt idx="365">
                  <c:v>382</c:v>
                </c:pt>
                <c:pt idx="366">
                  <c:v>396</c:v>
                </c:pt>
                <c:pt idx="367">
                  <c:v>388</c:v>
                </c:pt>
                <c:pt idx="368">
                  <c:v>395</c:v>
                </c:pt>
                <c:pt idx="369">
                  <c:v>391</c:v>
                </c:pt>
                <c:pt idx="370">
                  <c:v>391</c:v>
                </c:pt>
                <c:pt idx="371">
                  <c:v>385</c:v>
                </c:pt>
                <c:pt idx="372">
                  <c:v>391</c:v>
                </c:pt>
                <c:pt idx="373">
                  <c:v>392</c:v>
                </c:pt>
                <c:pt idx="374">
                  <c:v>398</c:v>
                </c:pt>
                <c:pt idx="375">
                  <c:v>397</c:v>
                </c:pt>
                <c:pt idx="376">
                  <c:v>396</c:v>
                </c:pt>
                <c:pt idx="377">
                  <c:v>401</c:v>
                </c:pt>
                <c:pt idx="378">
                  <c:v>398</c:v>
                </c:pt>
                <c:pt idx="379">
                  <c:v>397</c:v>
                </c:pt>
                <c:pt idx="380">
                  <c:v>398</c:v>
                </c:pt>
                <c:pt idx="381">
                  <c:v>398</c:v>
                </c:pt>
                <c:pt idx="382">
                  <c:v>406</c:v>
                </c:pt>
                <c:pt idx="383">
                  <c:v>407</c:v>
                </c:pt>
                <c:pt idx="384">
                  <c:v>403</c:v>
                </c:pt>
                <c:pt idx="385">
                  <c:v>403</c:v>
                </c:pt>
                <c:pt idx="386">
                  <c:v>413</c:v>
                </c:pt>
                <c:pt idx="387">
                  <c:v>414</c:v>
                </c:pt>
                <c:pt idx="388">
                  <c:v>411</c:v>
                </c:pt>
                <c:pt idx="389">
                  <c:v>408</c:v>
                </c:pt>
                <c:pt idx="390">
                  <c:v>411</c:v>
                </c:pt>
                <c:pt idx="391">
                  <c:v>414</c:v>
                </c:pt>
                <c:pt idx="392">
                  <c:v>412</c:v>
                </c:pt>
                <c:pt idx="393">
                  <c:v>413</c:v>
                </c:pt>
                <c:pt idx="394">
                  <c:v>414</c:v>
                </c:pt>
                <c:pt idx="395">
                  <c:v>413</c:v>
                </c:pt>
                <c:pt idx="396">
                  <c:v>415</c:v>
                </c:pt>
                <c:pt idx="397">
                  <c:v>422</c:v>
                </c:pt>
                <c:pt idx="398">
                  <c:v>421</c:v>
                </c:pt>
                <c:pt idx="399">
                  <c:v>421</c:v>
                </c:pt>
                <c:pt idx="400">
                  <c:v>417</c:v>
                </c:pt>
                <c:pt idx="401">
                  <c:v>420</c:v>
                </c:pt>
                <c:pt idx="402">
                  <c:v>421</c:v>
                </c:pt>
                <c:pt idx="403">
                  <c:v>432</c:v>
                </c:pt>
                <c:pt idx="404">
                  <c:v>425</c:v>
                </c:pt>
                <c:pt idx="405">
                  <c:v>426</c:v>
                </c:pt>
                <c:pt idx="406">
                  <c:v>427</c:v>
                </c:pt>
                <c:pt idx="407">
                  <c:v>435</c:v>
                </c:pt>
                <c:pt idx="408">
                  <c:v>435</c:v>
                </c:pt>
                <c:pt idx="409">
                  <c:v>433</c:v>
                </c:pt>
                <c:pt idx="410">
                  <c:v>431</c:v>
                </c:pt>
                <c:pt idx="411">
                  <c:v>435</c:v>
                </c:pt>
                <c:pt idx="412">
                  <c:v>431</c:v>
                </c:pt>
                <c:pt idx="413">
                  <c:v>439</c:v>
                </c:pt>
                <c:pt idx="414">
                  <c:v>432</c:v>
                </c:pt>
                <c:pt idx="415">
                  <c:v>437</c:v>
                </c:pt>
                <c:pt idx="416">
                  <c:v>439</c:v>
                </c:pt>
                <c:pt idx="417">
                  <c:v>437</c:v>
                </c:pt>
                <c:pt idx="418">
                  <c:v>449</c:v>
                </c:pt>
                <c:pt idx="419">
                  <c:v>444</c:v>
                </c:pt>
                <c:pt idx="420">
                  <c:v>442</c:v>
                </c:pt>
                <c:pt idx="421">
                  <c:v>444</c:v>
                </c:pt>
                <c:pt idx="422">
                  <c:v>449</c:v>
                </c:pt>
                <c:pt idx="423">
                  <c:v>449</c:v>
                </c:pt>
                <c:pt idx="424">
                  <c:v>453</c:v>
                </c:pt>
                <c:pt idx="425">
                  <c:v>449</c:v>
                </c:pt>
                <c:pt idx="426">
                  <c:v>454</c:v>
                </c:pt>
                <c:pt idx="427">
                  <c:v>454</c:v>
                </c:pt>
                <c:pt idx="428">
                  <c:v>454</c:v>
                </c:pt>
                <c:pt idx="429">
                  <c:v>454</c:v>
                </c:pt>
                <c:pt idx="430">
                  <c:v>452</c:v>
                </c:pt>
                <c:pt idx="431">
                  <c:v>460</c:v>
                </c:pt>
                <c:pt idx="432">
                  <c:v>453</c:v>
                </c:pt>
                <c:pt idx="433">
                  <c:v>467</c:v>
                </c:pt>
                <c:pt idx="434">
                  <c:v>462</c:v>
                </c:pt>
                <c:pt idx="435">
                  <c:v>458</c:v>
                </c:pt>
                <c:pt idx="436">
                  <c:v>465</c:v>
                </c:pt>
                <c:pt idx="437">
                  <c:v>463</c:v>
                </c:pt>
                <c:pt idx="438">
                  <c:v>467</c:v>
                </c:pt>
                <c:pt idx="439">
                  <c:v>469</c:v>
                </c:pt>
                <c:pt idx="440">
                  <c:v>463</c:v>
                </c:pt>
                <c:pt idx="441">
                  <c:v>465</c:v>
                </c:pt>
                <c:pt idx="442">
                  <c:v>469</c:v>
                </c:pt>
                <c:pt idx="443">
                  <c:v>472</c:v>
                </c:pt>
                <c:pt idx="444">
                  <c:v>469</c:v>
                </c:pt>
                <c:pt idx="445">
                  <c:v>474</c:v>
                </c:pt>
                <c:pt idx="446">
                  <c:v>479</c:v>
                </c:pt>
                <c:pt idx="447">
                  <c:v>480</c:v>
                </c:pt>
                <c:pt idx="448">
                  <c:v>478</c:v>
                </c:pt>
                <c:pt idx="449">
                  <c:v>482</c:v>
                </c:pt>
                <c:pt idx="450">
                  <c:v>482</c:v>
                </c:pt>
                <c:pt idx="451">
                  <c:v>483</c:v>
                </c:pt>
                <c:pt idx="452">
                  <c:v>495</c:v>
                </c:pt>
                <c:pt idx="453">
                  <c:v>489</c:v>
                </c:pt>
                <c:pt idx="454">
                  <c:v>494</c:v>
                </c:pt>
                <c:pt idx="455">
                  <c:v>494</c:v>
                </c:pt>
                <c:pt idx="456">
                  <c:v>487</c:v>
                </c:pt>
                <c:pt idx="457">
                  <c:v>495</c:v>
                </c:pt>
                <c:pt idx="458">
                  <c:v>497</c:v>
                </c:pt>
                <c:pt idx="459">
                  <c:v>497</c:v>
                </c:pt>
                <c:pt idx="460">
                  <c:v>499</c:v>
                </c:pt>
                <c:pt idx="461">
                  <c:v>502</c:v>
                </c:pt>
                <c:pt idx="462">
                  <c:v>501</c:v>
                </c:pt>
                <c:pt idx="463">
                  <c:v>501</c:v>
                </c:pt>
                <c:pt idx="464">
                  <c:v>498</c:v>
                </c:pt>
                <c:pt idx="465">
                  <c:v>495</c:v>
                </c:pt>
                <c:pt idx="466">
                  <c:v>509</c:v>
                </c:pt>
                <c:pt idx="467">
                  <c:v>501</c:v>
                </c:pt>
                <c:pt idx="468">
                  <c:v>502</c:v>
                </c:pt>
                <c:pt idx="469">
                  <c:v>510</c:v>
                </c:pt>
                <c:pt idx="470">
                  <c:v>507</c:v>
                </c:pt>
                <c:pt idx="471">
                  <c:v>504</c:v>
                </c:pt>
                <c:pt idx="472">
                  <c:v>505</c:v>
                </c:pt>
                <c:pt idx="473">
                  <c:v>510</c:v>
                </c:pt>
                <c:pt idx="474">
                  <c:v>502</c:v>
                </c:pt>
                <c:pt idx="475">
                  <c:v>506</c:v>
                </c:pt>
                <c:pt idx="476">
                  <c:v>509</c:v>
                </c:pt>
                <c:pt idx="477">
                  <c:v>512</c:v>
                </c:pt>
                <c:pt idx="478">
                  <c:v>507</c:v>
                </c:pt>
                <c:pt idx="479">
                  <c:v>507</c:v>
                </c:pt>
                <c:pt idx="480">
                  <c:v>513</c:v>
                </c:pt>
                <c:pt idx="481">
                  <c:v>505</c:v>
                </c:pt>
                <c:pt idx="482">
                  <c:v>512</c:v>
                </c:pt>
                <c:pt idx="483">
                  <c:v>520</c:v>
                </c:pt>
                <c:pt idx="484">
                  <c:v>511</c:v>
                </c:pt>
                <c:pt idx="485">
                  <c:v>515</c:v>
                </c:pt>
                <c:pt idx="486">
                  <c:v>518</c:v>
                </c:pt>
                <c:pt idx="487">
                  <c:v>513</c:v>
                </c:pt>
                <c:pt idx="488">
                  <c:v>514</c:v>
                </c:pt>
                <c:pt idx="489">
                  <c:v>514</c:v>
                </c:pt>
                <c:pt idx="490">
                  <c:v>506</c:v>
                </c:pt>
                <c:pt idx="491">
                  <c:v>517</c:v>
                </c:pt>
                <c:pt idx="492">
                  <c:v>507</c:v>
                </c:pt>
                <c:pt idx="493">
                  <c:v>512</c:v>
                </c:pt>
                <c:pt idx="494">
                  <c:v>508</c:v>
                </c:pt>
                <c:pt idx="495">
                  <c:v>510</c:v>
                </c:pt>
                <c:pt idx="496">
                  <c:v>510</c:v>
                </c:pt>
                <c:pt idx="497">
                  <c:v>511</c:v>
                </c:pt>
                <c:pt idx="498">
                  <c:v>512</c:v>
                </c:pt>
                <c:pt idx="499">
                  <c:v>518</c:v>
                </c:pt>
                <c:pt idx="500">
                  <c:v>517</c:v>
                </c:pt>
                <c:pt idx="501">
                  <c:v>512</c:v>
                </c:pt>
                <c:pt idx="502">
                  <c:v>508</c:v>
                </c:pt>
                <c:pt idx="503">
                  <c:v>512</c:v>
                </c:pt>
                <c:pt idx="504">
                  <c:v>521</c:v>
                </c:pt>
                <c:pt idx="505">
                  <c:v>514</c:v>
                </c:pt>
                <c:pt idx="506">
                  <c:v>519</c:v>
                </c:pt>
                <c:pt idx="507">
                  <c:v>513</c:v>
                </c:pt>
                <c:pt idx="508">
                  <c:v>518</c:v>
                </c:pt>
                <c:pt idx="509">
                  <c:v>517</c:v>
                </c:pt>
                <c:pt idx="510">
                  <c:v>510</c:v>
                </c:pt>
                <c:pt idx="511">
                  <c:v>511</c:v>
                </c:pt>
              </c:numCache>
            </c:numRef>
          </c:val>
          <c:smooth val="0"/>
        </c:ser>
        <c:ser>
          <c:idx val="8"/>
          <c:order val="8"/>
          <c:tx>
            <c:v>Pixel no.24</c:v>
          </c:tx>
          <c:marker>
            <c:symbol val="none"/>
          </c:marker>
          <c:val>
            <c:numRef>
              <c:f>TP_all!$Z$1:$Z$512</c:f>
              <c:numCache>
                <c:formatCode>General</c:formatCode>
                <c:ptCount val="512"/>
                <c:pt idx="0">
                  <c:v>14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24</c:v>
                </c:pt>
                <c:pt idx="42">
                  <c:v>36</c:v>
                </c:pt>
                <c:pt idx="43">
                  <c:v>26</c:v>
                </c:pt>
                <c:pt idx="44">
                  <c:v>51</c:v>
                </c:pt>
                <c:pt idx="45">
                  <c:v>43</c:v>
                </c:pt>
                <c:pt idx="46">
                  <c:v>41</c:v>
                </c:pt>
                <c:pt idx="47">
                  <c:v>47</c:v>
                </c:pt>
                <c:pt idx="48">
                  <c:v>47</c:v>
                </c:pt>
                <c:pt idx="49">
                  <c:v>56</c:v>
                </c:pt>
                <c:pt idx="50">
                  <c:v>57</c:v>
                </c:pt>
                <c:pt idx="51">
                  <c:v>61</c:v>
                </c:pt>
                <c:pt idx="52">
                  <c:v>65</c:v>
                </c:pt>
                <c:pt idx="53">
                  <c:v>69</c:v>
                </c:pt>
                <c:pt idx="54">
                  <c:v>55</c:v>
                </c:pt>
                <c:pt idx="55">
                  <c:v>66</c:v>
                </c:pt>
                <c:pt idx="56">
                  <c:v>69</c:v>
                </c:pt>
                <c:pt idx="57">
                  <c:v>67</c:v>
                </c:pt>
                <c:pt idx="58">
                  <c:v>76</c:v>
                </c:pt>
                <c:pt idx="59">
                  <c:v>74</c:v>
                </c:pt>
                <c:pt idx="60">
                  <c:v>76</c:v>
                </c:pt>
                <c:pt idx="61">
                  <c:v>76</c:v>
                </c:pt>
                <c:pt idx="62">
                  <c:v>80</c:v>
                </c:pt>
                <c:pt idx="63">
                  <c:v>77</c:v>
                </c:pt>
                <c:pt idx="64">
                  <c:v>75</c:v>
                </c:pt>
                <c:pt idx="65">
                  <c:v>80</c:v>
                </c:pt>
                <c:pt idx="66">
                  <c:v>83</c:v>
                </c:pt>
                <c:pt idx="67">
                  <c:v>80</c:v>
                </c:pt>
                <c:pt idx="68">
                  <c:v>87</c:v>
                </c:pt>
                <c:pt idx="69">
                  <c:v>88</c:v>
                </c:pt>
                <c:pt idx="70">
                  <c:v>88</c:v>
                </c:pt>
                <c:pt idx="71">
                  <c:v>97</c:v>
                </c:pt>
                <c:pt idx="72">
                  <c:v>90</c:v>
                </c:pt>
                <c:pt idx="73">
                  <c:v>93</c:v>
                </c:pt>
                <c:pt idx="74">
                  <c:v>93</c:v>
                </c:pt>
                <c:pt idx="75">
                  <c:v>95</c:v>
                </c:pt>
                <c:pt idx="76">
                  <c:v>94</c:v>
                </c:pt>
                <c:pt idx="77">
                  <c:v>96</c:v>
                </c:pt>
                <c:pt idx="78">
                  <c:v>96</c:v>
                </c:pt>
                <c:pt idx="79">
                  <c:v>106</c:v>
                </c:pt>
                <c:pt idx="80">
                  <c:v>101</c:v>
                </c:pt>
                <c:pt idx="81">
                  <c:v>103</c:v>
                </c:pt>
                <c:pt idx="82">
                  <c:v>107</c:v>
                </c:pt>
                <c:pt idx="83">
                  <c:v>103</c:v>
                </c:pt>
                <c:pt idx="84">
                  <c:v>104</c:v>
                </c:pt>
                <c:pt idx="85">
                  <c:v>106</c:v>
                </c:pt>
                <c:pt idx="86">
                  <c:v>104</c:v>
                </c:pt>
                <c:pt idx="87">
                  <c:v>106</c:v>
                </c:pt>
                <c:pt idx="88">
                  <c:v>105</c:v>
                </c:pt>
                <c:pt idx="89">
                  <c:v>106</c:v>
                </c:pt>
                <c:pt idx="90">
                  <c:v>108</c:v>
                </c:pt>
                <c:pt idx="91">
                  <c:v>113</c:v>
                </c:pt>
                <c:pt idx="92">
                  <c:v>109</c:v>
                </c:pt>
                <c:pt idx="93">
                  <c:v>111</c:v>
                </c:pt>
                <c:pt idx="94">
                  <c:v>119</c:v>
                </c:pt>
                <c:pt idx="95">
                  <c:v>114</c:v>
                </c:pt>
                <c:pt idx="96">
                  <c:v>114</c:v>
                </c:pt>
                <c:pt idx="97">
                  <c:v>115</c:v>
                </c:pt>
                <c:pt idx="98">
                  <c:v>114</c:v>
                </c:pt>
                <c:pt idx="99">
                  <c:v>117</c:v>
                </c:pt>
                <c:pt idx="100">
                  <c:v>118</c:v>
                </c:pt>
                <c:pt idx="101">
                  <c:v>114</c:v>
                </c:pt>
                <c:pt idx="102">
                  <c:v>123</c:v>
                </c:pt>
                <c:pt idx="103">
                  <c:v>125</c:v>
                </c:pt>
                <c:pt idx="104">
                  <c:v>123</c:v>
                </c:pt>
                <c:pt idx="105">
                  <c:v>128</c:v>
                </c:pt>
                <c:pt idx="106">
                  <c:v>126</c:v>
                </c:pt>
                <c:pt idx="107">
                  <c:v>123</c:v>
                </c:pt>
                <c:pt idx="108">
                  <c:v>125</c:v>
                </c:pt>
                <c:pt idx="109">
                  <c:v>122</c:v>
                </c:pt>
                <c:pt idx="110">
                  <c:v>127</c:v>
                </c:pt>
                <c:pt idx="111">
                  <c:v>131</c:v>
                </c:pt>
                <c:pt idx="112">
                  <c:v>132</c:v>
                </c:pt>
                <c:pt idx="113">
                  <c:v>126</c:v>
                </c:pt>
                <c:pt idx="114">
                  <c:v>132</c:v>
                </c:pt>
                <c:pt idx="115">
                  <c:v>130</c:v>
                </c:pt>
                <c:pt idx="116">
                  <c:v>133</c:v>
                </c:pt>
                <c:pt idx="117">
                  <c:v>132</c:v>
                </c:pt>
                <c:pt idx="118">
                  <c:v>133</c:v>
                </c:pt>
                <c:pt idx="119">
                  <c:v>140</c:v>
                </c:pt>
                <c:pt idx="120">
                  <c:v>139</c:v>
                </c:pt>
                <c:pt idx="121">
                  <c:v>133</c:v>
                </c:pt>
                <c:pt idx="122">
                  <c:v>138</c:v>
                </c:pt>
                <c:pt idx="123">
                  <c:v>138</c:v>
                </c:pt>
                <c:pt idx="124">
                  <c:v>136</c:v>
                </c:pt>
                <c:pt idx="125">
                  <c:v>140</c:v>
                </c:pt>
                <c:pt idx="126">
                  <c:v>141</c:v>
                </c:pt>
                <c:pt idx="127">
                  <c:v>144</c:v>
                </c:pt>
                <c:pt idx="128">
                  <c:v>143</c:v>
                </c:pt>
                <c:pt idx="129">
                  <c:v>143</c:v>
                </c:pt>
                <c:pt idx="130">
                  <c:v>147</c:v>
                </c:pt>
                <c:pt idx="131">
                  <c:v>145</c:v>
                </c:pt>
                <c:pt idx="132">
                  <c:v>145</c:v>
                </c:pt>
                <c:pt idx="133">
                  <c:v>146</c:v>
                </c:pt>
                <c:pt idx="134">
                  <c:v>150</c:v>
                </c:pt>
                <c:pt idx="135">
                  <c:v>148</c:v>
                </c:pt>
                <c:pt idx="136">
                  <c:v>152</c:v>
                </c:pt>
                <c:pt idx="137">
                  <c:v>154</c:v>
                </c:pt>
                <c:pt idx="138">
                  <c:v>151</c:v>
                </c:pt>
                <c:pt idx="139">
                  <c:v>158</c:v>
                </c:pt>
                <c:pt idx="140">
                  <c:v>155</c:v>
                </c:pt>
                <c:pt idx="141">
                  <c:v>158</c:v>
                </c:pt>
                <c:pt idx="142">
                  <c:v>155</c:v>
                </c:pt>
                <c:pt idx="143">
                  <c:v>157</c:v>
                </c:pt>
                <c:pt idx="144">
                  <c:v>157</c:v>
                </c:pt>
                <c:pt idx="145">
                  <c:v>151</c:v>
                </c:pt>
                <c:pt idx="146">
                  <c:v>157</c:v>
                </c:pt>
                <c:pt idx="147">
                  <c:v>163</c:v>
                </c:pt>
                <c:pt idx="148">
                  <c:v>162</c:v>
                </c:pt>
                <c:pt idx="149">
                  <c:v>162</c:v>
                </c:pt>
                <c:pt idx="150">
                  <c:v>163</c:v>
                </c:pt>
                <c:pt idx="151">
                  <c:v>167</c:v>
                </c:pt>
                <c:pt idx="152">
                  <c:v>165</c:v>
                </c:pt>
                <c:pt idx="153">
                  <c:v>165</c:v>
                </c:pt>
                <c:pt idx="154">
                  <c:v>167</c:v>
                </c:pt>
                <c:pt idx="155">
                  <c:v>170</c:v>
                </c:pt>
                <c:pt idx="156">
                  <c:v>170</c:v>
                </c:pt>
                <c:pt idx="157">
                  <c:v>171</c:v>
                </c:pt>
                <c:pt idx="158">
                  <c:v>170</c:v>
                </c:pt>
                <c:pt idx="159">
                  <c:v>175</c:v>
                </c:pt>
                <c:pt idx="160">
                  <c:v>169</c:v>
                </c:pt>
                <c:pt idx="161">
                  <c:v>172</c:v>
                </c:pt>
                <c:pt idx="162">
                  <c:v>174</c:v>
                </c:pt>
                <c:pt idx="163">
                  <c:v>173</c:v>
                </c:pt>
                <c:pt idx="164">
                  <c:v>178</c:v>
                </c:pt>
                <c:pt idx="165">
                  <c:v>178</c:v>
                </c:pt>
                <c:pt idx="166">
                  <c:v>175</c:v>
                </c:pt>
                <c:pt idx="167">
                  <c:v>179</c:v>
                </c:pt>
                <c:pt idx="168">
                  <c:v>184</c:v>
                </c:pt>
                <c:pt idx="169">
                  <c:v>179</c:v>
                </c:pt>
                <c:pt idx="170">
                  <c:v>183</c:v>
                </c:pt>
                <c:pt idx="171">
                  <c:v>185</c:v>
                </c:pt>
                <c:pt idx="172">
                  <c:v>183</c:v>
                </c:pt>
                <c:pt idx="173">
                  <c:v>181</c:v>
                </c:pt>
                <c:pt idx="174">
                  <c:v>184</c:v>
                </c:pt>
                <c:pt idx="175">
                  <c:v>186</c:v>
                </c:pt>
                <c:pt idx="176">
                  <c:v>185</c:v>
                </c:pt>
                <c:pt idx="177">
                  <c:v>186</c:v>
                </c:pt>
                <c:pt idx="178">
                  <c:v>190</c:v>
                </c:pt>
                <c:pt idx="179">
                  <c:v>187</c:v>
                </c:pt>
                <c:pt idx="180">
                  <c:v>188</c:v>
                </c:pt>
                <c:pt idx="181">
                  <c:v>194</c:v>
                </c:pt>
                <c:pt idx="182">
                  <c:v>193</c:v>
                </c:pt>
                <c:pt idx="183">
                  <c:v>196</c:v>
                </c:pt>
                <c:pt idx="184">
                  <c:v>197</c:v>
                </c:pt>
                <c:pt idx="185">
                  <c:v>198</c:v>
                </c:pt>
                <c:pt idx="186">
                  <c:v>197</c:v>
                </c:pt>
                <c:pt idx="187">
                  <c:v>196</c:v>
                </c:pt>
                <c:pt idx="188">
                  <c:v>201</c:v>
                </c:pt>
                <c:pt idx="189">
                  <c:v>198</c:v>
                </c:pt>
                <c:pt idx="190">
                  <c:v>203</c:v>
                </c:pt>
                <c:pt idx="191">
                  <c:v>202</c:v>
                </c:pt>
                <c:pt idx="192">
                  <c:v>200</c:v>
                </c:pt>
                <c:pt idx="193">
                  <c:v>203</c:v>
                </c:pt>
                <c:pt idx="194">
                  <c:v>202</c:v>
                </c:pt>
                <c:pt idx="195">
                  <c:v>208</c:v>
                </c:pt>
                <c:pt idx="196">
                  <c:v>208</c:v>
                </c:pt>
                <c:pt idx="197">
                  <c:v>212</c:v>
                </c:pt>
                <c:pt idx="198">
                  <c:v>206</c:v>
                </c:pt>
                <c:pt idx="199">
                  <c:v>212</c:v>
                </c:pt>
                <c:pt idx="200">
                  <c:v>215</c:v>
                </c:pt>
                <c:pt idx="201">
                  <c:v>219</c:v>
                </c:pt>
                <c:pt idx="202">
                  <c:v>218</c:v>
                </c:pt>
                <c:pt idx="203">
                  <c:v>216</c:v>
                </c:pt>
                <c:pt idx="204">
                  <c:v>214</c:v>
                </c:pt>
                <c:pt idx="205">
                  <c:v>216</c:v>
                </c:pt>
                <c:pt idx="206">
                  <c:v>219</c:v>
                </c:pt>
                <c:pt idx="207">
                  <c:v>223</c:v>
                </c:pt>
                <c:pt idx="208">
                  <c:v>222</c:v>
                </c:pt>
                <c:pt idx="209">
                  <c:v>219</c:v>
                </c:pt>
                <c:pt idx="210">
                  <c:v>225</c:v>
                </c:pt>
                <c:pt idx="211">
                  <c:v>228</c:v>
                </c:pt>
                <c:pt idx="212">
                  <c:v>221</c:v>
                </c:pt>
                <c:pt idx="213">
                  <c:v>226</c:v>
                </c:pt>
                <c:pt idx="214">
                  <c:v>232</c:v>
                </c:pt>
                <c:pt idx="215">
                  <c:v>226</c:v>
                </c:pt>
                <c:pt idx="216">
                  <c:v>225</c:v>
                </c:pt>
                <c:pt idx="217">
                  <c:v>230</c:v>
                </c:pt>
                <c:pt idx="218">
                  <c:v>232</c:v>
                </c:pt>
                <c:pt idx="219">
                  <c:v>235</c:v>
                </c:pt>
                <c:pt idx="220">
                  <c:v>230</c:v>
                </c:pt>
                <c:pt idx="221">
                  <c:v>239</c:v>
                </c:pt>
                <c:pt idx="222">
                  <c:v>234</c:v>
                </c:pt>
                <c:pt idx="223">
                  <c:v>240</c:v>
                </c:pt>
                <c:pt idx="224">
                  <c:v>237</c:v>
                </c:pt>
                <c:pt idx="225">
                  <c:v>243</c:v>
                </c:pt>
                <c:pt idx="226">
                  <c:v>237</c:v>
                </c:pt>
                <c:pt idx="227">
                  <c:v>240</c:v>
                </c:pt>
                <c:pt idx="228">
                  <c:v>243</c:v>
                </c:pt>
                <c:pt idx="229">
                  <c:v>243</c:v>
                </c:pt>
                <c:pt idx="230">
                  <c:v>243</c:v>
                </c:pt>
                <c:pt idx="231">
                  <c:v>247</c:v>
                </c:pt>
                <c:pt idx="232">
                  <c:v>245</c:v>
                </c:pt>
                <c:pt idx="233">
                  <c:v>247</c:v>
                </c:pt>
                <c:pt idx="234">
                  <c:v>252</c:v>
                </c:pt>
                <c:pt idx="235">
                  <c:v>249</c:v>
                </c:pt>
                <c:pt idx="236">
                  <c:v>252</c:v>
                </c:pt>
                <c:pt idx="237">
                  <c:v>253</c:v>
                </c:pt>
                <c:pt idx="238">
                  <c:v>257</c:v>
                </c:pt>
                <c:pt idx="239">
                  <c:v>256</c:v>
                </c:pt>
                <c:pt idx="240">
                  <c:v>256</c:v>
                </c:pt>
                <c:pt idx="241">
                  <c:v>253</c:v>
                </c:pt>
                <c:pt idx="242">
                  <c:v>258</c:v>
                </c:pt>
                <c:pt idx="243">
                  <c:v>258</c:v>
                </c:pt>
                <c:pt idx="244">
                  <c:v>260</c:v>
                </c:pt>
                <c:pt idx="245">
                  <c:v>259</c:v>
                </c:pt>
                <c:pt idx="246">
                  <c:v>261</c:v>
                </c:pt>
                <c:pt idx="247">
                  <c:v>264</c:v>
                </c:pt>
                <c:pt idx="248">
                  <c:v>263</c:v>
                </c:pt>
                <c:pt idx="249">
                  <c:v>266</c:v>
                </c:pt>
                <c:pt idx="250">
                  <c:v>263</c:v>
                </c:pt>
                <c:pt idx="251">
                  <c:v>265</c:v>
                </c:pt>
                <c:pt idx="252">
                  <c:v>268</c:v>
                </c:pt>
                <c:pt idx="253">
                  <c:v>268</c:v>
                </c:pt>
                <c:pt idx="254">
                  <c:v>269</c:v>
                </c:pt>
                <c:pt idx="255">
                  <c:v>269</c:v>
                </c:pt>
                <c:pt idx="256">
                  <c:v>269</c:v>
                </c:pt>
                <c:pt idx="257">
                  <c:v>275</c:v>
                </c:pt>
                <c:pt idx="258">
                  <c:v>278</c:v>
                </c:pt>
                <c:pt idx="259">
                  <c:v>274</c:v>
                </c:pt>
                <c:pt idx="260">
                  <c:v>273</c:v>
                </c:pt>
                <c:pt idx="261">
                  <c:v>275</c:v>
                </c:pt>
                <c:pt idx="262">
                  <c:v>274</c:v>
                </c:pt>
                <c:pt idx="263">
                  <c:v>277</c:v>
                </c:pt>
                <c:pt idx="264">
                  <c:v>281</c:v>
                </c:pt>
                <c:pt idx="265">
                  <c:v>279</c:v>
                </c:pt>
                <c:pt idx="266">
                  <c:v>280</c:v>
                </c:pt>
                <c:pt idx="267">
                  <c:v>284</c:v>
                </c:pt>
                <c:pt idx="268">
                  <c:v>281</c:v>
                </c:pt>
                <c:pt idx="269">
                  <c:v>283</c:v>
                </c:pt>
                <c:pt idx="270">
                  <c:v>288</c:v>
                </c:pt>
                <c:pt idx="271">
                  <c:v>287</c:v>
                </c:pt>
                <c:pt idx="272">
                  <c:v>290</c:v>
                </c:pt>
                <c:pt idx="273">
                  <c:v>287</c:v>
                </c:pt>
                <c:pt idx="274">
                  <c:v>289</c:v>
                </c:pt>
                <c:pt idx="275">
                  <c:v>286</c:v>
                </c:pt>
                <c:pt idx="276">
                  <c:v>291</c:v>
                </c:pt>
                <c:pt idx="277">
                  <c:v>292</c:v>
                </c:pt>
                <c:pt idx="278">
                  <c:v>289</c:v>
                </c:pt>
                <c:pt idx="279">
                  <c:v>294</c:v>
                </c:pt>
                <c:pt idx="280">
                  <c:v>289</c:v>
                </c:pt>
                <c:pt idx="281">
                  <c:v>297</c:v>
                </c:pt>
                <c:pt idx="282">
                  <c:v>301</c:v>
                </c:pt>
                <c:pt idx="283">
                  <c:v>301</c:v>
                </c:pt>
                <c:pt idx="284">
                  <c:v>296</c:v>
                </c:pt>
                <c:pt idx="285">
                  <c:v>297</c:v>
                </c:pt>
                <c:pt idx="286">
                  <c:v>299</c:v>
                </c:pt>
                <c:pt idx="287">
                  <c:v>303</c:v>
                </c:pt>
                <c:pt idx="288">
                  <c:v>306</c:v>
                </c:pt>
                <c:pt idx="289">
                  <c:v>305</c:v>
                </c:pt>
                <c:pt idx="290">
                  <c:v>306</c:v>
                </c:pt>
                <c:pt idx="291">
                  <c:v>303</c:v>
                </c:pt>
                <c:pt idx="292">
                  <c:v>303</c:v>
                </c:pt>
                <c:pt idx="293">
                  <c:v>304</c:v>
                </c:pt>
                <c:pt idx="294">
                  <c:v>307</c:v>
                </c:pt>
                <c:pt idx="295">
                  <c:v>309</c:v>
                </c:pt>
                <c:pt idx="296">
                  <c:v>316</c:v>
                </c:pt>
                <c:pt idx="297">
                  <c:v>310</c:v>
                </c:pt>
                <c:pt idx="298">
                  <c:v>318</c:v>
                </c:pt>
                <c:pt idx="299">
                  <c:v>310</c:v>
                </c:pt>
                <c:pt idx="300">
                  <c:v>317</c:v>
                </c:pt>
                <c:pt idx="301">
                  <c:v>311</c:v>
                </c:pt>
                <c:pt idx="302">
                  <c:v>319</c:v>
                </c:pt>
                <c:pt idx="303">
                  <c:v>318</c:v>
                </c:pt>
                <c:pt idx="304">
                  <c:v>320</c:v>
                </c:pt>
                <c:pt idx="305">
                  <c:v>323</c:v>
                </c:pt>
                <c:pt idx="306">
                  <c:v>321</c:v>
                </c:pt>
                <c:pt idx="307">
                  <c:v>321</c:v>
                </c:pt>
                <c:pt idx="308">
                  <c:v>322</c:v>
                </c:pt>
                <c:pt idx="309">
                  <c:v>321</c:v>
                </c:pt>
                <c:pt idx="310">
                  <c:v>325</c:v>
                </c:pt>
                <c:pt idx="311">
                  <c:v>325</c:v>
                </c:pt>
                <c:pt idx="312">
                  <c:v>327</c:v>
                </c:pt>
                <c:pt idx="313">
                  <c:v>326</c:v>
                </c:pt>
                <c:pt idx="314">
                  <c:v>330</c:v>
                </c:pt>
                <c:pt idx="315">
                  <c:v>328</c:v>
                </c:pt>
                <c:pt idx="316">
                  <c:v>331</c:v>
                </c:pt>
                <c:pt idx="317">
                  <c:v>330</c:v>
                </c:pt>
                <c:pt idx="318">
                  <c:v>333</c:v>
                </c:pt>
                <c:pt idx="319">
                  <c:v>331</c:v>
                </c:pt>
                <c:pt idx="320">
                  <c:v>330</c:v>
                </c:pt>
                <c:pt idx="321">
                  <c:v>335</c:v>
                </c:pt>
                <c:pt idx="322">
                  <c:v>336</c:v>
                </c:pt>
                <c:pt idx="323">
                  <c:v>331</c:v>
                </c:pt>
                <c:pt idx="324">
                  <c:v>338</c:v>
                </c:pt>
                <c:pt idx="325">
                  <c:v>340</c:v>
                </c:pt>
                <c:pt idx="326">
                  <c:v>338</c:v>
                </c:pt>
                <c:pt idx="327">
                  <c:v>340</c:v>
                </c:pt>
                <c:pt idx="328">
                  <c:v>347</c:v>
                </c:pt>
                <c:pt idx="329">
                  <c:v>341</c:v>
                </c:pt>
                <c:pt idx="330">
                  <c:v>348</c:v>
                </c:pt>
                <c:pt idx="331">
                  <c:v>346</c:v>
                </c:pt>
                <c:pt idx="332">
                  <c:v>342</c:v>
                </c:pt>
                <c:pt idx="333">
                  <c:v>349</c:v>
                </c:pt>
                <c:pt idx="334">
                  <c:v>341</c:v>
                </c:pt>
                <c:pt idx="335">
                  <c:v>345</c:v>
                </c:pt>
                <c:pt idx="336">
                  <c:v>349</c:v>
                </c:pt>
                <c:pt idx="337">
                  <c:v>349</c:v>
                </c:pt>
                <c:pt idx="338">
                  <c:v>344</c:v>
                </c:pt>
                <c:pt idx="339">
                  <c:v>355</c:v>
                </c:pt>
                <c:pt idx="340">
                  <c:v>354</c:v>
                </c:pt>
                <c:pt idx="341">
                  <c:v>349</c:v>
                </c:pt>
                <c:pt idx="342">
                  <c:v>360</c:v>
                </c:pt>
                <c:pt idx="343">
                  <c:v>359</c:v>
                </c:pt>
                <c:pt idx="344">
                  <c:v>356</c:v>
                </c:pt>
                <c:pt idx="345">
                  <c:v>356</c:v>
                </c:pt>
                <c:pt idx="346">
                  <c:v>362</c:v>
                </c:pt>
                <c:pt idx="347">
                  <c:v>360</c:v>
                </c:pt>
                <c:pt idx="348">
                  <c:v>359</c:v>
                </c:pt>
                <c:pt idx="349">
                  <c:v>362</c:v>
                </c:pt>
                <c:pt idx="350">
                  <c:v>361</c:v>
                </c:pt>
                <c:pt idx="351">
                  <c:v>357</c:v>
                </c:pt>
                <c:pt idx="352">
                  <c:v>369</c:v>
                </c:pt>
                <c:pt idx="353">
                  <c:v>366</c:v>
                </c:pt>
                <c:pt idx="354">
                  <c:v>371</c:v>
                </c:pt>
                <c:pt idx="355">
                  <c:v>369</c:v>
                </c:pt>
                <c:pt idx="356">
                  <c:v>362</c:v>
                </c:pt>
                <c:pt idx="357">
                  <c:v>375</c:v>
                </c:pt>
                <c:pt idx="358">
                  <c:v>374</c:v>
                </c:pt>
                <c:pt idx="359">
                  <c:v>373</c:v>
                </c:pt>
                <c:pt idx="360">
                  <c:v>374</c:v>
                </c:pt>
                <c:pt idx="361">
                  <c:v>377</c:v>
                </c:pt>
                <c:pt idx="362">
                  <c:v>374</c:v>
                </c:pt>
                <c:pt idx="363">
                  <c:v>375</c:v>
                </c:pt>
                <c:pt idx="364">
                  <c:v>375</c:v>
                </c:pt>
                <c:pt idx="365">
                  <c:v>378</c:v>
                </c:pt>
                <c:pt idx="366">
                  <c:v>379</c:v>
                </c:pt>
                <c:pt idx="367">
                  <c:v>379</c:v>
                </c:pt>
                <c:pt idx="368">
                  <c:v>385</c:v>
                </c:pt>
                <c:pt idx="369">
                  <c:v>379</c:v>
                </c:pt>
                <c:pt idx="370">
                  <c:v>384</c:v>
                </c:pt>
                <c:pt idx="371">
                  <c:v>380</c:v>
                </c:pt>
                <c:pt idx="372">
                  <c:v>384</c:v>
                </c:pt>
                <c:pt idx="373">
                  <c:v>378</c:v>
                </c:pt>
                <c:pt idx="374">
                  <c:v>386</c:v>
                </c:pt>
                <c:pt idx="375">
                  <c:v>378</c:v>
                </c:pt>
                <c:pt idx="376">
                  <c:v>387</c:v>
                </c:pt>
                <c:pt idx="377">
                  <c:v>388</c:v>
                </c:pt>
                <c:pt idx="378">
                  <c:v>391</c:v>
                </c:pt>
                <c:pt idx="379">
                  <c:v>391</c:v>
                </c:pt>
                <c:pt idx="380">
                  <c:v>394</c:v>
                </c:pt>
                <c:pt idx="381">
                  <c:v>397</c:v>
                </c:pt>
                <c:pt idx="382">
                  <c:v>402</c:v>
                </c:pt>
                <c:pt idx="383">
                  <c:v>395</c:v>
                </c:pt>
                <c:pt idx="384">
                  <c:v>395</c:v>
                </c:pt>
                <c:pt idx="385">
                  <c:v>395</c:v>
                </c:pt>
                <c:pt idx="386">
                  <c:v>398</c:v>
                </c:pt>
                <c:pt idx="387">
                  <c:v>395</c:v>
                </c:pt>
                <c:pt idx="388">
                  <c:v>400</c:v>
                </c:pt>
                <c:pt idx="389">
                  <c:v>398</c:v>
                </c:pt>
                <c:pt idx="390">
                  <c:v>401</c:v>
                </c:pt>
                <c:pt idx="391">
                  <c:v>401</c:v>
                </c:pt>
                <c:pt idx="392">
                  <c:v>402</c:v>
                </c:pt>
                <c:pt idx="393">
                  <c:v>404</c:v>
                </c:pt>
                <c:pt idx="394">
                  <c:v>405</c:v>
                </c:pt>
                <c:pt idx="395">
                  <c:v>405</c:v>
                </c:pt>
                <c:pt idx="396">
                  <c:v>407</c:v>
                </c:pt>
                <c:pt idx="397">
                  <c:v>410</c:v>
                </c:pt>
                <c:pt idx="398">
                  <c:v>408</c:v>
                </c:pt>
                <c:pt idx="399">
                  <c:v>412</c:v>
                </c:pt>
                <c:pt idx="400">
                  <c:v>411</c:v>
                </c:pt>
                <c:pt idx="401">
                  <c:v>412</c:v>
                </c:pt>
                <c:pt idx="402">
                  <c:v>414</c:v>
                </c:pt>
                <c:pt idx="403">
                  <c:v>412</c:v>
                </c:pt>
                <c:pt idx="404">
                  <c:v>415</c:v>
                </c:pt>
                <c:pt idx="405">
                  <c:v>416</c:v>
                </c:pt>
                <c:pt idx="406">
                  <c:v>420</c:v>
                </c:pt>
                <c:pt idx="407">
                  <c:v>424</c:v>
                </c:pt>
                <c:pt idx="408">
                  <c:v>420</c:v>
                </c:pt>
                <c:pt idx="409">
                  <c:v>415</c:v>
                </c:pt>
                <c:pt idx="410">
                  <c:v>425</c:v>
                </c:pt>
                <c:pt idx="411">
                  <c:v>419</c:v>
                </c:pt>
                <c:pt idx="412">
                  <c:v>426</c:v>
                </c:pt>
                <c:pt idx="413">
                  <c:v>423</c:v>
                </c:pt>
                <c:pt idx="414">
                  <c:v>427</c:v>
                </c:pt>
                <c:pt idx="415">
                  <c:v>426</c:v>
                </c:pt>
                <c:pt idx="416">
                  <c:v>424</c:v>
                </c:pt>
                <c:pt idx="417">
                  <c:v>424</c:v>
                </c:pt>
                <c:pt idx="418">
                  <c:v>430</c:v>
                </c:pt>
                <c:pt idx="419">
                  <c:v>431</c:v>
                </c:pt>
                <c:pt idx="420">
                  <c:v>429</c:v>
                </c:pt>
                <c:pt idx="421">
                  <c:v>434</c:v>
                </c:pt>
                <c:pt idx="422">
                  <c:v>432</c:v>
                </c:pt>
                <c:pt idx="423">
                  <c:v>431</c:v>
                </c:pt>
                <c:pt idx="424">
                  <c:v>435</c:v>
                </c:pt>
                <c:pt idx="425">
                  <c:v>436</c:v>
                </c:pt>
                <c:pt idx="426">
                  <c:v>440</c:v>
                </c:pt>
                <c:pt idx="427">
                  <c:v>436</c:v>
                </c:pt>
                <c:pt idx="428">
                  <c:v>445</c:v>
                </c:pt>
                <c:pt idx="429">
                  <c:v>446</c:v>
                </c:pt>
                <c:pt idx="430">
                  <c:v>441</c:v>
                </c:pt>
                <c:pt idx="431">
                  <c:v>441</c:v>
                </c:pt>
                <c:pt idx="432">
                  <c:v>443</c:v>
                </c:pt>
                <c:pt idx="433">
                  <c:v>443</c:v>
                </c:pt>
                <c:pt idx="434">
                  <c:v>449</c:v>
                </c:pt>
                <c:pt idx="435">
                  <c:v>442</c:v>
                </c:pt>
                <c:pt idx="436">
                  <c:v>444</c:v>
                </c:pt>
                <c:pt idx="437">
                  <c:v>453</c:v>
                </c:pt>
                <c:pt idx="438">
                  <c:v>448</c:v>
                </c:pt>
                <c:pt idx="439">
                  <c:v>451</c:v>
                </c:pt>
                <c:pt idx="440">
                  <c:v>455</c:v>
                </c:pt>
                <c:pt idx="441">
                  <c:v>459</c:v>
                </c:pt>
                <c:pt idx="442">
                  <c:v>458</c:v>
                </c:pt>
                <c:pt idx="443">
                  <c:v>458</c:v>
                </c:pt>
                <c:pt idx="444">
                  <c:v>462</c:v>
                </c:pt>
                <c:pt idx="445">
                  <c:v>462</c:v>
                </c:pt>
                <c:pt idx="446">
                  <c:v>468</c:v>
                </c:pt>
                <c:pt idx="447">
                  <c:v>467</c:v>
                </c:pt>
                <c:pt idx="448">
                  <c:v>465</c:v>
                </c:pt>
                <c:pt idx="449">
                  <c:v>469</c:v>
                </c:pt>
                <c:pt idx="450">
                  <c:v>468</c:v>
                </c:pt>
                <c:pt idx="451">
                  <c:v>472</c:v>
                </c:pt>
                <c:pt idx="452">
                  <c:v>475</c:v>
                </c:pt>
                <c:pt idx="453">
                  <c:v>481</c:v>
                </c:pt>
                <c:pt idx="454">
                  <c:v>479</c:v>
                </c:pt>
                <c:pt idx="455">
                  <c:v>481</c:v>
                </c:pt>
                <c:pt idx="456">
                  <c:v>473</c:v>
                </c:pt>
                <c:pt idx="457">
                  <c:v>479</c:v>
                </c:pt>
                <c:pt idx="458">
                  <c:v>480</c:v>
                </c:pt>
                <c:pt idx="459">
                  <c:v>488</c:v>
                </c:pt>
                <c:pt idx="460">
                  <c:v>481</c:v>
                </c:pt>
                <c:pt idx="461">
                  <c:v>486</c:v>
                </c:pt>
                <c:pt idx="462">
                  <c:v>484</c:v>
                </c:pt>
                <c:pt idx="463">
                  <c:v>487</c:v>
                </c:pt>
                <c:pt idx="464">
                  <c:v>488</c:v>
                </c:pt>
                <c:pt idx="465">
                  <c:v>492</c:v>
                </c:pt>
                <c:pt idx="466">
                  <c:v>497</c:v>
                </c:pt>
                <c:pt idx="467">
                  <c:v>481</c:v>
                </c:pt>
                <c:pt idx="468">
                  <c:v>492</c:v>
                </c:pt>
                <c:pt idx="469">
                  <c:v>488</c:v>
                </c:pt>
                <c:pt idx="470">
                  <c:v>491</c:v>
                </c:pt>
                <c:pt idx="471">
                  <c:v>498</c:v>
                </c:pt>
                <c:pt idx="472">
                  <c:v>492</c:v>
                </c:pt>
                <c:pt idx="473">
                  <c:v>489</c:v>
                </c:pt>
                <c:pt idx="474">
                  <c:v>494</c:v>
                </c:pt>
                <c:pt idx="475">
                  <c:v>487</c:v>
                </c:pt>
                <c:pt idx="476">
                  <c:v>492</c:v>
                </c:pt>
                <c:pt idx="477">
                  <c:v>496</c:v>
                </c:pt>
                <c:pt idx="478">
                  <c:v>494</c:v>
                </c:pt>
                <c:pt idx="479">
                  <c:v>489</c:v>
                </c:pt>
                <c:pt idx="480">
                  <c:v>495</c:v>
                </c:pt>
                <c:pt idx="481">
                  <c:v>493</c:v>
                </c:pt>
                <c:pt idx="482">
                  <c:v>499</c:v>
                </c:pt>
                <c:pt idx="483">
                  <c:v>496</c:v>
                </c:pt>
                <c:pt idx="484">
                  <c:v>489</c:v>
                </c:pt>
                <c:pt idx="485">
                  <c:v>495</c:v>
                </c:pt>
                <c:pt idx="486">
                  <c:v>495</c:v>
                </c:pt>
                <c:pt idx="487">
                  <c:v>498</c:v>
                </c:pt>
                <c:pt idx="488">
                  <c:v>492</c:v>
                </c:pt>
                <c:pt idx="489">
                  <c:v>498</c:v>
                </c:pt>
                <c:pt idx="490">
                  <c:v>491</c:v>
                </c:pt>
                <c:pt idx="491">
                  <c:v>501</c:v>
                </c:pt>
                <c:pt idx="492">
                  <c:v>497</c:v>
                </c:pt>
                <c:pt idx="493">
                  <c:v>500</c:v>
                </c:pt>
                <c:pt idx="494">
                  <c:v>494</c:v>
                </c:pt>
                <c:pt idx="495">
                  <c:v>498</c:v>
                </c:pt>
                <c:pt idx="496">
                  <c:v>498</c:v>
                </c:pt>
                <c:pt idx="497">
                  <c:v>498</c:v>
                </c:pt>
                <c:pt idx="498">
                  <c:v>491</c:v>
                </c:pt>
                <c:pt idx="499">
                  <c:v>500</c:v>
                </c:pt>
                <c:pt idx="500">
                  <c:v>493</c:v>
                </c:pt>
                <c:pt idx="501">
                  <c:v>492</c:v>
                </c:pt>
                <c:pt idx="502">
                  <c:v>495</c:v>
                </c:pt>
                <c:pt idx="503">
                  <c:v>498</c:v>
                </c:pt>
                <c:pt idx="504">
                  <c:v>497</c:v>
                </c:pt>
                <c:pt idx="505">
                  <c:v>498</c:v>
                </c:pt>
                <c:pt idx="506">
                  <c:v>491</c:v>
                </c:pt>
                <c:pt idx="507">
                  <c:v>495</c:v>
                </c:pt>
                <c:pt idx="508">
                  <c:v>500</c:v>
                </c:pt>
                <c:pt idx="509">
                  <c:v>493</c:v>
                </c:pt>
                <c:pt idx="510">
                  <c:v>499</c:v>
                </c:pt>
                <c:pt idx="511">
                  <c:v>492</c:v>
                </c:pt>
              </c:numCache>
            </c:numRef>
          </c:val>
          <c:smooth val="0"/>
        </c:ser>
        <c:ser>
          <c:idx val="9"/>
          <c:order val="9"/>
          <c:tx>
            <c:v>Pixel no.25</c:v>
          </c:tx>
          <c:marker>
            <c:symbol val="none"/>
          </c:marker>
          <c:val>
            <c:numRef>
              <c:f>TP_all!$AA$1:$AA$512</c:f>
              <c:numCache>
                <c:formatCode>General</c:formatCode>
                <c:ptCount val="512"/>
                <c:pt idx="0">
                  <c:v>9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6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36</c:v>
                </c:pt>
                <c:pt idx="57">
                  <c:v>39</c:v>
                </c:pt>
                <c:pt idx="58">
                  <c:v>46</c:v>
                </c:pt>
                <c:pt idx="59">
                  <c:v>45</c:v>
                </c:pt>
                <c:pt idx="60">
                  <c:v>56</c:v>
                </c:pt>
                <c:pt idx="61">
                  <c:v>44</c:v>
                </c:pt>
                <c:pt idx="62">
                  <c:v>53</c:v>
                </c:pt>
                <c:pt idx="63">
                  <c:v>47</c:v>
                </c:pt>
                <c:pt idx="64">
                  <c:v>53</c:v>
                </c:pt>
                <c:pt idx="65">
                  <c:v>60</c:v>
                </c:pt>
                <c:pt idx="66">
                  <c:v>57</c:v>
                </c:pt>
                <c:pt idx="67">
                  <c:v>58</c:v>
                </c:pt>
                <c:pt idx="68">
                  <c:v>61</c:v>
                </c:pt>
                <c:pt idx="69">
                  <c:v>68</c:v>
                </c:pt>
                <c:pt idx="70">
                  <c:v>68</c:v>
                </c:pt>
                <c:pt idx="71">
                  <c:v>65</c:v>
                </c:pt>
                <c:pt idx="72">
                  <c:v>75</c:v>
                </c:pt>
                <c:pt idx="73">
                  <c:v>74</c:v>
                </c:pt>
                <c:pt idx="74">
                  <c:v>76</c:v>
                </c:pt>
                <c:pt idx="75">
                  <c:v>78</c:v>
                </c:pt>
                <c:pt idx="76">
                  <c:v>81</c:v>
                </c:pt>
                <c:pt idx="77">
                  <c:v>82</c:v>
                </c:pt>
                <c:pt idx="78">
                  <c:v>88</c:v>
                </c:pt>
                <c:pt idx="79">
                  <c:v>84</c:v>
                </c:pt>
                <c:pt idx="80">
                  <c:v>84</c:v>
                </c:pt>
                <c:pt idx="81">
                  <c:v>83</c:v>
                </c:pt>
                <c:pt idx="82">
                  <c:v>88</c:v>
                </c:pt>
                <c:pt idx="83">
                  <c:v>88</c:v>
                </c:pt>
                <c:pt idx="84">
                  <c:v>88</c:v>
                </c:pt>
                <c:pt idx="85">
                  <c:v>85</c:v>
                </c:pt>
                <c:pt idx="86">
                  <c:v>95</c:v>
                </c:pt>
                <c:pt idx="87">
                  <c:v>91</c:v>
                </c:pt>
                <c:pt idx="88">
                  <c:v>92</c:v>
                </c:pt>
                <c:pt idx="89">
                  <c:v>96</c:v>
                </c:pt>
                <c:pt idx="90">
                  <c:v>98</c:v>
                </c:pt>
                <c:pt idx="91">
                  <c:v>96</c:v>
                </c:pt>
                <c:pt idx="92">
                  <c:v>96</c:v>
                </c:pt>
                <c:pt idx="93">
                  <c:v>97</c:v>
                </c:pt>
                <c:pt idx="94">
                  <c:v>104</c:v>
                </c:pt>
                <c:pt idx="95">
                  <c:v>97</c:v>
                </c:pt>
                <c:pt idx="96">
                  <c:v>102</c:v>
                </c:pt>
                <c:pt idx="97">
                  <c:v>104</c:v>
                </c:pt>
                <c:pt idx="98">
                  <c:v>105</c:v>
                </c:pt>
                <c:pt idx="99">
                  <c:v>102</c:v>
                </c:pt>
                <c:pt idx="100">
                  <c:v>106</c:v>
                </c:pt>
                <c:pt idx="101">
                  <c:v>110</c:v>
                </c:pt>
                <c:pt idx="102">
                  <c:v>106</c:v>
                </c:pt>
                <c:pt idx="103">
                  <c:v>109</c:v>
                </c:pt>
                <c:pt idx="104">
                  <c:v>111</c:v>
                </c:pt>
                <c:pt idx="105">
                  <c:v>113</c:v>
                </c:pt>
                <c:pt idx="106">
                  <c:v>111</c:v>
                </c:pt>
                <c:pt idx="107">
                  <c:v>112</c:v>
                </c:pt>
                <c:pt idx="108">
                  <c:v>114</c:v>
                </c:pt>
                <c:pt idx="109">
                  <c:v>111</c:v>
                </c:pt>
                <c:pt idx="110">
                  <c:v>122</c:v>
                </c:pt>
                <c:pt idx="111">
                  <c:v>119</c:v>
                </c:pt>
                <c:pt idx="112">
                  <c:v>118</c:v>
                </c:pt>
                <c:pt idx="113">
                  <c:v>122</c:v>
                </c:pt>
                <c:pt idx="114">
                  <c:v>121</c:v>
                </c:pt>
                <c:pt idx="115">
                  <c:v>123</c:v>
                </c:pt>
                <c:pt idx="116">
                  <c:v>124</c:v>
                </c:pt>
                <c:pt idx="117">
                  <c:v>125</c:v>
                </c:pt>
                <c:pt idx="118">
                  <c:v>125</c:v>
                </c:pt>
                <c:pt idx="119">
                  <c:v>128</c:v>
                </c:pt>
                <c:pt idx="120">
                  <c:v>130</c:v>
                </c:pt>
                <c:pt idx="121">
                  <c:v>129</c:v>
                </c:pt>
                <c:pt idx="122">
                  <c:v>129</c:v>
                </c:pt>
                <c:pt idx="123">
                  <c:v>131</c:v>
                </c:pt>
                <c:pt idx="124">
                  <c:v>134</c:v>
                </c:pt>
                <c:pt idx="125">
                  <c:v>130</c:v>
                </c:pt>
                <c:pt idx="126">
                  <c:v>135</c:v>
                </c:pt>
                <c:pt idx="127">
                  <c:v>135</c:v>
                </c:pt>
                <c:pt idx="128">
                  <c:v>137</c:v>
                </c:pt>
                <c:pt idx="129">
                  <c:v>139</c:v>
                </c:pt>
                <c:pt idx="130">
                  <c:v>135</c:v>
                </c:pt>
                <c:pt idx="131">
                  <c:v>134</c:v>
                </c:pt>
                <c:pt idx="132">
                  <c:v>137</c:v>
                </c:pt>
                <c:pt idx="133">
                  <c:v>143</c:v>
                </c:pt>
                <c:pt idx="134">
                  <c:v>142</c:v>
                </c:pt>
                <c:pt idx="135">
                  <c:v>141</c:v>
                </c:pt>
                <c:pt idx="136">
                  <c:v>145</c:v>
                </c:pt>
                <c:pt idx="137">
                  <c:v>142</c:v>
                </c:pt>
                <c:pt idx="138">
                  <c:v>150</c:v>
                </c:pt>
                <c:pt idx="139">
                  <c:v>150</c:v>
                </c:pt>
                <c:pt idx="140">
                  <c:v>154</c:v>
                </c:pt>
                <c:pt idx="141">
                  <c:v>150</c:v>
                </c:pt>
                <c:pt idx="142">
                  <c:v>150</c:v>
                </c:pt>
                <c:pt idx="143">
                  <c:v>148</c:v>
                </c:pt>
                <c:pt idx="144">
                  <c:v>156</c:v>
                </c:pt>
                <c:pt idx="145">
                  <c:v>153</c:v>
                </c:pt>
                <c:pt idx="146">
                  <c:v>154</c:v>
                </c:pt>
                <c:pt idx="147">
                  <c:v>153</c:v>
                </c:pt>
                <c:pt idx="148">
                  <c:v>155</c:v>
                </c:pt>
                <c:pt idx="149">
                  <c:v>156</c:v>
                </c:pt>
                <c:pt idx="150">
                  <c:v>158</c:v>
                </c:pt>
                <c:pt idx="151">
                  <c:v>158</c:v>
                </c:pt>
                <c:pt idx="152">
                  <c:v>165</c:v>
                </c:pt>
                <c:pt idx="153">
                  <c:v>158</c:v>
                </c:pt>
                <c:pt idx="154">
                  <c:v>163</c:v>
                </c:pt>
                <c:pt idx="155">
                  <c:v>166</c:v>
                </c:pt>
                <c:pt idx="156">
                  <c:v>167</c:v>
                </c:pt>
                <c:pt idx="157">
                  <c:v>161</c:v>
                </c:pt>
                <c:pt idx="158">
                  <c:v>166</c:v>
                </c:pt>
                <c:pt idx="159">
                  <c:v>166</c:v>
                </c:pt>
                <c:pt idx="160">
                  <c:v>169</c:v>
                </c:pt>
                <c:pt idx="161">
                  <c:v>171</c:v>
                </c:pt>
                <c:pt idx="162">
                  <c:v>168</c:v>
                </c:pt>
                <c:pt idx="163">
                  <c:v>168</c:v>
                </c:pt>
                <c:pt idx="164">
                  <c:v>177</c:v>
                </c:pt>
                <c:pt idx="165">
                  <c:v>168</c:v>
                </c:pt>
                <c:pt idx="166">
                  <c:v>176</c:v>
                </c:pt>
                <c:pt idx="167">
                  <c:v>176</c:v>
                </c:pt>
                <c:pt idx="168">
                  <c:v>178</c:v>
                </c:pt>
                <c:pt idx="169">
                  <c:v>179</c:v>
                </c:pt>
                <c:pt idx="170">
                  <c:v>180</c:v>
                </c:pt>
                <c:pt idx="171">
                  <c:v>177</c:v>
                </c:pt>
                <c:pt idx="172">
                  <c:v>184</c:v>
                </c:pt>
                <c:pt idx="173">
                  <c:v>179</c:v>
                </c:pt>
                <c:pt idx="174">
                  <c:v>189</c:v>
                </c:pt>
                <c:pt idx="175">
                  <c:v>185</c:v>
                </c:pt>
                <c:pt idx="176">
                  <c:v>187</c:v>
                </c:pt>
                <c:pt idx="177">
                  <c:v>189</c:v>
                </c:pt>
                <c:pt idx="178">
                  <c:v>188</c:v>
                </c:pt>
                <c:pt idx="179">
                  <c:v>185</c:v>
                </c:pt>
                <c:pt idx="180">
                  <c:v>186</c:v>
                </c:pt>
                <c:pt idx="181">
                  <c:v>191</c:v>
                </c:pt>
                <c:pt idx="182">
                  <c:v>189</c:v>
                </c:pt>
                <c:pt idx="183">
                  <c:v>190</c:v>
                </c:pt>
                <c:pt idx="184">
                  <c:v>190</c:v>
                </c:pt>
                <c:pt idx="185">
                  <c:v>196</c:v>
                </c:pt>
                <c:pt idx="186">
                  <c:v>198</c:v>
                </c:pt>
                <c:pt idx="187">
                  <c:v>196</c:v>
                </c:pt>
                <c:pt idx="188">
                  <c:v>195</c:v>
                </c:pt>
                <c:pt idx="189">
                  <c:v>199</c:v>
                </c:pt>
                <c:pt idx="190">
                  <c:v>203</c:v>
                </c:pt>
                <c:pt idx="191">
                  <c:v>200</c:v>
                </c:pt>
                <c:pt idx="192">
                  <c:v>202</c:v>
                </c:pt>
                <c:pt idx="193">
                  <c:v>207</c:v>
                </c:pt>
                <c:pt idx="194">
                  <c:v>201</c:v>
                </c:pt>
                <c:pt idx="195">
                  <c:v>210</c:v>
                </c:pt>
                <c:pt idx="196">
                  <c:v>204</c:v>
                </c:pt>
                <c:pt idx="197">
                  <c:v>208</c:v>
                </c:pt>
                <c:pt idx="198">
                  <c:v>208</c:v>
                </c:pt>
                <c:pt idx="199">
                  <c:v>212</c:v>
                </c:pt>
                <c:pt idx="200">
                  <c:v>211</c:v>
                </c:pt>
                <c:pt idx="201">
                  <c:v>211</c:v>
                </c:pt>
                <c:pt idx="202">
                  <c:v>207</c:v>
                </c:pt>
                <c:pt idx="203">
                  <c:v>218</c:v>
                </c:pt>
                <c:pt idx="204">
                  <c:v>216</c:v>
                </c:pt>
                <c:pt idx="205">
                  <c:v>216</c:v>
                </c:pt>
                <c:pt idx="206">
                  <c:v>222</c:v>
                </c:pt>
                <c:pt idx="207">
                  <c:v>217</c:v>
                </c:pt>
                <c:pt idx="208">
                  <c:v>222</c:v>
                </c:pt>
                <c:pt idx="209">
                  <c:v>215</c:v>
                </c:pt>
                <c:pt idx="210">
                  <c:v>225</c:v>
                </c:pt>
                <c:pt idx="211">
                  <c:v>221</c:v>
                </c:pt>
                <c:pt idx="212">
                  <c:v>228</c:v>
                </c:pt>
                <c:pt idx="213">
                  <c:v>223</c:v>
                </c:pt>
                <c:pt idx="214">
                  <c:v>229</c:v>
                </c:pt>
                <c:pt idx="215">
                  <c:v>234</c:v>
                </c:pt>
                <c:pt idx="216">
                  <c:v>232</c:v>
                </c:pt>
                <c:pt idx="217">
                  <c:v>225</c:v>
                </c:pt>
                <c:pt idx="218">
                  <c:v>230</c:v>
                </c:pt>
                <c:pt idx="219">
                  <c:v>231</c:v>
                </c:pt>
                <c:pt idx="220">
                  <c:v>230</c:v>
                </c:pt>
                <c:pt idx="221">
                  <c:v>230</c:v>
                </c:pt>
                <c:pt idx="222">
                  <c:v>234</c:v>
                </c:pt>
                <c:pt idx="223">
                  <c:v>236</c:v>
                </c:pt>
                <c:pt idx="224">
                  <c:v>241</c:v>
                </c:pt>
                <c:pt idx="225">
                  <c:v>236</c:v>
                </c:pt>
                <c:pt idx="226">
                  <c:v>241</c:v>
                </c:pt>
                <c:pt idx="227">
                  <c:v>241</c:v>
                </c:pt>
                <c:pt idx="228">
                  <c:v>242</c:v>
                </c:pt>
                <c:pt idx="229">
                  <c:v>244</c:v>
                </c:pt>
                <c:pt idx="230">
                  <c:v>239</c:v>
                </c:pt>
                <c:pt idx="231">
                  <c:v>246</c:v>
                </c:pt>
                <c:pt idx="232">
                  <c:v>241</c:v>
                </c:pt>
                <c:pt idx="233">
                  <c:v>248</c:v>
                </c:pt>
                <c:pt idx="234">
                  <c:v>248</c:v>
                </c:pt>
                <c:pt idx="235">
                  <c:v>247</c:v>
                </c:pt>
                <c:pt idx="236">
                  <c:v>255</c:v>
                </c:pt>
                <c:pt idx="237">
                  <c:v>250</c:v>
                </c:pt>
                <c:pt idx="238">
                  <c:v>256</c:v>
                </c:pt>
                <c:pt idx="239">
                  <c:v>255</c:v>
                </c:pt>
                <c:pt idx="240">
                  <c:v>249</c:v>
                </c:pt>
                <c:pt idx="241">
                  <c:v>257</c:v>
                </c:pt>
                <c:pt idx="242">
                  <c:v>255</c:v>
                </c:pt>
                <c:pt idx="243">
                  <c:v>259</c:v>
                </c:pt>
                <c:pt idx="244">
                  <c:v>262</c:v>
                </c:pt>
                <c:pt idx="245">
                  <c:v>258</c:v>
                </c:pt>
                <c:pt idx="246">
                  <c:v>264</c:v>
                </c:pt>
                <c:pt idx="247">
                  <c:v>260</c:v>
                </c:pt>
                <c:pt idx="248">
                  <c:v>264</c:v>
                </c:pt>
                <c:pt idx="249">
                  <c:v>266</c:v>
                </c:pt>
                <c:pt idx="250">
                  <c:v>272</c:v>
                </c:pt>
                <c:pt idx="251">
                  <c:v>266</c:v>
                </c:pt>
                <c:pt idx="252">
                  <c:v>272</c:v>
                </c:pt>
                <c:pt idx="253">
                  <c:v>271</c:v>
                </c:pt>
                <c:pt idx="254">
                  <c:v>269</c:v>
                </c:pt>
                <c:pt idx="255">
                  <c:v>267</c:v>
                </c:pt>
                <c:pt idx="256">
                  <c:v>272</c:v>
                </c:pt>
                <c:pt idx="257">
                  <c:v>265</c:v>
                </c:pt>
                <c:pt idx="258">
                  <c:v>275</c:v>
                </c:pt>
                <c:pt idx="259">
                  <c:v>277</c:v>
                </c:pt>
                <c:pt idx="260">
                  <c:v>278</c:v>
                </c:pt>
                <c:pt idx="261">
                  <c:v>282</c:v>
                </c:pt>
                <c:pt idx="262">
                  <c:v>280</c:v>
                </c:pt>
                <c:pt idx="263">
                  <c:v>280</c:v>
                </c:pt>
                <c:pt idx="264">
                  <c:v>281</c:v>
                </c:pt>
                <c:pt idx="265">
                  <c:v>282</c:v>
                </c:pt>
                <c:pt idx="266">
                  <c:v>287</c:v>
                </c:pt>
                <c:pt idx="267">
                  <c:v>283</c:v>
                </c:pt>
                <c:pt idx="268">
                  <c:v>286</c:v>
                </c:pt>
                <c:pt idx="269">
                  <c:v>289</c:v>
                </c:pt>
                <c:pt idx="270">
                  <c:v>284</c:v>
                </c:pt>
                <c:pt idx="271">
                  <c:v>286</c:v>
                </c:pt>
                <c:pt idx="272">
                  <c:v>289</c:v>
                </c:pt>
                <c:pt idx="273">
                  <c:v>290</c:v>
                </c:pt>
                <c:pt idx="274">
                  <c:v>289</c:v>
                </c:pt>
                <c:pt idx="275">
                  <c:v>292</c:v>
                </c:pt>
                <c:pt idx="276">
                  <c:v>289</c:v>
                </c:pt>
                <c:pt idx="277">
                  <c:v>293</c:v>
                </c:pt>
                <c:pt idx="278">
                  <c:v>298</c:v>
                </c:pt>
                <c:pt idx="279">
                  <c:v>293</c:v>
                </c:pt>
                <c:pt idx="280">
                  <c:v>299</c:v>
                </c:pt>
                <c:pt idx="281">
                  <c:v>296</c:v>
                </c:pt>
                <c:pt idx="282">
                  <c:v>298</c:v>
                </c:pt>
                <c:pt idx="283">
                  <c:v>304</c:v>
                </c:pt>
                <c:pt idx="284">
                  <c:v>304</c:v>
                </c:pt>
                <c:pt idx="285">
                  <c:v>309</c:v>
                </c:pt>
                <c:pt idx="286">
                  <c:v>303</c:v>
                </c:pt>
                <c:pt idx="287">
                  <c:v>304</c:v>
                </c:pt>
                <c:pt idx="288">
                  <c:v>306</c:v>
                </c:pt>
                <c:pt idx="289">
                  <c:v>303</c:v>
                </c:pt>
                <c:pt idx="290">
                  <c:v>312</c:v>
                </c:pt>
                <c:pt idx="291">
                  <c:v>308</c:v>
                </c:pt>
                <c:pt idx="292">
                  <c:v>305</c:v>
                </c:pt>
                <c:pt idx="293">
                  <c:v>309</c:v>
                </c:pt>
                <c:pt idx="294">
                  <c:v>309</c:v>
                </c:pt>
                <c:pt idx="295">
                  <c:v>315</c:v>
                </c:pt>
                <c:pt idx="296">
                  <c:v>317</c:v>
                </c:pt>
                <c:pt idx="297">
                  <c:v>314</c:v>
                </c:pt>
                <c:pt idx="298">
                  <c:v>315</c:v>
                </c:pt>
                <c:pt idx="299">
                  <c:v>325</c:v>
                </c:pt>
                <c:pt idx="300">
                  <c:v>320</c:v>
                </c:pt>
                <c:pt idx="301">
                  <c:v>326</c:v>
                </c:pt>
                <c:pt idx="302">
                  <c:v>324</c:v>
                </c:pt>
                <c:pt idx="303">
                  <c:v>317</c:v>
                </c:pt>
                <c:pt idx="304">
                  <c:v>333</c:v>
                </c:pt>
                <c:pt idx="305">
                  <c:v>330</c:v>
                </c:pt>
                <c:pt idx="306">
                  <c:v>318</c:v>
                </c:pt>
                <c:pt idx="307">
                  <c:v>333</c:v>
                </c:pt>
                <c:pt idx="308">
                  <c:v>331</c:v>
                </c:pt>
                <c:pt idx="309">
                  <c:v>328</c:v>
                </c:pt>
                <c:pt idx="310">
                  <c:v>330</c:v>
                </c:pt>
                <c:pt idx="311">
                  <c:v>332</c:v>
                </c:pt>
                <c:pt idx="312">
                  <c:v>333</c:v>
                </c:pt>
                <c:pt idx="313">
                  <c:v>331</c:v>
                </c:pt>
                <c:pt idx="314">
                  <c:v>332</c:v>
                </c:pt>
                <c:pt idx="315">
                  <c:v>335</c:v>
                </c:pt>
                <c:pt idx="316">
                  <c:v>334</c:v>
                </c:pt>
                <c:pt idx="317">
                  <c:v>346</c:v>
                </c:pt>
                <c:pt idx="318">
                  <c:v>336</c:v>
                </c:pt>
                <c:pt idx="319">
                  <c:v>337</c:v>
                </c:pt>
                <c:pt idx="320">
                  <c:v>345</c:v>
                </c:pt>
                <c:pt idx="321">
                  <c:v>343</c:v>
                </c:pt>
                <c:pt idx="322">
                  <c:v>342</c:v>
                </c:pt>
                <c:pt idx="323">
                  <c:v>341</c:v>
                </c:pt>
                <c:pt idx="324">
                  <c:v>349</c:v>
                </c:pt>
                <c:pt idx="325">
                  <c:v>346</c:v>
                </c:pt>
                <c:pt idx="326">
                  <c:v>343</c:v>
                </c:pt>
                <c:pt idx="327">
                  <c:v>345</c:v>
                </c:pt>
                <c:pt idx="328">
                  <c:v>342</c:v>
                </c:pt>
                <c:pt idx="329">
                  <c:v>347</c:v>
                </c:pt>
                <c:pt idx="330">
                  <c:v>350</c:v>
                </c:pt>
                <c:pt idx="331">
                  <c:v>350</c:v>
                </c:pt>
                <c:pt idx="332">
                  <c:v>352</c:v>
                </c:pt>
                <c:pt idx="333">
                  <c:v>359</c:v>
                </c:pt>
                <c:pt idx="334">
                  <c:v>354</c:v>
                </c:pt>
                <c:pt idx="335">
                  <c:v>353</c:v>
                </c:pt>
                <c:pt idx="336">
                  <c:v>362</c:v>
                </c:pt>
                <c:pt idx="337">
                  <c:v>355</c:v>
                </c:pt>
                <c:pt idx="338">
                  <c:v>359</c:v>
                </c:pt>
                <c:pt idx="339">
                  <c:v>359</c:v>
                </c:pt>
                <c:pt idx="340">
                  <c:v>362</c:v>
                </c:pt>
                <c:pt idx="341">
                  <c:v>360</c:v>
                </c:pt>
                <c:pt idx="342">
                  <c:v>360</c:v>
                </c:pt>
                <c:pt idx="343">
                  <c:v>368</c:v>
                </c:pt>
                <c:pt idx="344">
                  <c:v>369</c:v>
                </c:pt>
                <c:pt idx="345">
                  <c:v>360</c:v>
                </c:pt>
                <c:pt idx="346">
                  <c:v>363</c:v>
                </c:pt>
                <c:pt idx="347">
                  <c:v>371</c:v>
                </c:pt>
                <c:pt idx="348">
                  <c:v>364</c:v>
                </c:pt>
                <c:pt idx="349">
                  <c:v>374</c:v>
                </c:pt>
                <c:pt idx="350">
                  <c:v>369</c:v>
                </c:pt>
                <c:pt idx="351">
                  <c:v>375</c:v>
                </c:pt>
                <c:pt idx="352">
                  <c:v>372</c:v>
                </c:pt>
                <c:pt idx="353">
                  <c:v>373</c:v>
                </c:pt>
                <c:pt idx="354">
                  <c:v>378</c:v>
                </c:pt>
                <c:pt idx="355">
                  <c:v>378</c:v>
                </c:pt>
                <c:pt idx="356">
                  <c:v>377</c:v>
                </c:pt>
                <c:pt idx="357">
                  <c:v>377</c:v>
                </c:pt>
                <c:pt idx="358">
                  <c:v>378</c:v>
                </c:pt>
                <c:pt idx="359">
                  <c:v>376</c:v>
                </c:pt>
                <c:pt idx="360">
                  <c:v>387</c:v>
                </c:pt>
                <c:pt idx="361">
                  <c:v>387</c:v>
                </c:pt>
                <c:pt idx="362">
                  <c:v>381</c:v>
                </c:pt>
                <c:pt idx="363">
                  <c:v>381</c:v>
                </c:pt>
                <c:pt idx="364">
                  <c:v>378</c:v>
                </c:pt>
                <c:pt idx="365">
                  <c:v>393</c:v>
                </c:pt>
                <c:pt idx="366">
                  <c:v>391</c:v>
                </c:pt>
                <c:pt idx="367">
                  <c:v>386</c:v>
                </c:pt>
                <c:pt idx="368">
                  <c:v>391</c:v>
                </c:pt>
                <c:pt idx="369">
                  <c:v>390</c:v>
                </c:pt>
                <c:pt idx="370">
                  <c:v>389</c:v>
                </c:pt>
                <c:pt idx="371">
                  <c:v>395</c:v>
                </c:pt>
                <c:pt idx="372">
                  <c:v>388</c:v>
                </c:pt>
                <c:pt idx="373">
                  <c:v>398</c:v>
                </c:pt>
                <c:pt idx="374">
                  <c:v>398</c:v>
                </c:pt>
                <c:pt idx="375">
                  <c:v>398</c:v>
                </c:pt>
                <c:pt idx="376">
                  <c:v>397</c:v>
                </c:pt>
                <c:pt idx="377">
                  <c:v>392</c:v>
                </c:pt>
                <c:pt idx="378">
                  <c:v>402</c:v>
                </c:pt>
                <c:pt idx="379">
                  <c:v>406</c:v>
                </c:pt>
                <c:pt idx="380">
                  <c:v>406</c:v>
                </c:pt>
                <c:pt idx="381">
                  <c:v>401</c:v>
                </c:pt>
                <c:pt idx="382">
                  <c:v>410</c:v>
                </c:pt>
                <c:pt idx="383">
                  <c:v>411</c:v>
                </c:pt>
                <c:pt idx="384">
                  <c:v>405</c:v>
                </c:pt>
                <c:pt idx="385">
                  <c:v>405</c:v>
                </c:pt>
                <c:pt idx="386">
                  <c:v>403</c:v>
                </c:pt>
                <c:pt idx="387">
                  <c:v>410</c:v>
                </c:pt>
                <c:pt idx="388">
                  <c:v>410</c:v>
                </c:pt>
                <c:pt idx="389">
                  <c:v>419</c:v>
                </c:pt>
                <c:pt idx="390">
                  <c:v>415</c:v>
                </c:pt>
                <c:pt idx="391">
                  <c:v>410</c:v>
                </c:pt>
                <c:pt idx="392">
                  <c:v>418</c:v>
                </c:pt>
                <c:pt idx="393">
                  <c:v>417</c:v>
                </c:pt>
                <c:pt idx="394">
                  <c:v>416</c:v>
                </c:pt>
                <c:pt idx="395">
                  <c:v>418</c:v>
                </c:pt>
                <c:pt idx="396">
                  <c:v>425</c:v>
                </c:pt>
                <c:pt idx="397">
                  <c:v>419</c:v>
                </c:pt>
                <c:pt idx="398">
                  <c:v>422</c:v>
                </c:pt>
                <c:pt idx="399">
                  <c:v>427</c:v>
                </c:pt>
                <c:pt idx="400">
                  <c:v>421</c:v>
                </c:pt>
                <c:pt idx="401">
                  <c:v>432</c:v>
                </c:pt>
                <c:pt idx="402">
                  <c:v>436</c:v>
                </c:pt>
                <c:pt idx="403">
                  <c:v>427</c:v>
                </c:pt>
                <c:pt idx="404">
                  <c:v>425</c:v>
                </c:pt>
                <c:pt idx="405">
                  <c:v>427</c:v>
                </c:pt>
                <c:pt idx="406">
                  <c:v>430</c:v>
                </c:pt>
                <c:pt idx="407">
                  <c:v>438</c:v>
                </c:pt>
                <c:pt idx="408">
                  <c:v>437</c:v>
                </c:pt>
                <c:pt idx="409">
                  <c:v>435</c:v>
                </c:pt>
                <c:pt idx="410">
                  <c:v>436</c:v>
                </c:pt>
                <c:pt idx="411">
                  <c:v>431</c:v>
                </c:pt>
                <c:pt idx="412">
                  <c:v>433</c:v>
                </c:pt>
                <c:pt idx="413">
                  <c:v>434</c:v>
                </c:pt>
                <c:pt idx="414">
                  <c:v>438</c:v>
                </c:pt>
                <c:pt idx="415">
                  <c:v>437</c:v>
                </c:pt>
                <c:pt idx="416">
                  <c:v>439</c:v>
                </c:pt>
                <c:pt idx="417">
                  <c:v>451</c:v>
                </c:pt>
                <c:pt idx="418">
                  <c:v>441</c:v>
                </c:pt>
                <c:pt idx="419">
                  <c:v>447</c:v>
                </c:pt>
                <c:pt idx="420">
                  <c:v>447</c:v>
                </c:pt>
                <c:pt idx="421">
                  <c:v>444</c:v>
                </c:pt>
                <c:pt idx="422">
                  <c:v>443</c:v>
                </c:pt>
                <c:pt idx="423">
                  <c:v>449</c:v>
                </c:pt>
                <c:pt idx="424">
                  <c:v>454</c:v>
                </c:pt>
                <c:pt idx="425">
                  <c:v>451</c:v>
                </c:pt>
                <c:pt idx="426">
                  <c:v>453</c:v>
                </c:pt>
                <c:pt idx="427">
                  <c:v>455</c:v>
                </c:pt>
                <c:pt idx="428">
                  <c:v>450</c:v>
                </c:pt>
                <c:pt idx="429">
                  <c:v>457</c:v>
                </c:pt>
                <c:pt idx="430">
                  <c:v>457</c:v>
                </c:pt>
                <c:pt idx="431">
                  <c:v>459</c:v>
                </c:pt>
                <c:pt idx="432">
                  <c:v>461</c:v>
                </c:pt>
                <c:pt idx="433">
                  <c:v>459</c:v>
                </c:pt>
                <c:pt idx="434">
                  <c:v>458</c:v>
                </c:pt>
                <c:pt idx="435">
                  <c:v>466</c:v>
                </c:pt>
                <c:pt idx="436">
                  <c:v>465</c:v>
                </c:pt>
                <c:pt idx="437">
                  <c:v>472</c:v>
                </c:pt>
                <c:pt idx="438">
                  <c:v>472</c:v>
                </c:pt>
                <c:pt idx="439">
                  <c:v>474</c:v>
                </c:pt>
                <c:pt idx="440">
                  <c:v>472</c:v>
                </c:pt>
                <c:pt idx="441">
                  <c:v>469</c:v>
                </c:pt>
                <c:pt idx="442">
                  <c:v>469</c:v>
                </c:pt>
                <c:pt idx="443">
                  <c:v>470</c:v>
                </c:pt>
                <c:pt idx="444">
                  <c:v>474</c:v>
                </c:pt>
                <c:pt idx="445">
                  <c:v>483</c:v>
                </c:pt>
                <c:pt idx="446">
                  <c:v>476</c:v>
                </c:pt>
                <c:pt idx="447">
                  <c:v>486</c:v>
                </c:pt>
                <c:pt idx="448">
                  <c:v>487</c:v>
                </c:pt>
                <c:pt idx="449">
                  <c:v>485</c:v>
                </c:pt>
                <c:pt idx="450">
                  <c:v>486</c:v>
                </c:pt>
                <c:pt idx="451">
                  <c:v>483</c:v>
                </c:pt>
                <c:pt idx="452">
                  <c:v>491</c:v>
                </c:pt>
                <c:pt idx="453">
                  <c:v>490</c:v>
                </c:pt>
                <c:pt idx="454">
                  <c:v>497</c:v>
                </c:pt>
                <c:pt idx="455">
                  <c:v>492</c:v>
                </c:pt>
                <c:pt idx="456">
                  <c:v>495</c:v>
                </c:pt>
                <c:pt idx="457">
                  <c:v>499</c:v>
                </c:pt>
                <c:pt idx="458">
                  <c:v>494</c:v>
                </c:pt>
                <c:pt idx="459">
                  <c:v>500</c:v>
                </c:pt>
                <c:pt idx="460">
                  <c:v>498</c:v>
                </c:pt>
                <c:pt idx="461">
                  <c:v>507</c:v>
                </c:pt>
                <c:pt idx="462">
                  <c:v>502</c:v>
                </c:pt>
                <c:pt idx="463">
                  <c:v>511</c:v>
                </c:pt>
                <c:pt idx="464">
                  <c:v>507</c:v>
                </c:pt>
                <c:pt idx="465">
                  <c:v>507</c:v>
                </c:pt>
                <c:pt idx="466">
                  <c:v>507</c:v>
                </c:pt>
                <c:pt idx="467">
                  <c:v>512</c:v>
                </c:pt>
                <c:pt idx="468">
                  <c:v>514</c:v>
                </c:pt>
                <c:pt idx="469">
                  <c:v>506</c:v>
                </c:pt>
                <c:pt idx="470">
                  <c:v>511</c:v>
                </c:pt>
                <c:pt idx="471">
                  <c:v>518</c:v>
                </c:pt>
                <c:pt idx="472">
                  <c:v>510</c:v>
                </c:pt>
                <c:pt idx="473">
                  <c:v>517</c:v>
                </c:pt>
                <c:pt idx="474">
                  <c:v>508</c:v>
                </c:pt>
                <c:pt idx="475">
                  <c:v>517</c:v>
                </c:pt>
                <c:pt idx="476">
                  <c:v>512</c:v>
                </c:pt>
                <c:pt idx="477">
                  <c:v>514</c:v>
                </c:pt>
                <c:pt idx="478">
                  <c:v>508</c:v>
                </c:pt>
                <c:pt idx="479">
                  <c:v>514</c:v>
                </c:pt>
                <c:pt idx="480">
                  <c:v>510</c:v>
                </c:pt>
                <c:pt idx="481">
                  <c:v>508</c:v>
                </c:pt>
                <c:pt idx="482">
                  <c:v>515</c:v>
                </c:pt>
                <c:pt idx="483">
                  <c:v>515</c:v>
                </c:pt>
                <c:pt idx="484">
                  <c:v>515</c:v>
                </c:pt>
                <c:pt idx="485">
                  <c:v>519</c:v>
                </c:pt>
                <c:pt idx="486">
                  <c:v>516</c:v>
                </c:pt>
                <c:pt idx="487">
                  <c:v>510</c:v>
                </c:pt>
                <c:pt idx="488">
                  <c:v>512</c:v>
                </c:pt>
                <c:pt idx="489">
                  <c:v>518</c:v>
                </c:pt>
                <c:pt idx="490">
                  <c:v>514</c:v>
                </c:pt>
                <c:pt idx="491">
                  <c:v>515</c:v>
                </c:pt>
                <c:pt idx="492">
                  <c:v>513</c:v>
                </c:pt>
                <c:pt idx="493">
                  <c:v>514</c:v>
                </c:pt>
                <c:pt idx="494">
                  <c:v>515</c:v>
                </c:pt>
                <c:pt idx="495">
                  <c:v>511</c:v>
                </c:pt>
                <c:pt idx="496">
                  <c:v>515</c:v>
                </c:pt>
                <c:pt idx="497">
                  <c:v>519</c:v>
                </c:pt>
                <c:pt idx="498">
                  <c:v>520</c:v>
                </c:pt>
                <c:pt idx="499">
                  <c:v>513</c:v>
                </c:pt>
                <c:pt idx="500">
                  <c:v>506</c:v>
                </c:pt>
                <c:pt idx="501">
                  <c:v>518</c:v>
                </c:pt>
                <c:pt idx="502">
                  <c:v>517</c:v>
                </c:pt>
                <c:pt idx="503">
                  <c:v>515</c:v>
                </c:pt>
                <c:pt idx="504">
                  <c:v>520</c:v>
                </c:pt>
                <c:pt idx="505">
                  <c:v>516</c:v>
                </c:pt>
                <c:pt idx="506">
                  <c:v>511</c:v>
                </c:pt>
                <c:pt idx="507">
                  <c:v>517</c:v>
                </c:pt>
                <c:pt idx="508">
                  <c:v>511</c:v>
                </c:pt>
                <c:pt idx="509">
                  <c:v>518</c:v>
                </c:pt>
                <c:pt idx="510">
                  <c:v>511</c:v>
                </c:pt>
                <c:pt idx="511">
                  <c:v>519</c:v>
                </c:pt>
              </c:numCache>
            </c:numRef>
          </c:val>
          <c:smooth val="0"/>
        </c:ser>
        <c:ser>
          <c:idx val="10"/>
          <c:order val="10"/>
          <c:marker>
            <c:symbol val="none"/>
          </c:marker>
          <c:val>
            <c:numRef>
              <c:f>TP_all!$AB$1:$AB$512</c:f>
              <c:numCache>
                <c:formatCode>General</c:formatCode>
                <c:ptCount val="512"/>
                <c:pt idx="0">
                  <c:v>11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28</c:v>
                </c:pt>
                <c:pt idx="43">
                  <c:v>45</c:v>
                </c:pt>
                <c:pt idx="44">
                  <c:v>38</c:v>
                </c:pt>
                <c:pt idx="45">
                  <c:v>33</c:v>
                </c:pt>
                <c:pt idx="46">
                  <c:v>43</c:v>
                </c:pt>
                <c:pt idx="47">
                  <c:v>45</c:v>
                </c:pt>
                <c:pt idx="48">
                  <c:v>45</c:v>
                </c:pt>
                <c:pt idx="49">
                  <c:v>52</c:v>
                </c:pt>
                <c:pt idx="50">
                  <c:v>63</c:v>
                </c:pt>
                <c:pt idx="51">
                  <c:v>66</c:v>
                </c:pt>
                <c:pt idx="52">
                  <c:v>73</c:v>
                </c:pt>
                <c:pt idx="53">
                  <c:v>62</c:v>
                </c:pt>
                <c:pt idx="54">
                  <c:v>63</c:v>
                </c:pt>
                <c:pt idx="55">
                  <c:v>71</c:v>
                </c:pt>
                <c:pt idx="56">
                  <c:v>78</c:v>
                </c:pt>
                <c:pt idx="57">
                  <c:v>75</c:v>
                </c:pt>
                <c:pt idx="58">
                  <c:v>78</c:v>
                </c:pt>
                <c:pt idx="59">
                  <c:v>80</c:v>
                </c:pt>
                <c:pt idx="60">
                  <c:v>86</c:v>
                </c:pt>
                <c:pt idx="61">
                  <c:v>80</c:v>
                </c:pt>
                <c:pt idx="62">
                  <c:v>82</c:v>
                </c:pt>
                <c:pt idx="63">
                  <c:v>80</c:v>
                </c:pt>
                <c:pt idx="64">
                  <c:v>90</c:v>
                </c:pt>
                <c:pt idx="65">
                  <c:v>91</c:v>
                </c:pt>
                <c:pt idx="66">
                  <c:v>90</c:v>
                </c:pt>
                <c:pt idx="67">
                  <c:v>92</c:v>
                </c:pt>
                <c:pt idx="68">
                  <c:v>98</c:v>
                </c:pt>
                <c:pt idx="69">
                  <c:v>92</c:v>
                </c:pt>
                <c:pt idx="70">
                  <c:v>102</c:v>
                </c:pt>
                <c:pt idx="71">
                  <c:v>104</c:v>
                </c:pt>
                <c:pt idx="72">
                  <c:v>92</c:v>
                </c:pt>
                <c:pt idx="73">
                  <c:v>101</c:v>
                </c:pt>
                <c:pt idx="74">
                  <c:v>97</c:v>
                </c:pt>
                <c:pt idx="75">
                  <c:v>99</c:v>
                </c:pt>
                <c:pt idx="76">
                  <c:v>103</c:v>
                </c:pt>
                <c:pt idx="77">
                  <c:v>101</c:v>
                </c:pt>
                <c:pt idx="78">
                  <c:v>102</c:v>
                </c:pt>
                <c:pt idx="79">
                  <c:v>110</c:v>
                </c:pt>
                <c:pt idx="80">
                  <c:v>106</c:v>
                </c:pt>
                <c:pt idx="81">
                  <c:v>101</c:v>
                </c:pt>
                <c:pt idx="82">
                  <c:v>115</c:v>
                </c:pt>
                <c:pt idx="83">
                  <c:v>105</c:v>
                </c:pt>
                <c:pt idx="84">
                  <c:v>109</c:v>
                </c:pt>
                <c:pt idx="85">
                  <c:v>112</c:v>
                </c:pt>
                <c:pt idx="86">
                  <c:v>113</c:v>
                </c:pt>
                <c:pt idx="87">
                  <c:v>114</c:v>
                </c:pt>
                <c:pt idx="88">
                  <c:v>116</c:v>
                </c:pt>
                <c:pt idx="89">
                  <c:v>118</c:v>
                </c:pt>
                <c:pt idx="90">
                  <c:v>111</c:v>
                </c:pt>
                <c:pt idx="91">
                  <c:v>122</c:v>
                </c:pt>
                <c:pt idx="92">
                  <c:v>121</c:v>
                </c:pt>
                <c:pt idx="93">
                  <c:v>123</c:v>
                </c:pt>
                <c:pt idx="94">
                  <c:v>122</c:v>
                </c:pt>
                <c:pt idx="95">
                  <c:v>126</c:v>
                </c:pt>
                <c:pt idx="96">
                  <c:v>119</c:v>
                </c:pt>
                <c:pt idx="97">
                  <c:v>125</c:v>
                </c:pt>
                <c:pt idx="98">
                  <c:v>127</c:v>
                </c:pt>
                <c:pt idx="99">
                  <c:v>126</c:v>
                </c:pt>
                <c:pt idx="100">
                  <c:v>127</c:v>
                </c:pt>
                <c:pt idx="101">
                  <c:v>125</c:v>
                </c:pt>
                <c:pt idx="102">
                  <c:v>136</c:v>
                </c:pt>
                <c:pt idx="103">
                  <c:v>128</c:v>
                </c:pt>
                <c:pt idx="104">
                  <c:v>131</c:v>
                </c:pt>
                <c:pt idx="105">
                  <c:v>135</c:v>
                </c:pt>
                <c:pt idx="106">
                  <c:v>136</c:v>
                </c:pt>
                <c:pt idx="107">
                  <c:v>135</c:v>
                </c:pt>
                <c:pt idx="108">
                  <c:v>133</c:v>
                </c:pt>
                <c:pt idx="109">
                  <c:v>136</c:v>
                </c:pt>
                <c:pt idx="110">
                  <c:v>142</c:v>
                </c:pt>
                <c:pt idx="111">
                  <c:v>142</c:v>
                </c:pt>
                <c:pt idx="112">
                  <c:v>142</c:v>
                </c:pt>
                <c:pt idx="113">
                  <c:v>143</c:v>
                </c:pt>
                <c:pt idx="114">
                  <c:v>145</c:v>
                </c:pt>
                <c:pt idx="115">
                  <c:v>142</c:v>
                </c:pt>
                <c:pt idx="116">
                  <c:v>147</c:v>
                </c:pt>
                <c:pt idx="117">
                  <c:v>148</c:v>
                </c:pt>
                <c:pt idx="118">
                  <c:v>140</c:v>
                </c:pt>
                <c:pt idx="119">
                  <c:v>151</c:v>
                </c:pt>
                <c:pt idx="120">
                  <c:v>150</c:v>
                </c:pt>
                <c:pt idx="121">
                  <c:v>148</c:v>
                </c:pt>
                <c:pt idx="122">
                  <c:v>152</c:v>
                </c:pt>
                <c:pt idx="123">
                  <c:v>151</c:v>
                </c:pt>
                <c:pt idx="124">
                  <c:v>151</c:v>
                </c:pt>
                <c:pt idx="125">
                  <c:v>152</c:v>
                </c:pt>
                <c:pt idx="126">
                  <c:v>151</c:v>
                </c:pt>
                <c:pt idx="127">
                  <c:v>151</c:v>
                </c:pt>
                <c:pt idx="128">
                  <c:v>155</c:v>
                </c:pt>
                <c:pt idx="129">
                  <c:v>153</c:v>
                </c:pt>
                <c:pt idx="130">
                  <c:v>156</c:v>
                </c:pt>
                <c:pt idx="131">
                  <c:v>152</c:v>
                </c:pt>
                <c:pt idx="132">
                  <c:v>158</c:v>
                </c:pt>
                <c:pt idx="133">
                  <c:v>159</c:v>
                </c:pt>
                <c:pt idx="134">
                  <c:v>165</c:v>
                </c:pt>
                <c:pt idx="135">
                  <c:v>165</c:v>
                </c:pt>
                <c:pt idx="136">
                  <c:v>164</c:v>
                </c:pt>
                <c:pt idx="137">
                  <c:v>166</c:v>
                </c:pt>
                <c:pt idx="138">
                  <c:v>165</c:v>
                </c:pt>
                <c:pt idx="139">
                  <c:v>167</c:v>
                </c:pt>
                <c:pt idx="140">
                  <c:v>174</c:v>
                </c:pt>
                <c:pt idx="141">
                  <c:v>165</c:v>
                </c:pt>
                <c:pt idx="142">
                  <c:v>169</c:v>
                </c:pt>
                <c:pt idx="143">
                  <c:v>172</c:v>
                </c:pt>
                <c:pt idx="144">
                  <c:v>170</c:v>
                </c:pt>
                <c:pt idx="145">
                  <c:v>176</c:v>
                </c:pt>
                <c:pt idx="146">
                  <c:v>176</c:v>
                </c:pt>
                <c:pt idx="147">
                  <c:v>171</c:v>
                </c:pt>
                <c:pt idx="148">
                  <c:v>177</c:v>
                </c:pt>
                <c:pt idx="149">
                  <c:v>173</c:v>
                </c:pt>
                <c:pt idx="150">
                  <c:v>174</c:v>
                </c:pt>
                <c:pt idx="151">
                  <c:v>178</c:v>
                </c:pt>
                <c:pt idx="152">
                  <c:v>182</c:v>
                </c:pt>
                <c:pt idx="153">
                  <c:v>177</c:v>
                </c:pt>
                <c:pt idx="154">
                  <c:v>181</c:v>
                </c:pt>
                <c:pt idx="155">
                  <c:v>184</c:v>
                </c:pt>
                <c:pt idx="156">
                  <c:v>183</c:v>
                </c:pt>
                <c:pt idx="157">
                  <c:v>180</c:v>
                </c:pt>
                <c:pt idx="158">
                  <c:v>184</c:v>
                </c:pt>
                <c:pt idx="159">
                  <c:v>187</c:v>
                </c:pt>
                <c:pt idx="160">
                  <c:v>186</c:v>
                </c:pt>
                <c:pt idx="161">
                  <c:v>184</c:v>
                </c:pt>
                <c:pt idx="162">
                  <c:v>187</c:v>
                </c:pt>
                <c:pt idx="163">
                  <c:v>192</c:v>
                </c:pt>
                <c:pt idx="164">
                  <c:v>199</c:v>
                </c:pt>
                <c:pt idx="165">
                  <c:v>194</c:v>
                </c:pt>
                <c:pt idx="166">
                  <c:v>196</c:v>
                </c:pt>
                <c:pt idx="167">
                  <c:v>201</c:v>
                </c:pt>
                <c:pt idx="168">
                  <c:v>197</c:v>
                </c:pt>
                <c:pt idx="169">
                  <c:v>201</c:v>
                </c:pt>
                <c:pt idx="170">
                  <c:v>205</c:v>
                </c:pt>
                <c:pt idx="171">
                  <c:v>194</c:v>
                </c:pt>
                <c:pt idx="172">
                  <c:v>204</c:v>
                </c:pt>
                <c:pt idx="173">
                  <c:v>205</c:v>
                </c:pt>
                <c:pt idx="174">
                  <c:v>206</c:v>
                </c:pt>
                <c:pt idx="175">
                  <c:v>209</c:v>
                </c:pt>
                <c:pt idx="176">
                  <c:v>205</c:v>
                </c:pt>
                <c:pt idx="177">
                  <c:v>208</c:v>
                </c:pt>
                <c:pt idx="178">
                  <c:v>210</c:v>
                </c:pt>
                <c:pt idx="179">
                  <c:v>208</c:v>
                </c:pt>
                <c:pt idx="180">
                  <c:v>211</c:v>
                </c:pt>
                <c:pt idx="181">
                  <c:v>216</c:v>
                </c:pt>
                <c:pt idx="182">
                  <c:v>214</c:v>
                </c:pt>
                <c:pt idx="183">
                  <c:v>211</c:v>
                </c:pt>
                <c:pt idx="184">
                  <c:v>217</c:v>
                </c:pt>
                <c:pt idx="185">
                  <c:v>220</c:v>
                </c:pt>
                <c:pt idx="186">
                  <c:v>219</c:v>
                </c:pt>
                <c:pt idx="187">
                  <c:v>222</c:v>
                </c:pt>
                <c:pt idx="188">
                  <c:v>219</c:v>
                </c:pt>
                <c:pt idx="189">
                  <c:v>220</c:v>
                </c:pt>
                <c:pt idx="190">
                  <c:v>224</c:v>
                </c:pt>
                <c:pt idx="191">
                  <c:v>226</c:v>
                </c:pt>
                <c:pt idx="192">
                  <c:v>225</c:v>
                </c:pt>
                <c:pt idx="193">
                  <c:v>230</c:v>
                </c:pt>
                <c:pt idx="194">
                  <c:v>224</c:v>
                </c:pt>
                <c:pt idx="195">
                  <c:v>234</c:v>
                </c:pt>
                <c:pt idx="196">
                  <c:v>234</c:v>
                </c:pt>
                <c:pt idx="197">
                  <c:v>235</c:v>
                </c:pt>
                <c:pt idx="198">
                  <c:v>231</c:v>
                </c:pt>
                <c:pt idx="199">
                  <c:v>227</c:v>
                </c:pt>
                <c:pt idx="200">
                  <c:v>233</c:v>
                </c:pt>
                <c:pt idx="201">
                  <c:v>236</c:v>
                </c:pt>
                <c:pt idx="202">
                  <c:v>234</c:v>
                </c:pt>
                <c:pt idx="203">
                  <c:v>235</c:v>
                </c:pt>
                <c:pt idx="204">
                  <c:v>238</c:v>
                </c:pt>
                <c:pt idx="205">
                  <c:v>244</c:v>
                </c:pt>
                <c:pt idx="206">
                  <c:v>246</c:v>
                </c:pt>
                <c:pt idx="207">
                  <c:v>243</c:v>
                </c:pt>
                <c:pt idx="208">
                  <c:v>247</c:v>
                </c:pt>
                <c:pt idx="209">
                  <c:v>247</c:v>
                </c:pt>
                <c:pt idx="210">
                  <c:v>248</c:v>
                </c:pt>
                <c:pt idx="211">
                  <c:v>246</c:v>
                </c:pt>
                <c:pt idx="212">
                  <c:v>245</c:v>
                </c:pt>
                <c:pt idx="213">
                  <c:v>243</c:v>
                </c:pt>
                <c:pt idx="214">
                  <c:v>252</c:v>
                </c:pt>
                <c:pt idx="215">
                  <c:v>250</c:v>
                </c:pt>
                <c:pt idx="216">
                  <c:v>252</c:v>
                </c:pt>
                <c:pt idx="217">
                  <c:v>256</c:v>
                </c:pt>
                <c:pt idx="218">
                  <c:v>258</c:v>
                </c:pt>
                <c:pt idx="219">
                  <c:v>255</c:v>
                </c:pt>
                <c:pt idx="220">
                  <c:v>257</c:v>
                </c:pt>
                <c:pt idx="221">
                  <c:v>259</c:v>
                </c:pt>
                <c:pt idx="222">
                  <c:v>256</c:v>
                </c:pt>
                <c:pt idx="223">
                  <c:v>267</c:v>
                </c:pt>
                <c:pt idx="224">
                  <c:v>262</c:v>
                </c:pt>
                <c:pt idx="225">
                  <c:v>258</c:v>
                </c:pt>
                <c:pt idx="226">
                  <c:v>270</c:v>
                </c:pt>
                <c:pt idx="227">
                  <c:v>268</c:v>
                </c:pt>
                <c:pt idx="228">
                  <c:v>269</c:v>
                </c:pt>
                <c:pt idx="229">
                  <c:v>263</c:v>
                </c:pt>
                <c:pt idx="230">
                  <c:v>267</c:v>
                </c:pt>
                <c:pt idx="231">
                  <c:v>266</c:v>
                </c:pt>
                <c:pt idx="232">
                  <c:v>270</c:v>
                </c:pt>
                <c:pt idx="233">
                  <c:v>273</c:v>
                </c:pt>
                <c:pt idx="234">
                  <c:v>272</c:v>
                </c:pt>
                <c:pt idx="235">
                  <c:v>276</c:v>
                </c:pt>
                <c:pt idx="236">
                  <c:v>273</c:v>
                </c:pt>
                <c:pt idx="237">
                  <c:v>274</c:v>
                </c:pt>
                <c:pt idx="238">
                  <c:v>276</c:v>
                </c:pt>
                <c:pt idx="239">
                  <c:v>287</c:v>
                </c:pt>
                <c:pt idx="240">
                  <c:v>284</c:v>
                </c:pt>
                <c:pt idx="241">
                  <c:v>279</c:v>
                </c:pt>
                <c:pt idx="242">
                  <c:v>279</c:v>
                </c:pt>
                <c:pt idx="243">
                  <c:v>277</c:v>
                </c:pt>
                <c:pt idx="244">
                  <c:v>287</c:v>
                </c:pt>
                <c:pt idx="245">
                  <c:v>280</c:v>
                </c:pt>
                <c:pt idx="246">
                  <c:v>285</c:v>
                </c:pt>
                <c:pt idx="247">
                  <c:v>286</c:v>
                </c:pt>
                <c:pt idx="248">
                  <c:v>281</c:v>
                </c:pt>
                <c:pt idx="249">
                  <c:v>296</c:v>
                </c:pt>
                <c:pt idx="250">
                  <c:v>288</c:v>
                </c:pt>
                <c:pt idx="251">
                  <c:v>297</c:v>
                </c:pt>
                <c:pt idx="252">
                  <c:v>299</c:v>
                </c:pt>
                <c:pt idx="253">
                  <c:v>301</c:v>
                </c:pt>
                <c:pt idx="254">
                  <c:v>293</c:v>
                </c:pt>
                <c:pt idx="255">
                  <c:v>294</c:v>
                </c:pt>
                <c:pt idx="256">
                  <c:v>298</c:v>
                </c:pt>
                <c:pt idx="257">
                  <c:v>300</c:v>
                </c:pt>
                <c:pt idx="258">
                  <c:v>306</c:v>
                </c:pt>
                <c:pt idx="259">
                  <c:v>305</c:v>
                </c:pt>
                <c:pt idx="260">
                  <c:v>302</c:v>
                </c:pt>
                <c:pt idx="261">
                  <c:v>302</c:v>
                </c:pt>
                <c:pt idx="262">
                  <c:v>301</c:v>
                </c:pt>
                <c:pt idx="263">
                  <c:v>305</c:v>
                </c:pt>
                <c:pt idx="264">
                  <c:v>307</c:v>
                </c:pt>
                <c:pt idx="265">
                  <c:v>306</c:v>
                </c:pt>
                <c:pt idx="266">
                  <c:v>310</c:v>
                </c:pt>
                <c:pt idx="267">
                  <c:v>318</c:v>
                </c:pt>
                <c:pt idx="268">
                  <c:v>309</c:v>
                </c:pt>
                <c:pt idx="269">
                  <c:v>310</c:v>
                </c:pt>
                <c:pt idx="270">
                  <c:v>308</c:v>
                </c:pt>
                <c:pt idx="271">
                  <c:v>313</c:v>
                </c:pt>
                <c:pt idx="272">
                  <c:v>315</c:v>
                </c:pt>
                <c:pt idx="273">
                  <c:v>315</c:v>
                </c:pt>
                <c:pt idx="274">
                  <c:v>320</c:v>
                </c:pt>
                <c:pt idx="275">
                  <c:v>317</c:v>
                </c:pt>
                <c:pt idx="276">
                  <c:v>321</c:v>
                </c:pt>
                <c:pt idx="277">
                  <c:v>322</c:v>
                </c:pt>
                <c:pt idx="278">
                  <c:v>321</c:v>
                </c:pt>
                <c:pt idx="279">
                  <c:v>330</c:v>
                </c:pt>
                <c:pt idx="280">
                  <c:v>323</c:v>
                </c:pt>
                <c:pt idx="281">
                  <c:v>328</c:v>
                </c:pt>
                <c:pt idx="282">
                  <c:v>316</c:v>
                </c:pt>
                <c:pt idx="283">
                  <c:v>329</c:v>
                </c:pt>
                <c:pt idx="284">
                  <c:v>328</c:v>
                </c:pt>
                <c:pt idx="285">
                  <c:v>336</c:v>
                </c:pt>
                <c:pt idx="286">
                  <c:v>332</c:v>
                </c:pt>
                <c:pt idx="287">
                  <c:v>334</c:v>
                </c:pt>
                <c:pt idx="288">
                  <c:v>327</c:v>
                </c:pt>
                <c:pt idx="289">
                  <c:v>336</c:v>
                </c:pt>
                <c:pt idx="290">
                  <c:v>333</c:v>
                </c:pt>
                <c:pt idx="291">
                  <c:v>338</c:v>
                </c:pt>
                <c:pt idx="292">
                  <c:v>341</c:v>
                </c:pt>
                <c:pt idx="293">
                  <c:v>334</c:v>
                </c:pt>
                <c:pt idx="294">
                  <c:v>341</c:v>
                </c:pt>
                <c:pt idx="295">
                  <c:v>344</c:v>
                </c:pt>
                <c:pt idx="296">
                  <c:v>343</c:v>
                </c:pt>
                <c:pt idx="297">
                  <c:v>345</c:v>
                </c:pt>
                <c:pt idx="298">
                  <c:v>341</c:v>
                </c:pt>
                <c:pt idx="299">
                  <c:v>342</c:v>
                </c:pt>
                <c:pt idx="300">
                  <c:v>343</c:v>
                </c:pt>
                <c:pt idx="301">
                  <c:v>348</c:v>
                </c:pt>
                <c:pt idx="302">
                  <c:v>346</c:v>
                </c:pt>
                <c:pt idx="303">
                  <c:v>343</c:v>
                </c:pt>
                <c:pt idx="304">
                  <c:v>351</c:v>
                </c:pt>
                <c:pt idx="305">
                  <c:v>352</c:v>
                </c:pt>
                <c:pt idx="306">
                  <c:v>349</c:v>
                </c:pt>
                <c:pt idx="307">
                  <c:v>351</c:v>
                </c:pt>
                <c:pt idx="308">
                  <c:v>357</c:v>
                </c:pt>
                <c:pt idx="309">
                  <c:v>354</c:v>
                </c:pt>
                <c:pt idx="310">
                  <c:v>356</c:v>
                </c:pt>
                <c:pt idx="311">
                  <c:v>361</c:v>
                </c:pt>
                <c:pt idx="312">
                  <c:v>355</c:v>
                </c:pt>
                <c:pt idx="313">
                  <c:v>354</c:v>
                </c:pt>
                <c:pt idx="314">
                  <c:v>362</c:v>
                </c:pt>
                <c:pt idx="315">
                  <c:v>362</c:v>
                </c:pt>
                <c:pt idx="316">
                  <c:v>362</c:v>
                </c:pt>
                <c:pt idx="317">
                  <c:v>363</c:v>
                </c:pt>
                <c:pt idx="318">
                  <c:v>360</c:v>
                </c:pt>
                <c:pt idx="319">
                  <c:v>360</c:v>
                </c:pt>
                <c:pt idx="320">
                  <c:v>369</c:v>
                </c:pt>
                <c:pt idx="321">
                  <c:v>373</c:v>
                </c:pt>
                <c:pt idx="322">
                  <c:v>370</c:v>
                </c:pt>
                <c:pt idx="323">
                  <c:v>373</c:v>
                </c:pt>
                <c:pt idx="324">
                  <c:v>377</c:v>
                </c:pt>
                <c:pt idx="325">
                  <c:v>368</c:v>
                </c:pt>
                <c:pt idx="326">
                  <c:v>375</c:v>
                </c:pt>
                <c:pt idx="327">
                  <c:v>385</c:v>
                </c:pt>
                <c:pt idx="328">
                  <c:v>379</c:v>
                </c:pt>
                <c:pt idx="329">
                  <c:v>381</c:v>
                </c:pt>
                <c:pt idx="330">
                  <c:v>378</c:v>
                </c:pt>
                <c:pt idx="331">
                  <c:v>379</c:v>
                </c:pt>
                <c:pt idx="332">
                  <c:v>385</c:v>
                </c:pt>
                <c:pt idx="333">
                  <c:v>386</c:v>
                </c:pt>
                <c:pt idx="334">
                  <c:v>384</c:v>
                </c:pt>
                <c:pt idx="335">
                  <c:v>383</c:v>
                </c:pt>
                <c:pt idx="336">
                  <c:v>382</c:v>
                </c:pt>
                <c:pt idx="337">
                  <c:v>383</c:v>
                </c:pt>
                <c:pt idx="338">
                  <c:v>390</c:v>
                </c:pt>
                <c:pt idx="339">
                  <c:v>386</c:v>
                </c:pt>
                <c:pt idx="340">
                  <c:v>391</c:v>
                </c:pt>
                <c:pt idx="341">
                  <c:v>387</c:v>
                </c:pt>
                <c:pt idx="342">
                  <c:v>384</c:v>
                </c:pt>
                <c:pt idx="343">
                  <c:v>385</c:v>
                </c:pt>
                <c:pt idx="344">
                  <c:v>390</c:v>
                </c:pt>
                <c:pt idx="345">
                  <c:v>397</c:v>
                </c:pt>
                <c:pt idx="346">
                  <c:v>396</c:v>
                </c:pt>
                <c:pt idx="347">
                  <c:v>391</c:v>
                </c:pt>
                <c:pt idx="348">
                  <c:v>397</c:v>
                </c:pt>
                <c:pt idx="349">
                  <c:v>403</c:v>
                </c:pt>
                <c:pt idx="350">
                  <c:v>395</c:v>
                </c:pt>
                <c:pt idx="351">
                  <c:v>406</c:v>
                </c:pt>
                <c:pt idx="352">
                  <c:v>401</c:v>
                </c:pt>
                <c:pt idx="353">
                  <c:v>405</c:v>
                </c:pt>
                <c:pt idx="354">
                  <c:v>407</c:v>
                </c:pt>
                <c:pt idx="355">
                  <c:v>407</c:v>
                </c:pt>
                <c:pt idx="356">
                  <c:v>400</c:v>
                </c:pt>
                <c:pt idx="357">
                  <c:v>406</c:v>
                </c:pt>
                <c:pt idx="358">
                  <c:v>409</c:v>
                </c:pt>
                <c:pt idx="359">
                  <c:v>404</c:v>
                </c:pt>
                <c:pt idx="360">
                  <c:v>411</c:v>
                </c:pt>
                <c:pt idx="361">
                  <c:v>411</c:v>
                </c:pt>
                <c:pt idx="362">
                  <c:v>407</c:v>
                </c:pt>
                <c:pt idx="363">
                  <c:v>412</c:v>
                </c:pt>
                <c:pt idx="364">
                  <c:v>416</c:v>
                </c:pt>
                <c:pt idx="365">
                  <c:v>420</c:v>
                </c:pt>
                <c:pt idx="366">
                  <c:v>418</c:v>
                </c:pt>
                <c:pt idx="367">
                  <c:v>414</c:v>
                </c:pt>
                <c:pt idx="368">
                  <c:v>422</c:v>
                </c:pt>
                <c:pt idx="369">
                  <c:v>424</c:v>
                </c:pt>
                <c:pt idx="370">
                  <c:v>422</c:v>
                </c:pt>
                <c:pt idx="371">
                  <c:v>418</c:v>
                </c:pt>
                <c:pt idx="372">
                  <c:v>421</c:v>
                </c:pt>
                <c:pt idx="373">
                  <c:v>428</c:v>
                </c:pt>
                <c:pt idx="374">
                  <c:v>426</c:v>
                </c:pt>
                <c:pt idx="375">
                  <c:v>428</c:v>
                </c:pt>
                <c:pt idx="376">
                  <c:v>429</c:v>
                </c:pt>
                <c:pt idx="377">
                  <c:v>428</c:v>
                </c:pt>
                <c:pt idx="378">
                  <c:v>433</c:v>
                </c:pt>
                <c:pt idx="379">
                  <c:v>431</c:v>
                </c:pt>
                <c:pt idx="380">
                  <c:v>428</c:v>
                </c:pt>
                <c:pt idx="381">
                  <c:v>428</c:v>
                </c:pt>
                <c:pt idx="382">
                  <c:v>436</c:v>
                </c:pt>
                <c:pt idx="383">
                  <c:v>429</c:v>
                </c:pt>
                <c:pt idx="384">
                  <c:v>430</c:v>
                </c:pt>
                <c:pt idx="385">
                  <c:v>439</c:v>
                </c:pt>
                <c:pt idx="386">
                  <c:v>445</c:v>
                </c:pt>
                <c:pt idx="387">
                  <c:v>438</c:v>
                </c:pt>
                <c:pt idx="388">
                  <c:v>436</c:v>
                </c:pt>
                <c:pt idx="389">
                  <c:v>437</c:v>
                </c:pt>
                <c:pt idx="390">
                  <c:v>437</c:v>
                </c:pt>
                <c:pt idx="391">
                  <c:v>440</c:v>
                </c:pt>
                <c:pt idx="392">
                  <c:v>449</c:v>
                </c:pt>
                <c:pt idx="393">
                  <c:v>448</c:v>
                </c:pt>
                <c:pt idx="394">
                  <c:v>438</c:v>
                </c:pt>
                <c:pt idx="395">
                  <c:v>443</c:v>
                </c:pt>
                <c:pt idx="396">
                  <c:v>449</c:v>
                </c:pt>
                <c:pt idx="397">
                  <c:v>451</c:v>
                </c:pt>
                <c:pt idx="398">
                  <c:v>452</c:v>
                </c:pt>
                <c:pt idx="399">
                  <c:v>449</c:v>
                </c:pt>
                <c:pt idx="400">
                  <c:v>455</c:v>
                </c:pt>
                <c:pt idx="401">
                  <c:v>451</c:v>
                </c:pt>
                <c:pt idx="402">
                  <c:v>456</c:v>
                </c:pt>
                <c:pt idx="403">
                  <c:v>456</c:v>
                </c:pt>
                <c:pt idx="404">
                  <c:v>455</c:v>
                </c:pt>
                <c:pt idx="405">
                  <c:v>457</c:v>
                </c:pt>
                <c:pt idx="406">
                  <c:v>459</c:v>
                </c:pt>
                <c:pt idx="407">
                  <c:v>468</c:v>
                </c:pt>
                <c:pt idx="408">
                  <c:v>458</c:v>
                </c:pt>
                <c:pt idx="409">
                  <c:v>458</c:v>
                </c:pt>
                <c:pt idx="410">
                  <c:v>465</c:v>
                </c:pt>
                <c:pt idx="411">
                  <c:v>464</c:v>
                </c:pt>
                <c:pt idx="412">
                  <c:v>469</c:v>
                </c:pt>
                <c:pt idx="413">
                  <c:v>465</c:v>
                </c:pt>
                <c:pt idx="414">
                  <c:v>470</c:v>
                </c:pt>
                <c:pt idx="415">
                  <c:v>474</c:v>
                </c:pt>
                <c:pt idx="416">
                  <c:v>471</c:v>
                </c:pt>
                <c:pt idx="417">
                  <c:v>468</c:v>
                </c:pt>
                <c:pt idx="418">
                  <c:v>476</c:v>
                </c:pt>
                <c:pt idx="419">
                  <c:v>476</c:v>
                </c:pt>
                <c:pt idx="420">
                  <c:v>472</c:v>
                </c:pt>
                <c:pt idx="421">
                  <c:v>471</c:v>
                </c:pt>
                <c:pt idx="422">
                  <c:v>475</c:v>
                </c:pt>
                <c:pt idx="423">
                  <c:v>479</c:v>
                </c:pt>
                <c:pt idx="424">
                  <c:v>475</c:v>
                </c:pt>
                <c:pt idx="425">
                  <c:v>480</c:v>
                </c:pt>
                <c:pt idx="426">
                  <c:v>485</c:v>
                </c:pt>
                <c:pt idx="427">
                  <c:v>481</c:v>
                </c:pt>
                <c:pt idx="428">
                  <c:v>488</c:v>
                </c:pt>
                <c:pt idx="429">
                  <c:v>491</c:v>
                </c:pt>
                <c:pt idx="430">
                  <c:v>474</c:v>
                </c:pt>
                <c:pt idx="431">
                  <c:v>482</c:v>
                </c:pt>
                <c:pt idx="432">
                  <c:v>496</c:v>
                </c:pt>
                <c:pt idx="433">
                  <c:v>491</c:v>
                </c:pt>
                <c:pt idx="434">
                  <c:v>493</c:v>
                </c:pt>
                <c:pt idx="435">
                  <c:v>489</c:v>
                </c:pt>
                <c:pt idx="436">
                  <c:v>487</c:v>
                </c:pt>
                <c:pt idx="437">
                  <c:v>500</c:v>
                </c:pt>
                <c:pt idx="438">
                  <c:v>492</c:v>
                </c:pt>
                <c:pt idx="439">
                  <c:v>500</c:v>
                </c:pt>
                <c:pt idx="440">
                  <c:v>507</c:v>
                </c:pt>
                <c:pt idx="441">
                  <c:v>504</c:v>
                </c:pt>
                <c:pt idx="442">
                  <c:v>502</c:v>
                </c:pt>
                <c:pt idx="443">
                  <c:v>505</c:v>
                </c:pt>
                <c:pt idx="444">
                  <c:v>505</c:v>
                </c:pt>
                <c:pt idx="445">
                  <c:v>511</c:v>
                </c:pt>
                <c:pt idx="446">
                  <c:v>518</c:v>
                </c:pt>
                <c:pt idx="447">
                  <c:v>523</c:v>
                </c:pt>
                <c:pt idx="448">
                  <c:v>516</c:v>
                </c:pt>
                <c:pt idx="449">
                  <c:v>525</c:v>
                </c:pt>
                <c:pt idx="450">
                  <c:v>516</c:v>
                </c:pt>
                <c:pt idx="451">
                  <c:v>524</c:v>
                </c:pt>
                <c:pt idx="452">
                  <c:v>522</c:v>
                </c:pt>
                <c:pt idx="453">
                  <c:v>526</c:v>
                </c:pt>
                <c:pt idx="454">
                  <c:v>524</c:v>
                </c:pt>
                <c:pt idx="455">
                  <c:v>530</c:v>
                </c:pt>
                <c:pt idx="456">
                  <c:v>527</c:v>
                </c:pt>
                <c:pt idx="457">
                  <c:v>526</c:v>
                </c:pt>
                <c:pt idx="458">
                  <c:v>533</c:v>
                </c:pt>
                <c:pt idx="459">
                  <c:v>531</c:v>
                </c:pt>
                <c:pt idx="460">
                  <c:v>532</c:v>
                </c:pt>
                <c:pt idx="461">
                  <c:v>543</c:v>
                </c:pt>
                <c:pt idx="462">
                  <c:v>542</c:v>
                </c:pt>
                <c:pt idx="463">
                  <c:v>541</c:v>
                </c:pt>
                <c:pt idx="464">
                  <c:v>539</c:v>
                </c:pt>
                <c:pt idx="465">
                  <c:v>538</c:v>
                </c:pt>
                <c:pt idx="466">
                  <c:v>538</c:v>
                </c:pt>
                <c:pt idx="467">
                  <c:v>541</c:v>
                </c:pt>
                <c:pt idx="468">
                  <c:v>537</c:v>
                </c:pt>
                <c:pt idx="469">
                  <c:v>545</c:v>
                </c:pt>
                <c:pt idx="470">
                  <c:v>552</c:v>
                </c:pt>
                <c:pt idx="471">
                  <c:v>537</c:v>
                </c:pt>
                <c:pt idx="472">
                  <c:v>540</c:v>
                </c:pt>
                <c:pt idx="473">
                  <c:v>543</c:v>
                </c:pt>
                <c:pt idx="474">
                  <c:v>552</c:v>
                </c:pt>
                <c:pt idx="475">
                  <c:v>538</c:v>
                </c:pt>
                <c:pt idx="476">
                  <c:v>550</c:v>
                </c:pt>
                <c:pt idx="477">
                  <c:v>544</c:v>
                </c:pt>
                <c:pt idx="478">
                  <c:v>546</c:v>
                </c:pt>
                <c:pt idx="479">
                  <c:v>544</c:v>
                </c:pt>
                <c:pt idx="480">
                  <c:v>547</c:v>
                </c:pt>
                <c:pt idx="481">
                  <c:v>545</c:v>
                </c:pt>
                <c:pt idx="482">
                  <c:v>537</c:v>
                </c:pt>
                <c:pt idx="483">
                  <c:v>545</c:v>
                </c:pt>
                <c:pt idx="484">
                  <c:v>542</c:v>
                </c:pt>
                <c:pt idx="485">
                  <c:v>549</c:v>
                </c:pt>
                <c:pt idx="486">
                  <c:v>547</c:v>
                </c:pt>
                <c:pt idx="487">
                  <c:v>540</c:v>
                </c:pt>
                <c:pt idx="488">
                  <c:v>553</c:v>
                </c:pt>
                <c:pt idx="489">
                  <c:v>548</c:v>
                </c:pt>
                <c:pt idx="490">
                  <c:v>552</c:v>
                </c:pt>
                <c:pt idx="491">
                  <c:v>544</c:v>
                </c:pt>
                <c:pt idx="492">
                  <c:v>548</c:v>
                </c:pt>
                <c:pt idx="493">
                  <c:v>541</c:v>
                </c:pt>
                <c:pt idx="494">
                  <c:v>547</c:v>
                </c:pt>
                <c:pt idx="495">
                  <c:v>541</c:v>
                </c:pt>
                <c:pt idx="496">
                  <c:v>548</c:v>
                </c:pt>
                <c:pt idx="497">
                  <c:v>547</c:v>
                </c:pt>
                <c:pt idx="498">
                  <c:v>552</c:v>
                </c:pt>
                <c:pt idx="499">
                  <c:v>542</c:v>
                </c:pt>
                <c:pt idx="500">
                  <c:v>548</c:v>
                </c:pt>
                <c:pt idx="501">
                  <c:v>541</c:v>
                </c:pt>
                <c:pt idx="502">
                  <c:v>546</c:v>
                </c:pt>
                <c:pt idx="503">
                  <c:v>548</c:v>
                </c:pt>
                <c:pt idx="504">
                  <c:v>547</c:v>
                </c:pt>
                <c:pt idx="505">
                  <c:v>551</c:v>
                </c:pt>
                <c:pt idx="506">
                  <c:v>552</c:v>
                </c:pt>
                <c:pt idx="507">
                  <c:v>545</c:v>
                </c:pt>
                <c:pt idx="508">
                  <c:v>548</c:v>
                </c:pt>
                <c:pt idx="509">
                  <c:v>547</c:v>
                </c:pt>
                <c:pt idx="510">
                  <c:v>550</c:v>
                </c:pt>
                <c:pt idx="511">
                  <c:v>551</c:v>
                </c:pt>
              </c:numCache>
            </c:numRef>
          </c:val>
          <c:smooth val="0"/>
        </c:ser>
        <c:ser>
          <c:idx val="11"/>
          <c:order val="11"/>
          <c:marker>
            <c:symbol val="none"/>
          </c:marker>
          <c:val>
            <c:numRef>
              <c:f>TP_all!$AC$1:$AC$512</c:f>
              <c:numCache>
                <c:formatCode>General</c:formatCode>
                <c:ptCount val="512"/>
                <c:pt idx="0">
                  <c:v>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15</c:v>
                </c:pt>
                <c:pt idx="46">
                  <c:v>0</c:v>
                </c:pt>
                <c:pt idx="47">
                  <c:v>29</c:v>
                </c:pt>
                <c:pt idx="48">
                  <c:v>26</c:v>
                </c:pt>
                <c:pt idx="49">
                  <c:v>41</c:v>
                </c:pt>
                <c:pt idx="50">
                  <c:v>39</c:v>
                </c:pt>
                <c:pt idx="51">
                  <c:v>56</c:v>
                </c:pt>
                <c:pt idx="52">
                  <c:v>31</c:v>
                </c:pt>
                <c:pt idx="53">
                  <c:v>57</c:v>
                </c:pt>
                <c:pt idx="54">
                  <c:v>59</c:v>
                </c:pt>
                <c:pt idx="55">
                  <c:v>58</c:v>
                </c:pt>
                <c:pt idx="56">
                  <c:v>59</c:v>
                </c:pt>
                <c:pt idx="57">
                  <c:v>63</c:v>
                </c:pt>
                <c:pt idx="58">
                  <c:v>70</c:v>
                </c:pt>
                <c:pt idx="59">
                  <c:v>72</c:v>
                </c:pt>
                <c:pt idx="60">
                  <c:v>67</c:v>
                </c:pt>
                <c:pt idx="61">
                  <c:v>69</c:v>
                </c:pt>
                <c:pt idx="62">
                  <c:v>74</c:v>
                </c:pt>
                <c:pt idx="63">
                  <c:v>72</c:v>
                </c:pt>
                <c:pt idx="64">
                  <c:v>72</c:v>
                </c:pt>
                <c:pt idx="65">
                  <c:v>77</c:v>
                </c:pt>
                <c:pt idx="66">
                  <c:v>81</c:v>
                </c:pt>
                <c:pt idx="67">
                  <c:v>78</c:v>
                </c:pt>
                <c:pt idx="68">
                  <c:v>83</c:v>
                </c:pt>
                <c:pt idx="69">
                  <c:v>80</c:v>
                </c:pt>
                <c:pt idx="70">
                  <c:v>82</c:v>
                </c:pt>
                <c:pt idx="71">
                  <c:v>85</c:v>
                </c:pt>
                <c:pt idx="72">
                  <c:v>89</c:v>
                </c:pt>
                <c:pt idx="73">
                  <c:v>83</c:v>
                </c:pt>
                <c:pt idx="74">
                  <c:v>98</c:v>
                </c:pt>
                <c:pt idx="75">
                  <c:v>91</c:v>
                </c:pt>
                <c:pt idx="76">
                  <c:v>98</c:v>
                </c:pt>
                <c:pt idx="77">
                  <c:v>97</c:v>
                </c:pt>
                <c:pt idx="78">
                  <c:v>96</c:v>
                </c:pt>
                <c:pt idx="79">
                  <c:v>95</c:v>
                </c:pt>
                <c:pt idx="80">
                  <c:v>95</c:v>
                </c:pt>
                <c:pt idx="81">
                  <c:v>102</c:v>
                </c:pt>
                <c:pt idx="82">
                  <c:v>96</c:v>
                </c:pt>
                <c:pt idx="83">
                  <c:v>102</c:v>
                </c:pt>
                <c:pt idx="84">
                  <c:v>101</c:v>
                </c:pt>
                <c:pt idx="85">
                  <c:v>109</c:v>
                </c:pt>
                <c:pt idx="86">
                  <c:v>99</c:v>
                </c:pt>
                <c:pt idx="87">
                  <c:v>100</c:v>
                </c:pt>
                <c:pt idx="88">
                  <c:v>102</c:v>
                </c:pt>
                <c:pt idx="89">
                  <c:v>107</c:v>
                </c:pt>
                <c:pt idx="90">
                  <c:v>110</c:v>
                </c:pt>
                <c:pt idx="91">
                  <c:v>111</c:v>
                </c:pt>
                <c:pt idx="92">
                  <c:v>108</c:v>
                </c:pt>
                <c:pt idx="93">
                  <c:v>108</c:v>
                </c:pt>
                <c:pt idx="94">
                  <c:v>113</c:v>
                </c:pt>
                <c:pt idx="95">
                  <c:v>113</c:v>
                </c:pt>
                <c:pt idx="96">
                  <c:v>109</c:v>
                </c:pt>
                <c:pt idx="97">
                  <c:v>115</c:v>
                </c:pt>
                <c:pt idx="98">
                  <c:v>115</c:v>
                </c:pt>
                <c:pt idx="99">
                  <c:v>114</c:v>
                </c:pt>
                <c:pt idx="100">
                  <c:v>116</c:v>
                </c:pt>
                <c:pt idx="101">
                  <c:v>117</c:v>
                </c:pt>
                <c:pt idx="102">
                  <c:v>115</c:v>
                </c:pt>
                <c:pt idx="103">
                  <c:v>123</c:v>
                </c:pt>
                <c:pt idx="104">
                  <c:v>116</c:v>
                </c:pt>
                <c:pt idx="105">
                  <c:v>119</c:v>
                </c:pt>
                <c:pt idx="106">
                  <c:v>119</c:v>
                </c:pt>
                <c:pt idx="107">
                  <c:v>118</c:v>
                </c:pt>
                <c:pt idx="108">
                  <c:v>125</c:v>
                </c:pt>
                <c:pt idx="109">
                  <c:v>127</c:v>
                </c:pt>
                <c:pt idx="110">
                  <c:v>130</c:v>
                </c:pt>
                <c:pt idx="111">
                  <c:v>130</c:v>
                </c:pt>
                <c:pt idx="112">
                  <c:v>125</c:v>
                </c:pt>
                <c:pt idx="113">
                  <c:v>130</c:v>
                </c:pt>
                <c:pt idx="114">
                  <c:v>128</c:v>
                </c:pt>
                <c:pt idx="115">
                  <c:v>131</c:v>
                </c:pt>
                <c:pt idx="116">
                  <c:v>133</c:v>
                </c:pt>
                <c:pt idx="117">
                  <c:v>129</c:v>
                </c:pt>
                <c:pt idx="118">
                  <c:v>133</c:v>
                </c:pt>
                <c:pt idx="119">
                  <c:v>136</c:v>
                </c:pt>
                <c:pt idx="120">
                  <c:v>136</c:v>
                </c:pt>
                <c:pt idx="121">
                  <c:v>135</c:v>
                </c:pt>
                <c:pt idx="122">
                  <c:v>136</c:v>
                </c:pt>
                <c:pt idx="123">
                  <c:v>143</c:v>
                </c:pt>
                <c:pt idx="124">
                  <c:v>141</c:v>
                </c:pt>
                <c:pt idx="125">
                  <c:v>139</c:v>
                </c:pt>
                <c:pt idx="126">
                  <c:v>144</c:v>
                </c:pt>
                <c:pt idx="127">
                  <c:v>147</c:v>
                </c:pt>
                <c:pt idx="128">
                  <c:v>144</c:v>
                </c:pt>
                <c:pt idx="129">
                  <c:v>151</c:v>
                </c:pt>
                <c:pt idx="130">
                  <c:v>140</c:v>
                </c:pt>
                <c:pt idx="131">
                  <c:v>150</c:v>
                </c:pt>
                <c:pt idx="132">
                  <c:v>150</c:v>
                </c:pt>
                <c:pt idx="133">
                  <c:v>148</c:v>
                </c:pt>
                <c:pt idx="134">
                  <c:v>152</c:v>
                </c:pt>
                <c:pt idx="135">
                  <c:v>150</c:v>
                </c:pt>
                <c:pt idx="136">
                  <c:v>151</c:v>
                </c:pt>
                <c:pt idx="137">
                  <c:v>154</c:v>
                </c:pt>
                <c:pt idx="138">
                  <c:v>149</c:v>
                </c:pt>
                <c:pt idx="139">
                  <c:v>154</c:v>
                </c:pt>
                <c:pt idx="140">
                  <c:v>154</c:v>
                </c:pt>
                <c:pt idx="141">
                  <c:v>155</c:v>
                </c:pt>
                <c:pt idx="142">
                  <c:v>157</c:v>
                </c:pt>
                <c:pt idx="143">
                  <c:v>157</c:v>
                </c:pt>
                <c:pt idx="144">
                  <c:v>163</c:v>
                </c:pt>
                <c:pt idx="145">
                  <c:v>159</c:v>
                </c:pt>
                <c:pt idx="146">
                  <c:v>162</c:v>
                </c:pt>
                <c:pt idx="147">
                  <c:v>157</c:v>
                </c:pt>
                <c:pt idx="148">
                  <c:v>162</c:v>
                </c:pt>
                <c:pt idx="149">
                  <c:v>161</c:v>
                </c:pt>
                <c:pt idx="150">
                  <c:v>163</c:v>
                </c:pt>
                <c:pt idx="151">
                  <c:v>167</c:v>
                </c:pt>
                <c:pt idx="152">
                  <c:v>166</c:v>
                </c:pt>
                <c:pt idx="153">
                  <c:v>172</c:v>
                </c:pt>
                <c:pt idx="154">
                  <c:v>167</c:v>
                </c:pt>
                <c:pt idx="155">
                  <c:v>171</c:v>
                </c:pt>
                <c:pt idx="156">
                  <c:v>175</c:v>
                </c:pt>
                <c:pt idx="157">
                  <c:v>173</c:v>
                </c:pt>
                <c:pt idx="158">
                  <c:v>171</c:v>
                </c:pt>
                <c:pt idx="159">
                  <c:v>175</c:v>
                </c:pt>
                <c:pt idx="160">
                  <c:v>173</c:v>
                </c:pt>
                <c:pt idx="161">
                  <c:v>177</c:v>
                </c:pt>
                <c:pt idx="162">
                  <c:v>174</c:v>
                </c:pt>
                <c:pt idx="163">
                  <c:v>176</c:v>
                </c:pt>
                <c:pt idx="164">
                  <c:v>183</c:v>
                </c:pt>
                <c:pt idx="165">
                  <c:v>180</c:v>
                </c:pt>
                <c:pt idx="166">
                  <c:v>176</c:v>
                </c:pt>
                <c:pt idx="167">
                  <c:v>185</c:v>
                </c:pt>
                <c:pt idx="168">
                  <c:v>182</c:v>
                </c:pt>
                <c:pt idx="169">
                  <c:v>188</c:v>
                </c:pt>
                <c:pt idx="170">
                  <c:v>183</c:v>
                </c:pt>
                <c:pt idx="171">
                  <c:v>185</c:v>
                </c:pt>
                <c:pt idx="172">
                  <c:v>194</c:v>
                </c:pt>
                <c:pt idx="173">
                  <c:v>188</c:v>
                </c:pt>
                <c:pt idx="174">
                  <c:v>187</c:v>
                </c:pt>
                <c:pt idx="175">
                  <c:v>183</c:v>
                </c:pt>
                <c:pt idx="176">
                  <c:v>195</c:v>
                </c:pt>
                <c:pt idx="177">
                  <c:v>190</c:v>
                </c:pt>
                <c:pt idx="178">
                  <c:v>193</c:v>
                </c:pt>
                <c:pt idx="179">
                  <c:v>192</c:v>
                </c:pt>
                <c:pt idx="180">
                  <c:v>194</c:v>
                </c:pt>
                <c:pt idx="181">
                  <c:v>193</c:v>
                </c:pt>
                <c:pt idx="182">
                  <c:v>199</c:v>
                </c:pt>
                <c:pt idx="183">
                  <c:v>200</c:v>
                </c:pt>
                <c:pt idx="184">
                  <c:v>197</c:v>
                </c:pt>
                <c:pt idx="185">
                  <c:v>202</c:v>
                </c:pt>
                <c:pt idx="186">
                  <c:v>206</c:v>
                </c:pt>
                <c:pt idx="187">
                  <c:v>203</c:v>
                </c:pt>
                <c:pt idx="188">
                  <c:v>208</c:v>
                </c:pt>
                <c:pt idx="189">
                  <c:v>207</c:v>
                </c:pt>
                <c:pt idx="190">
                  <c:v>206</c:v>
                </c:pt>
                <c:pt idx="191">
                  <c:v>203</c:v>
                </c:pt>
                <c:pt idx="192">
                  <c:v>212</c:v>
                </c:pt>
                <c:pt idx="193">
                  <c:v>210</c:v>
                </c:pt>
                <c:pt idx="194">
                  <c:v>211</c:v>
                </c:pt>
                <c:pt idx="195">
                  <c:v>214</c:v>
                </c:pt>
                <c:pt idx="196">
                  <c:v>213</c:v>
                </c:pt>
                <c:pt idx="197">
                  <c:v>217</c:v>
                </c:pt>
                <c:pt idx="198">
                  <c:v>208</c:v>
                </c:pt>
                <c:pt idx="199">
                  <c:v>220</c:v>
                </c:pt>
                <c:pt idx="200">
                  <c:v>220</c:v>
                </c:pt>
                <c:pt idx="201">
                  <c:v>218</c:v>
                </c:pt>
                <c:pt idx="202">
                  <c:v>228</c:v>
                </c:pt>
                <c:pt idx="203">
                  <c:v>217</c:v>
                </c:pt>
                <c:pt idx="204">
                  <c:v>218</c:v>
                </c:pt>
                <c:pt idx="205">
                  <c:v>218</c:v>
                </c:pt>
                <c:pt idx="206">
                  <c:v>224</c:v>
                </c:pt>
                <c:pt idx="207">
                  <c:v>224</c:v>
                </c:pt>
                <c:pt idx="208">
                  <c:v>226</c:v>
                </c:pt>
                <c:pt idx="209">
                  <c:v>226</c:v>
                </c:pt>
                <c:pt idx="210">
                  <c:v>223</c:v>
                </c:pt>
                <c:pt idx="211">
                  <c:v>238</c:v>
                </c:pt>
                <c:pt idx="212">
                  <c:v>233</c:v>
                </c:pt>
                <c:pt idx="213">
                  <c:v>228</c:v>
                </c:pt>
                <c:pt idx="214">
                  <c:v>232</c:v>
                </c:pt>
                <c:pt idx="215">
                  <c:v>232</c:v>
                </c:pt>
                <c:pt idx="216">
                  <c:v>241</c:v>
                </c:pt>
                <c:pt idx="217">
                  <c:v>231</c:v>
                </c:pt>
                <c:pt idx="218">
                  <c:v>239</c:v>
                </c:pt>
                <c:pt idx="219">
                  <c:v>237</c:v>
                </c:pt>
                <c:pt idx="220">
                  <c:v>248</c:v>
                </c:pt>
                <c:pt idx="221">
                  <c:v>242</c:v>
                </c:pt>
                <c:pt idx="222">
                  <c:v>241</c:v>
                </c:pt>
                <c:pt idx="223">
                  <c:v>242</c:v>
                </c:pt>
                <c:pt idx="224">
                  <c:v>246</c:v>
                </c:pt>
                <c:pt idx="225">
                  <c:v>240</c:v>
                </c:pt>
                <c:pt idx="226">
                  <c:v>245</c:v>
                </c:pt>
                <c:pt idx="227">
                  <c:v>246</c:v>
                </c:pt>
                <c:pt idx="228">
                  <c:v>248</c:v>
                </c:pt>
                <c:pt idx="229">
                  <c:v>249</c:v>
                </c:pt>
                <c:pt idx="230">
                  <c:v>254</c:v>
                </c:pt>
                <c:pt idx="231">
                  <c:v>251</c:v>
                </c:pt>
                <c:pt idx="232">
                  <c:v>257</c:v>
                </c:pt>
                <c:pt idx="233">
                  <c:v>251</c:v>
                </c:pt>
                <c:pt idx="234">
                  <c:v>254</c:v>
                </c:pt>
                <c:pt idx="235">
                  <c:v>253</c:v>
                </c:pt>
                <c:pt idx="236">
                  <c:v>257</c:v>
                </c:pt>
                <c:pt idx="237">
                  <c:v>254</c:v>
                </c:pt>
                <c:pt idx="238">
                  <c:v>262</c:v>
                </c:pt>
                <c:pt idx="239">
                  <c:v>261</c:v>
                </c:pt>
                <c:pt idx="240">
                  <c:v>262</c:v>
                </c:pt>
                <c:pt idx="241">
                  <c:v>260</c:v>
                </c:pt>
                <c:pt idx="242">
                  <c:v>261</c:v>
                </c:pt>
                <c:pt idx="243">
                  <c:v>264</c:v>
                </c:pt>
                <c:pt idx="244">
                  <c:v>265</c:v>
                </c:pt>
                <c:pt idx="245">
                  <c:v>267</c:v>
                </c:pt>
                <c:pt idx="246">
                  <c:v>266</c:v>
                </c:pt>
                <c:pt idx="247">
                  <c:v>269</c:v>
                </c:pt>
                <c:pt idx="248">
                  <c:v>271</c:v>
                </c:pt>
                <c:pt idx="249">
                  <c:v>273</c:v>
                </c:pt>
                <c:pt idx="250">
                  <c:v>271</c:v>
                </c:pt>
                <c:pt idx="251">
                  <c:v>275</c:v>
                </c:pt>
                <c:pt idx="252">
                  <c:v>273</c:v>
                </c:pt>
                <c:pt idx="253">
                  <c:v>281</c:v>
                </c:pt>
                <c:pt idx="254">
                  <c:v>274</c:v>
                </c:pt>
                <c:pt idx="255">
                  <c:v>274</c:v>
                </c:pt>
                <c:pt idx="256">
                  <c:v>277</c:v>
                </c:pt>
                <c:pt idx="257">
                  <c:v>280</c:v>
                </c:pt>
                <c:pt idx="258">
                  <c:v>278</c:v>
                </c:pt>
                <c:pt idx="259">
                  <c:v>281</c:v>
                </c:pt>
                <c:pt idx="260">
                  <c:v>285</c:v>
                </c:pt>
                <c:pt idx="261">
                  <c:v>289</c:v>
                </c:pt>
                <c:pt idx="262">
                  <c:v>280</c:v>
                </c:pt>
                <c:pt idx="263">
                  <c:v>278</c:v>
                </c:pt>
                <c:pt idx="264">
                  <c:v>290</c:v>
                </c:pt>
                <c:pt idx="265">
                  <c:v>287</c:v>
                </c:pt>
                <c:pt idx="266">
                  <c:v>288</c:v>
                </c:pt>
                <c:pt idx="267">
                  <c:v>285</c:v>
                </c:pt>
                <c:pt idx="268">
                  <c:v>294</c:v>
                </c:pt>
                <c:pt idx="269">
                  <c:v>294</c:v>
                </c:pt>
                <c:pt idx="270">
                  <c:v>290</c:v>
                </c:pt>
                <c:pt idx="271">
                  <c:v>295</c:v>
                </c:pt>
                <c:pt idx="272">
                  <c:v>297</c:v>
                </c:pt>
                <c:pt idx="273">
                  <c:v>296</c:v>
                </c:pt>
                <c:pt idx="274">
                  <c:v>300</c:v>
                </c:pt>
                <c:pt idx="275">
                  <c:v>296</c:v>
                </c:pt>
                <c:pt idx="276">
                  <c:v>294</c:v>
                </c:pt>
                <c:pt idx="277">
                  <c:v>300</c:v>
                </c:pt>
                <c:pt idx="278">
                  <c:v>303</c:v>
                </c:pt>
                <c:pt idx="279">
                  <c:v>302</c:v>
                </c:pt>
                <c:pt idx="280">
                  <c:v>304</c:v>
                </c:pt>
                <c:pt idx="281">
                  <c:v>306</c:v>
                </c:pt>
                <c:pt idx="282">
                  <c:v>307</c:v>
                </c:pt>
                <c:pt idx="283">
                  <c:v>305</c:v>
                </c:pt>
                <c:pt idx="284">
                  <c:v>311</c:v>
                </c:pt>
                <c:pt idx="285">
                  <c:v>306</c:v>
                </c:pt>
                <c:pt idx="286">
                  <c:v>307</c:v>
                </c:pt>
                <c:pt idx="287">
                  <c:v>309</c:v>
                </c:pt>
                <c:pt idx="288">
                  <c:v>310</c:v>
                </c:pt>
                <c:pt idx="289">
                  <c:v>310</c:v>
                </c:pt>
                <c:pt idx="290">
                  <c:v>314</c:v>
                </c:pt>
                <c:pt idx="291">
                  <c:v>316</c:v>
                </c:pt>
                <c:pt idx="292">
                  <c:v>313</c:v>
                </c:pt>
                <c:pt idx="293">
                  <c:v>313</c:v>
                </c:pt>
                <c:pt idx="294">
                  <c:v>320</c:v>
                </c:pt>
                <c:pt idx="295">
                  <c:v>319</c:v>
                </c:pt>
                <c:pt idx="296">
                  <c:v>314</c:v>
                </c:pt>
                <c:pt idx="297">
                  <c:v>318</c:v>
                </c:pt>
                <c:pt idx="298">
                  <c:v>323</c:v>
                </c:pt>
                <c:pt idx="299">
                  <c:v>322</c:v>
                </c:pt>
                <c:pt idx="300">
                  <c:v>320</c:v>
                </c:pt>
                <c:pt idx="301">
                  <c:v>321</c:v>
                </c:pt>
                <c:pt idx="302">
                  <c:v>322</c:v>
                </c:pt>
                <c:pt idx="303">
                  <c:v>326</c:v>
                </c:pt>
                <c:pt idx="304">
                  <c:v>335</c:v>
                </c:pt>
                <c:pt idx="305">
                  <c:v>329</c:v>
                </c:pt>
                <c:pt idx="306">
                  <c:v>335</c:v>
                </c:pt>
                <c:pt idx="307">
                  <c:v>335</c:v>
                </c:pt>
                <c:pt idx="308">
                  <c:v>329</c:v>
                </c:pt>
                <c:pt idx="309">
                  <c:v>330</c:v>
                </c:pt>
                <c:pt idx="310">
                  <c:v>333</c:v>
                </c:pt>
                <c:pt idx="311">
                  <c:v>338</c:v>
                </c:pt>
                <c:pt idx="312">
                  <c:v>338</c:v>
                </c:pt>
                <c:pt idx="313">
                  <c:v>338</c:v>
                </c:pt>
                <c:pt idx="314">
                  <c:v>339</c:v>
                </c:pt>
                <c:pt idx="315">
                  <c:v>346</c:v>
                </c:pt>
                <c:pt idx="316">
                  <c:v>344</c:v>
                </c:pt>
                <c:pt idx="317">
                  <c:v>338</c:v>
                </c:pt>
                <c:pt idx="318">
                  <c:v>346</c:v>
                </c:pt>
                <c:pt idx="319">
                  <c:v>344</c:v>
                </c:pt>
                <c:pt idx="320">
                  <c:v>338</c:v>
                </c:pt>
                <c:pt idx="321">
                  <c:v>343</c:v>
                </c:pt>
                <c:pt idx="322">
                  <c:v>347</c:v>
                </c:pt>
                <c:pt idx="323">
                  <c:v>343</c:v>
                </c:pt>
                <c:pt idx="324">
                  <c:v>353</c:v>
                </c:pt>
                <c:pt idx="325">
                  <c:v>352</c:v>
                </c:pt>
                <c:pt idx="326">
                  <c:v>346</c:v>
                </c:pt>
                <c:pt idx="327">
                  <c:v>352</c:v>
                </c:pt>
                <c:pt idx="328">
                  <c:v>348</c:v>
                </c:pt>
                <c:pt idx="329">
                  <c:v>353</c:v>
                </c:pt>
                <c:pt idx="330">
                  <c:v>352</c:v>
                </c:pt>
                <c:pt idx="331">
                  <c:v>360</c:v>
                </c:pt>
                <c:pt idx="332">
                  <c:v>355</c:v>
                </c:pt>
                <c:pt idx="333">
                  <c:v>361</c:v>
                </c:pt>
                <c:pt idx="334">
                  <c:v>360</c:v>
                </c:pt>
                <c:pt idx="335">
                  <c:v>359</c:v>
                </c:pt>
                <c:pt idx="336">
                  <c:v>357</c:v>
                </c:pt>
                <c:pt idx="337">
                  <c:v>363</c:v>
                </c:pt>
                <c:pt idx="338">
                  <c:v>363</c:v>
                </c:pt>
                <c:pt idx="339">
                  <c:v>361</c:v>
                </c:pt>
                <c:pt idx="340">
                  <c:v>371</c:v>
                </c:pt>
                <c:pt idx="341">
                  <c:v>370</c:v>
                </c:pt>
                <c:pt idx="342">
                  <c:v>372</c:v>
                </c:pt>
                <c:pt idx="343">
                  <c:v>368</c:v>
                </c:pt>
                <c:pt idx="344">
                  <c:v>373</c:v>
                </c:pt>
                <c:pt idx="345">
                  <c:v>370</c:v>
                </c:pt>
                <c:pt idx="346">
                  <c:v>372</c:v>
                </c:pt>
                <c:pt idx="347">
                  <c:v>379</c:v>
                </c:pt>
                <c:pt idx="348">
                  <c:v>369</c:v>
                </c:pt>
                <c:pt idx="349">
                  <c:v>368</c:v>
                </c:pt>
                <c:pt idx="350">
                  <c:v>376</c:v>
                </c:pt>
                <c:pt idx="351">
                  <c:v>382</c:v>
                </c:pt>
                <c:pt idx="352">
                  <c:v>382</c:v>
                </c:pt>
                <c:pt idx="353">
                  <c:v>376</c:v>
                </c:pt>
                <c:pt idx="354">
                  <c:v>383</c:v>
                </c:pt>
                <c:pt idx="355">
                  <c:v>384</c:v>
                </c:pt>
                <c:pt idx="356">
                  <c:v>383</c:v>
                </c:pt>
                <c:pt idx="357">
                  <c:v>375</c:v>
                </c:pt>
                <c:pt idx="358">
                  <c:v>389</c:v>
                </c:pt>
                <c:pt idx="359">
                  <c:v>387</c:v>
                </c:pt>
                <c:pt idx="360">
                  <c:v>392</c:v>
                </c:pt>
                <c:pt idx="361">
                  <c:v>385</c:v>
                </c:pt>
                <c:pt idx="362">
                  <c:v>387</c:v>
                </c:pt>
                <c:pt idx="363">
                  <c:v>392</c:v>
                </c:pt>
                <c:pt idx="364">
                  <c:v>392</c:v>
                </c:pt>
                <c:pt idx="365">
                  <c:v>382</c:v>
                </c:pt>
                <c:pt idx="366">
                  <c:v>392</c:v>
                </c:pt>
                <c:pt idx="367">
                  <c:v>391</c:v>
                </c:pt>
                <c:pt idx="368">
                  <c:v>398</c:v>
                </c:pt>
                <c:pt idx="369">
                  <c:v>394</c:v>
                </c:pt>
                <c:pt idx="370">
                  <c:v>394</c:v>
                </c:pt>
                <c:pt idx="371">
                  <c:v>399</c:v>
                </c:pt>
                <c:pt idx="372">
                  <c:v>400</c:v>
                </c:pt>
                <c:pt idx="373">
                  <c:v>394</c:v>
                </c:pt>
                <c:pt idx="374">
                  <c:v>400</c:v>
                </c:pt>
                <c:pt idx="375">
                  <c:v>398</c:v>
                </c:pt>
                <c:pt idx="376">
                  <c:v>395</c:v>
                </c:pt>
                <c:pt idx="377">
                  <c:v>404</c:v>
                </c:pt>
                <c:pt idx="378">
                  <c:v>409</c:v>
                </c:pt>
                <c:pt idx="379">
                  <c:v>403</c:v>
                </c:pt>
                <c:pt idx="380">
                  <c:v>402</c:v>
                </c:pt>
                <c:pt idx="381">
                  <c:v>407</c:v>
                </c:pt>
                <c:pt idx="382">
                  <c:v>409</c:v>
                </c:pt>
                <c:pt idx="383">
                  <c:v>404</c:v>
                </c:pt>
                <c:pt idx="384">
                  <c:v>413</c:v>
                </c:pt>
                <c:pt idx="385">
                  <c:v>417</c:v>
                </c:pt>
                <c:pt idx="386">
                  <c:v>403</c:v>
                </c:pt>
                <c:pt idx="387">
                  <c:v>412</c:v>
                </c:pt>
                <c:pt idx="388">
                  <c:v>411</c:v>
                </c:pt>
                <c:pt idx="389">
                  <c:v>419</c:v>
                </c:pt>
                <c:pt idx="390">
                  <c:v>413</c:v>
                </c:pt>
                <c:pt idx="391">
                  <c:v>422</c:v>
                </c:pt>
                <c:pt idx="392">
                  <c:v>421</c:v>
                </c:pt>
                <c:pt idx="393">
                  <c:v>423</c:v>
                </c:pt>
                <c:pt idx="394">
                  <c:v>417</c:v>
                </c:pt>
                <c:pt idx="395">
                  <c:v>428</c:v>
                </c:pt>
                <c:pt idx="396">
                  <c:v>427</c:v>
                </c:pt>
                <c:pt idx="397">
                  <c:v>420</c:v>
                </c:pt>
                <c:pt idx="398">
                  <c:v>426</c:v>
                </c:pt>
                <c:pt idx="399">
                  <c:v>425</c:v>
                </c:pt>
                <c:pt idx="400">
                  <c:v>430</c:v>
                </c:pt>
                <c:pt idx="401">
                  <c:v>429</c:v>
                </c:pt>
                <c:pt idx="402">
                  <c:v>423</c:v>
                </c:pt>
                <c:pt idx="403">
                  <c:v>428</c:v>
                </c:pt>
                <c:pt idx="404">
                  <c:v>428</c:v>
                </c:pt>
                <c:pt idx="405">
                  <c:v>431</c:v>
                </c:pt>
                <c:pt idx="406">
                  <c:v>436</c:v>
                </c:pt>
                <c:pt idx="407">
                  <c:v>437</c:v>
                </c:pt>
                <c:pt idx="408">
                  <c:v>443</c:v>
                </c:pt>
                <c:pt idx="409">
                  <c:v>431</c:v>
                </c:pt>
                <c:pt idx="410">
                  <c:v>438</c:v>
                </c:pt>
                <c:pt idx="411">
                  <c:v>433</c:v>
                </c:pt>
                <c:pt idx="412">
                  <c:v>437</c:v>
                </c:pt>
                <c:pt idx="413">
                  <c:v>445</c:v>
                </c:pt>
                <c:pt idx="414">
                  <c:v>446</c:v>
                </c:pt>
                <c:pt idx="415">
                  <c:v>447</c:v>
                </c:pt>
                <c:pt idx="416">
                  <c:v>440</c:v>
                </c:pt>
                <c:pt idx="417">
                  <c:v>448</c:v>
                </c:pt>
                <c:pt idx="418">
                  <c:v>448</c:v>
                </c:pt>
                <c:pt idx="419">
                  <c:v>440</c:v>
                </c:pt>
                <c:pt idx="420">
                  <c:v>451</c:v>
                </c:pt>
                <c:pt idx="421">
                  <c:v>449</c:v>
                </c:pt>
                <c:pt idx="422">
                  <c:v>451</c:v>
                </c:pt>
                <c:pt idx="423">
                  <c:v>453</c:v>
                </c:pt>
                <c:pt idx="424">
                  <c:v>452</c:v>
                </c:pt>
                <c:pt idx="425">
                  <c:v>447</c:v>
                </c:pt>
                <c:pt idx="426">
                  <c:v>452</c:v>
                </c:pt>
                <c:pt idx="427">
                  <c:v>456</c:v>
                </c:pt>
                <c:pt idx="428">
                  <c:v>460</c:v>
                </c:pt>
                <c:pt idx="429">
                  <c:v>458</c:v>
                </c:pt>
                <c:pt idx="430">
                  <c:v>461</c:v>
                </c:pt>
                <c:pt idx="431">
                  <c:v>463</c:v>
                </c:pt>
                <c:pt idx="432">
                  <c:v>462</c:v>
                </c:pt>
                <c:pt idx="433">
                  <c:v>461</c:v>
                </c:pt>
                <c:pt idx="434">
                  <c:v>464</c:v>
                </c:pt>
                <c:pt idx="435">
                  <c:v>466</c:v>
                </c:pt>
                <c:pt idx="436">
                  <c:v>465</c:v>
                </c:pt>
                <c:pt idx="437">
                  <c:v>462</c:v>
                </c:pt>
                <c:pt idx="438">
                  <c:v>473</c:v>
                </c:pt>
                <c:pt idx="439">
                  <c:v>468</c:v>
                </c:pt>
                <c:pt idx="440">
                  <c:v>476</c:v>
                </c:pt>
                <c:pt idx="441">
                  <c:v>477</c:v>
                </c:pt>
                <c:pt idx="442">
                  <c:v>481</c:v>
                </c:pt>
                <c:pt idx="443">
                  <c:v>477</c:v>
                </c:pt>
                <c:pt idx="444">
                  <c:v>487</c:v>
                </c:pt>
                <c:pt idx="445">
                  <c:v>486</c:v>
                </c:pt>
                <c:pt idx="446">
                  <c:v>481</c:v>
                </c:pt>
                <c:pt idx="447">
                  <c:v>480</c:v>
                </c:pt>
                <c:pt idx="448">
                  <c:v>486</c:v>
                </c:pt>
                <c:pt idx="449">
                  <c:v>484</c:v>
                </c:pt>
                <c:pt idx="450">
                  <c:v>487</c:v>
                </c:pt>
                <c:pt idx="451">
                  <c:v>491</c:v>
                </c:pt>
                <c:pt idx="452">
                  <c:v>497</c:v>
                </c:pt>
                <c:pt idx="453">
                  <c:v>492</c:v>
                </c:pt>
                <c:pt idx="454">
                  <c:v>499</c:v>
                </c:pt>
                <c:pt idx="455">
                  <c:v>496</c:v>
                </c:pt>
                <c:pt idx="456">
                  <c:v>492</c:v>
                </c:pt>
                <c:pt idx="457">
                  <c:v>500</c:v>
                </c:pt>
                <c:pt idx="458">
                  <c:v>505</c:v>
                </c:pt>
                <c:pt idx="459">
                  <c:v>503</c:v>
                </c:pt>
                <c:pt idx="460">
                  <c:v>499</c:v>
                </c:pt>
                <c:pt idx="461">
                  <c:v>515</c:v>
                </c:pt>
                <c:pt idx="462">
                  <c:v>500</c:v>
                </c:pt>
                <c:pt idx="463">
                  <c:v>510</c:v>
                </c:pt>
                <c:pt idx="464">
                  <c:v>505</c:v>
                </c:pt>
                <c:pt idx="465">
                  <c:v>504</c:v>
                </c:pt>
                <c:pt idx="466">
                  <c:v>508</c:v>
                </c:pt>
                <c:pt idx="467">
                  <c:v>509</c:v>
                </c:pt>
                <c:pt idx="468">
                  <c:v>515</c:v>
                </c:pt>
                <c:pt idx="469">
                  <c:v>509</c:v>
                </c:pt>
                <c:pt idx="470">
                  <c:v>510</c:v>
                </c:pt>
                <c:pt idx="471">
                  <c:v>513</c:v>
                </c:pt>
                <c:pt idx="472">
                  <c:v>512</c:v>
                </c:pt>
                <c:pt idx="473">
                  <c:v>515</c:v>
                </c:pt>
                <c:pt idx="474">
                  <c:v>520</c:v>
                </c:pt>
                <c:pt idx="475">
                  <c:v>518</c:v>
                </c:pt>
                <c:pt idx="476">
                  <c:v>518</c:v>
                </c:pt>
                <c:pt idx="477">
                  <c:v>518</c:v>
                </c:pt>
                <c:pt idx="478">
                  <c:v>511</c:v>
                </c:pt>
                <c:pt idx="479">
                  <c:v>514</c:v>
                </c:pt>
                <c:pt idx="480">
                  <c:v>515</c:v>
                </c:pt>
                <c:pt idx="481">
                  <c:v>514</c:v>
                </c:pt>
                <c:pt idx="482">
                  <c:v>511</c:v>
                </c:pt>
                <c:pt idx="483">
                  <c:v>518</c:v>
                </c:pt>
                <c:pt idx="484">
                  <c:v>514</c:v>
                </c:pt>
                <c:pt idx="485">
                  <c:v>515</c:v>
                </c:pt>
                <c:pt idx="486">
                  <c:v>515</c:v>
                </c:pt>
                <c:pt idx="487">
                  <c:v>523</c:v>
                </c:pt>
                <c:pt idx="488">
                  <c:v>522</c:v>
                </c:pt>
                <c:pt idx="489">
                  <c:v>520</c:v>
                </c:pt>
                <c:pt idx="490">
                  <c:v>520</c:v>
                </c:pt>
                <c:pt idx="491">
                  <c:v>515</c:v>
                </c:pt>
                <c:pt idx="492">
                  <c:v>514</c:v>
                </c:pt>
                <c:pt idx="493">
                  <c:v>514</c:v>
                </c:pt>
                <c:pt idx="494">
                  <c:v>517</c:v>
                </c:pt>
                <c:pt idx="495">
                  <c:v>518</c:v>
                </c:pt>
                <c:pt idx="496">
                  <c:v>517</c:v>
                </c:pt>
                <c:pt idx="497">
                  <c:v>516</c:v>
                </c:pt>
                <c:pt idx="498">
                  <c:v>521</c:v>
                </c:pt>
                <c:pt idx="499">
                  <c:v>518</c:v>
                </c:pt>
                <c:pt idx="500">
                  <c:v>513</c:v>
                </c:pt>
                <c:pt idx="501">
                  <c:v>525</c:v>
                </c:pt>
                <c:pt idx="502">
                  <c:v>514</c:v>
                </c:pt>
                <c:pt idx="503">
                  <c:v>523</c:v>
                </c:pt>
                <c:pt idx="504">
                  <c:v>527</c:v>
                </c:pt>
                <c:pt idx="505">
                  <c:v>510</c:v>
                </c:pt>
                <c:pt idx="506">
                  <c:v>516</c:v>
                </c:pt>
                <c:pt idx="507">
                  <c:v>519</c:v>
                </c:pt>
                <c:pt idx="508">
                  <c:v>522</c:v>
                </c:pt>
                <c:pt idx="509">
                  <c:v>515</c:v>
                </c:pt>
                <c:pt idx="510">
                  <c:v>517</c:v>
                </c:pt>
                <c:pt idx="511">
                  <c:v>512</c:v>
                </c:pt>
              </c:numCache>
            </c:numRef>
          </c:val>
          <c:smooth val="0"/>
        </c:ser>
        <c:ser>
          <c:idx val="12"/>
          <c:order val="12"/>
          <c:marker>
            <c:symbol val="none"/>
          </c:marker>
          <c:val>
            <c:numRef>
              <c:f>TP_all!$AD$1:$AD$512</c:f>
              <c:numCache>
                <c:formatCode>General</c:formatCode>
                <c:ptCount val="512"/>
                <c:pt idx="0">
                  <c:v>6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23</c:v>
                </c:pt>
                <c:pt idx="46">
                  <c:v>0</c:v>
                </c:pt>
                <c:pt idx="47">
                  <c:v>0</c:v>
                </c:pt>
                <c:pt idx="48">
                  <c:v>28</c:v>
                </c:pt>
                <c:pt idx="49">
                  <c:v>33</c:v>
                </c:pt>
                <c:pt idx="50">
                  <c:v>23</c:v>
                </c:pt>
                <c:pt idx="51">
                  <c:v>34</c:v>
                </c:pt>
                <c:pt idx="52">
                  <c:v>45</c:v>
                </c:pt>
                <c:pt idx="53">
                  <c:v>40</c:v>
                </c:pt>
                <c:pt idx="54">
                  <c:v>52</c:v>
                </c:pt>
                <c:pt idx="55">
                  <c:v>47</c:v>
                </c:pt>
                <c:pt idx="56">
                  <c:v>44</c:v>
                </c:pt>
                <c:pt idx="57">
                  <c:v>60</c:v>
                </c:pt>
                <c:pt idx="58">
                  <c:v>61</c:v>
                </c:pt>
                <c:pt idx="59">
                  <c:v>52</c:v>
                </c:pt>
                <c:pt idx="60">
                  <c:v>65</c:v>
                </c:pt>
                <c:pt idx="61">
                  <c:v>61</c:v>
                </c:pt>
                <c:pt idx="62">
                  <c:v>60</c:v>
                </c:pt>
                <c:pt idx="63">
                  <c:v>74</c:v>
                </c:pt>
                <c:pt idx="64">
                  <c:v>71</c:v>
                </c:pt>
                <c:pt idx="65">
                  <c:v>76</c:v>
                </c:pt>
                <c:pt idx="66">
                  <c:v>76</c:v>
                </c:pt>
                <c:pt idx="67">
                  <c:v>79</c:v>
                </c:pt>
                <c:pt idx="68">
                  <c:v>80</c:v>
                </c:pt>
                <c:pt idx="69">
                  <c:v>85</c:v>
                </c:pt>
                <c:pt idx="70">
                  <c:v>82</c:v>
                </c:pt>
                <c:pt idx="71">
                  <c:v>82</c:v>
                </c:pt>
                <c:pt idx="72">
                  <c:v>84</c:v>
                </c:pt>
                <c:pt idx="73">
                  <c:v>89</c:v>
                </c:pt>
                <c:pt idx="74">
                  <c:v>86</c:v>
                </c:pt>
                <c:pt idx="75">
                  <c:v>93</c:v>
                </c:pt>
                <c:pt idx="76">
                  <c:v>97</c:v>
                </c:pt>
                <c:pt idx="77">
                  <c:v>92</c:v>
                </c:pt>
                <c:pt idx="78">
                  <c:v>96</c:v>
                </c:pt>
                <c:pt idx="79">
                  <c:v>100</c:v>
                </c:pt>
                <c:pt idx="80">
                  <c:v>97</c:v>
                </c:pt>
                <c:pt idx="81">
                  <c:v>99</c:v>
                </c:pt>
                <c:pt idx="82">
                  <c:v>101</c:v>
                </c:pt>
                <c:pt idx="83">
                  <c:v>108</c:v>
                </c:pt>
                <c:pt idx="84">
                  <c:v>104</c:v>
                </c:pt>
                <c:pt idx="85">
                  <c:v>109</c:v>
                </c:pt>
                <c:pt idx="86">
                  <c:v>112</c:v>
                </c:pt>
                <c:pt idx="87">
                  <c:v>101</c:v>
                </c:pt>
                <c:pt idx="88">
                  <c:v>109</c:v>
                </c:pt>
                <c:pt idx="89">
                  <c:v>108</c:v>
                </c:pt>
                <c:pt idx="90">
                  <c:v>113</c:v>
                </c:pt>
                <c:pt idx="91">
                  <c:v>107</c:v>
                </c:pt>
                <c:pt idx="92">
                  <c:v>107</c:v>
                </c:pt>
                <c:pt idx="93">
                  <c:v>109</c:v>
                </c:pt>
                <c:pt idx="94">
                  <c:v>115</c:v>
                </c:pt>
                <c:pt idx="95">
                  <c:v>118</c:v>
                </c:pt>
                <c:pt idx="96">
                  <c:v>120</c:v>
                </c:pt>
                <c:pt idx="97">
                  <c:v>123</c:v>
                </c:pt>
                <c:pt idx="98">
                  <c:v>117</c:v>
                </c:pt>
                <c:pt idx="99">
                  <c:v>121</c:v>
                </c:pt>
                <c:pt idx="100">
                  <c:v>126</c:v>
                </c:pt>
                <c:pt idx="101">
                  <c:v>127</c:v>
                </c:pt>
                <c:pt idx="102">
                  <c:v>125</c:v>
                </c:pt>
                <c:pt idx="103">
                  <c:v>121</c:v>
                </c:pt>
                <c:pt idx="104">
                  <c:v>126</c:v>
                </c:pt>
                <c:pt idx="105">
                  <c:v>129</c:v>
                </c:pt>
                <c:pt idx="106">
                  <c:v>128</c:v>
                </c:pt>
                <c:pt idx="107">
                  <c:v>134</c:v>
                </c:pt>
                <c:pt idx="108">
                  <c:v>133</c:v>
                </c:pt>
                <c:pt idx="109">
                  <c:v>134</c:v>
                </c:pt>
                <c:pt idx="110">
                  <c:v>132</c:v>
                </c:pt>
                <c:pt idx="111">
                  <c:v>139</c:v>
                </c:pt>
                <c:pt idx="112">
                  <c:v>137</c:v>
                </c:pt>
                <c:pt idx="113">
                  <c:v>136</c:v>
                </c:pt>
                <c:pt idx="114">
                  <c:v>138</c:v>
                </c:pt>
                <c:pt idx="115">
                  <c:v>141</c:v>
                </c:pt>
                <c:pt idx="116">
                  <c:v>147</c:v>
                </c:pt>
                <c:pt idx="117">
                  <c:v>140</c:v>
                </c:pt>
                <c:pt idx="118">
                  <c:v>141</c:v>
                </c:pt>
                <c:pt idx="119">
                  <c:v>151</c:v>
                </c:pt>
                <c:pt idx="120">
                  <c:v>145</c:v>
                </c:pt>
                <c:pt idx="121">
                  <c:v>144</c:v>
                </c:pt>
                <c:pt idx="122">
                  <c:v>149</c:v>
                </c:pt>
                <c:pt idx="123">
                  <c:v>147</c:v>
                </c:pt>
                <c:pt idx="124">
                  <c:v>154</c:v>
                </c:pt>
                <c:pt idx="125">
                  <c:v>155</c:v>
                </c:pt>
                <c:pt idx="126">
                  <c:v>162</c:v>
                </c:pt>
                <c:pt idx="127">
                  <c:v>156</c:v>
                </c:pt>
                <c:pt idx="128">
                  <c:v>148</c:v>
                </c:pt>
                <c:pt idx="129">
                  <c:v>161</c:v>
                </c:pt>
                <c:pt idx="130">
                  <c:v>164</c:v>
                </c:pt>
                <c:pt idx="131">
                  <c:v>150</c:v>
                </c:pt>
                <c:pt idx="132">
                  <c:v>159</c:v>
                </c:pt>
                <c:pt idx="133">
                  <c:v>158</c:v>
                </c:pt>
                <c:pt idx="134">
                  <c:v>162</c:v>
                </c:pt>
                <c:pt idx="135">
                  <c:v>158</c:v>
                </c:pt>
                <c:pt idx="136">
                  <c:v>157</c:v>
                </c:pt>
                <c:pt idx="137">
                  <c:v>159</c:v>
                </c:pt>
                <c:pt idx="138">
                  <c:v>168</c:v>
                </c:pt>
                <c:pt idx="139">
                  <c:v>168</c:v>
                </c:pt>
                <c:pt idx="140">
                  <c:v>170</c:v>
                </c:pt>
                <c:pt idx="141">
                  <c:v>173</c:v>
                </c:pt>
                <c:pt idx="142">
                  <c:v>175</c:v>
                </c:pt>
                <c:pt idx="143">
                  <c:v>175</c:v>
                </c:pt>
                <c:pt idx="144">
                  <c:v>178</c:v>
                </c:pt>
                <c:pt idx="145">
                  <c:v>175</c:v>
                </c:pt>
                <c:pt idx="146">
                  <c:v>181</c:v>
                </c:pt>
                <c:pt idx="147">
                  <c:v>180</c:v>
                </c:pt>
                <c:pt idx="148">
                  <c:v>180</c:v>
                </c:pt>
                <c:pt idx="149">
                  <c:v>179</c:v>
                </c:pt>
                <c:pt idx="150">
                  <c:v>191</c:v>
                </c:pt>
                <c:pt idx="151">
                  <c:v>189</c:v>
                </c:pt>
                <c:pt idx="152">
                  <c:v>186</c:v>
                </c:pt>
                <c:pt idx="153">
                  <c:v>183</c:v>
                </c:pt>
                <c:pt idx="154">
                  <c:v>184</c:v>
                </c:pt>
                <c:pt idx="155">
                  <c:v>189</c:v>
                </c:pt>
                <c:pt idx="156">
                  <c:v>185</c:v>
                </c:pt>
                <c:pt idx="157">
                  <c:v>188</c:v>
                </c:pt>
                <c:pt idx="158">
                  <c:v>186</c:v>
                </c:pt>
                <c:pt idx="159">
                  <c:v>191</c:v>
                </c:pt>
                <c:pt idx="160">
                  <c:v>191</c:v>
                </c:pt>
                <c:pt idx="161">
                  <c:v>187</c:v>
                </c:pt>
                <c:pt idx="162">
                  <c:v>195</c:v>
                </c:pt>
                <c:pt idx="163">
                  <c:v>197</c:v>
                </c:pt>
                <c:pt idx="164">
                  <c:v>197</c:v>
                </c:pt>
                <c:pt idx="165">
                  <c:v>201</c:v>
                </c:pt>
                <c:pt idx="166">
                  <c:v>195</c:v>
                </c:pt>
                <c:pt idx="167">
                  <c:v>202</c:v>
                </c:pt>
                <c:pt idx="168">
                  <c:v>200</c:v>
                </c:pt>
                <c:pt idx="169">
                  <c:v>208</c:v>
                </c:pt>
                <c:pt idx="170">
                  <c:v>212</c:v>
                </c:pt>
                <c:pt idx="171">
                  <c:v>196</c:v>
                </c:pt>
                <c:pt idx="172">
                  <c:v>200</c:v>
                </c:pt>
                <c:pt idx="173">
                  <c:v>209</c:v>
                </c:pt>
                <c:pt idx="174">
                  <c:v>211</c:v>
                </c:pt>
                <c:pt idx="175">
                  <c:v>208</c:v>
                </c:pt>
                <c:pt idx="176">
                  <c:v>211</c:v>
                </c:pt>
                <c:pt idx="177">
                  <c:v>211</c:v>
                </c:pt>
                <c:pt idx="178">
                  <c:v>215</c:v>
                </c:pt>
                <c:pt idx="179">
                  <c:v>220</c:v>
                </c:pt>
                <c:pt idx="180">
                  <c:v>212</c:v>
                </c:pt>
                <c:pt idx="181">
                  <c:v>220</c:v>
                </c:pt>
                <c:pt idx="182">
                  <c:v>219</c:v>
                </c:pt>
                <c:pt idx="183">
                  <c:v>219</c:v>
                </c:pt>
                <c:pt idx="184">
                  <c:v>219</c:v>
                </c:pt>
                <c:pt idx="185">
                  <c:v>227</c:v>
                </c:pt>
                <c:pt idx="186">
                  <c:v>223</c:v>
                </c:pt>
                <c:pt idx="187">
                  <c:v>218</c:v>
                </c:pt>
                <c:pt idx="188">
                  <c:v>230</c:v>
                </c:pt>
                <c:pt idx="189">
                  <c:v>226</c:v>
                </c:pt>
                <c:pt idx="190">
                  <c:v>229</c:v>
                </c:pt>
                <c:pt idx="191">
                  <c:v>232</c:v>
                </c:pt>
                <c:pt idx="192">
                  <c:v>232</c:v>
                </c:pt>
                <c:pt idx="193">
                  <c:v>235</c:v>
                </c:pt>
                <c:pt idx="194">
                  <c:v>240</c:v>
                </c:pt>
                <c:pt idx="195">
                  <c:v>239</c:v>
                </c:pt>
                <c:pt idx="196">
                  <c:v>237</c:v>
                </c:pt>
                <c:pt idx="197">
                  <c:v>239</c:v>
                </c:pt>
                <c:pt idx="198">
                  <c:v>245</c:v>
                </c:pt>
                <c:pt idx="199">
                  <c:v>241</c:v>
                </c:pt>
                <c:pt idx="200">
                  <c:v>246</c:v>
                </c:pt>
                <c:pt idx="201">
                  <c:v>246</c:v>
                </c:pt>
                <c:pt idx="202">
                  <c:v>252</c:v>
                </c:pt>
                <c:pt idx="203">
                  <c:v>245</c:v>
                </c:pt>
                <c:pt idx="204">
                  <c:v>245</c:v>
                </c:pt>
                <c:pt idx="205">
                  <c:v>236</c:v>
                </c:pt>
                <c:pt idx="206">
                  <c:v>253</c:v>
                </c:pt>
                <c:pt idx="207">
                  <c:v>251</c:v>
                </c:pt>
                <c:pt idx="208">
                  <c:v>257</c:v>
                </c:pt>
                <c:pt idx="209">
                  <c:v>239</c:v>
                </c:pt>
                <c:pt idx="210">
                  <c:v>249</c:v>
                </c:pt>
                <c:pt idx="211">
                  <c:v>256</c:v>
                </c:pt>
                <c:pt idx="212">
                  <c:v>256</c:v>
                </c:pt>
                <c:pt idx="213">
                  <c:v>260</c:v>
                </c:pt>
                <c:pt idx="214">
                  <c:v>260</c:v>
                </c:pt>
                <c:pt idx="215">
                  <c:v>260</c:v>
                </c:pt>
                <c:pt idx="216">
                  <c:v>262</c:v>
                </c:pt>
                <c:pt idx="217">
                  <c:v>262</c:v>
                </c:pt>
                <c:pt idx="218">
                  <c:v>264</c:v>
                </c:pt>
                <c:pt idx="219">
                  <c:v>267</c:v>
                </c:pt>
                <c:pt idx="220">
                  <c:v>268</c:v>
                </c:pt>
                <c:pt idx="221">
                  <c:v>268</c:v>
                </c:pt>
                <c:pt idx="222">
                  <c:v>268</c:v>
                </c:pt>
                <c:pt idx="223">
                  <c:v>265</c:v>
                </c:pt>
                <c:pt idx="224">
                  <c:v>270</c:v>
                </c:pt>
                <c:pt idx="225">
                  <c:v>275</c:v>
                </c:pt>
                <c:pt idx="226">
                  <c:v>275</c:v>
                </c:pt>
                <c:pt idx="227">
                  <c:v>272</c:v>
                </c:pt>
                <c:pt idx="228">
                  <c:v>276</c:v>
                </c:pt>
                <c:pt idx="229">
                  <c:v>281</c:v>
                </c:pt>
                <c:pt idx="230">
                  <c:v>283</c:v>
                </c:pt>
                <c:pt idx="231">
                  <c:v>281</c:v>
                </c:pt>
                <c:pt idx="232">
                  <c:v>279</c:v>
                </c:pt>
                <c:pt idx="233">
                  <c:v>286</c:v>
                </c:pt>
                <c:pt idx="234">
                  <c:v>280</c:v>
                </c:pt>
                <c:pt idx="235">
                  <c:v>284</c:v>
                </c:pt>
                <c:pt idx="236">
                  <c:v>288</c:v>
                </c:pt>
                <c:pt idx="237">
                  <c:v>284</c:v>
                </c:pt>
                <c:pt idx="238">
                  <c:v>287</c:v>
                </c:pt>
                <c:pt idx="239">
                  <c:v>294</c:v>
                </c:pt>
                <c:pt idx="240">
                  <c:v>288</c:v>
                </c:pt>
                <c:pt idx="241">
                  <c:v>284</c:v>
                </c:pt>
                <c:pt idx="242">
                  <c:v>285</c:v>
                </c:pt>
                <c:pt idx="243">
                  <c:v>295</c:v>
                </c:pt>
                <c:pt idx="244">
                  <c:v>295</c:v>
                </c:pt>
                <c:pt idx="245">
                  <c:v>295</c:v>
                </c:pt>
                <c:pt idx="246">
                  <c:v>300</c:v>
                </c:pt>
                <c:pt idx="247">
                  <c:v>306</c:v>
                </c:pt>
                <c:pt idx="248">
                  <c:v>303</c:v>
                </c:pt>
                <c:pt idx="249">
                  <c:v>303</c:v>
                </c:pt>
                <c:pt idx="250">
                  <c:v>305</c:v>
                </c:pt>
                <c:pt idx="251">
                  <c:v>303</c:v>
                </c:pt>
                <c:pt idx="252">
                  <c:v>306</c:v>
                </c:pt>
                <c:pt idx="253">
                  <c:v>307</c:v>
                </c:pt>
                <c:pt idx="254">
                  <c:v>307</c:v>
                </c:pt>
                <c:pt idx="255">
                  <c:v>307</c:v>
                </c:pt>
                <c:pt idx="256">
                  <c:v>310</c:v>
                </c:pt>
                <c:pt idx="257">
                  <c:v>311</c:v>
                </c:pt>
                <c:pt idx="258">
                  <c:v>313</c:v>
                </c:pt>
                <c:pt idx="259">
                  <c:v>314</c:v>
                </c:pt>
                <c:pt idx="260">
                  <c:v>316</c:v>
                </c:pt>
                <c:pt idx="261">
                  <c:v>319</c:v>
                </c:pt>
                <c:pt idx="262">
                  <c:v>317</c:v>
                </c:pt>
                <c:pt idx="263">
                  <c:v>317</c:v>
                </c:pt>
                <c:pt idx="264">
                  <c:v>316</c:v>
                </c:pt>
                <c:pt idx="265">
                  <c:v>324</c:v>
                </c:pt>
                <c:pt idx="266">
                  <c:v>321</c:v>
                </c:pt>
                <c:pt idx="267">
                  <c:v>325</c:v>
                </c:pt>
                <c:pt idx="268">
                  <c:v>315</c:v>
                </c:pt>
                <c:pt idx="269">
                  <c:v>328</c:v>
                </c:pt>
                <c:pt idx="270">
                  <c:v>327</c:v>
                </c:pt>
                <c:pt idx="271">
                  <c:v>330</c:v>
                </c:pt>
                <c:pt idx="272">
                  <c:v>333</c:v>
                </c:pt>
                <c:pt idx="273">
                  <c:v>330</c:v>
                </c:pt>
                <c:pt idx="274">
                  <c:v>330</c:v>
                </c:pt>
                <c:pt idx="275">
                  <c:v>330</c:v>
                </c:pt>
                <c:pt idx="276">
                  <c:v>339</c:v>
                </c:pt>
                <c:pt idx="277">
                  <c:v>335</c:v>
                </c:pt>
                <c:pt idx="278">
                  <c:v>330</c:v>
                </c:pt>
                <c:pt idx="279">
                  <c:v>338</c:v>
                </c:pt>
                <c:pt idx="280">
                  <c:v>338</c:v>
                </c:pt>
                <c:pt idx="281">
                  <c:v>340</c:v>
                </c:pt>
                <c:pt idx="282">
                  <c:v>339</c:v>
                </c:pt>
                <c:pt idx="283">
                  <c:v>337</c:v>
                </c:pt>
                <c:pt idx="284">
                  <c:v>345</c:v>
                </c:pt>
                <c:pt idx="285">
                  <c:v>346</c:v>
                </c:pt>
                <c:pt idx="286">
                  <c:v>349</c:v>
                </c:pt>
                <c:pt idx="287">
                  <c:v>349</c:v>
                </c:pt>
                <c:pt idx="288">
                  <c:v>347</c:v>
                </c:pt>
                <c:pt idx="289">
                  <c:v>349</c:v>
                </c:pt>
                <c:pt idx="290">
                  <c:v>348</c:v>
                </c:pt>
                <c:pt idx="291">
                  <c:v>356</c:v>
                </c:pt>
                <c:pt idx="292">
                  <c:v>358</c:v>
                </c:pt>
                <c:pt idx="293">
                  <c:v>355</c:v>
                </c:pt>
                <c:pt idx="294">
                  <c:v>358</c:v>
                </c:pt>
                <c:pt idx="295">
                  <c:v>364</c:v>
                </c:pt>
                <c:pt idx="296">
                  <c:v>362</c:v>
                </c:pt>
                <c:pt idx="297">
                  <c:v>354</c:v>
                </c:pt>
                <c:pt idx="298">
                  <c:v>371</c:v>
                </c:pt>
                <c:pt idx="299">
                  <c:v>364</c:v>
                </c:pt>
                <c:pt idx="300">
                  <c:v>364</c:v>
                </c:pt>
                <c:pt idx="301">
                  <c:v>367</c:v>
                </c:pt>
                <c:pt idx="302">
                  <c:v>363</c:v>
                </c:pt>
                <c:pt idx="303">
                  <c:v>360</c:v>
                </c:pt>
                <c:pt idx="304">
                  <c:v>366</c:v>
                </c:pt>
                <c:pt idx="305">
                  <c:v>371</c:v>
                </c:pt>
                <c:pt idx="306">
                  <c:v>366</c:v>
                </c:pt>
                <c:pt idx="307">
                  <c:v>371</c:v>
                </c:pt>
                <c:pt idx="308">
                  <c:v>360</c:v>
                </c:pt>
                <c:pt idx="309">
                  <c:v>373</c:v>
                </c:pt>
                <c:pt idx="310">
                  <c:v>370</c:v>
                </c:pt>
                <c:pt idx="311">
                  <c:v>374</c:v>
                </c:pt>
                <c:pt idx="312">
                  <c:v>375</c:v>
                </c:pt>
                <c:pt idx="313">
                  <c:v>375</c:v>
                </c:pt>
                <c:pt idx="314">
                  <c:v>377</c:v>
                </c:pt>
                <c:pt idx="315">
                  <c:v>381</c:v>
                </c:pt>
                <c:pt idx="316">
                  <c:v>379</c:v>
                </c:pt>
                <c:pt idx="317">
                  <c:v>390</c:v>
                </c:pt>
                <c:pt idx="318">
                  <c:v>383</c:v>
                </c:pt>
                <c:pt idx="319">
                  <c:v>382</c:v>
                </c:pt>
                <c:pt idx="320">
                  <c:v>390</c:v>
                </c:pt>
                <c:pt idx="321">
                  <c:v>392</c:v>
                </c:pt>
                <c:pt idx="322">
                  <c:v>378</c:v>
                </c:pt>
                <c:pt idx="323">
                  <c:v>387</c:v>
                </c:pt>
                <c:pt idx="324">
                  <c:v>388</c:v>
                </c:pt>
                <c:pt idx="325">
                  <c:v>390</c:v>
                </c:pt>
                <c:pt idx="326">
                  <c:v>382</c:v>
                </c:pt>
                <c:pt idx="327">
                  <c:v>396</c:v>
                </c:pt>
                <c:pt idx="328">
                  <c:v>396</c:v>
                </c:pt>
                <c:pt idx="329">
                  <c:v>394</c:v>
                </c:pt>
                <c:pt idx="330">
                  <c:v>394</c:v>
                </c:pt>
                <c:pt idx="331">
                  <c:v>398</c:v>
                </c:pt>
                <c:pt idx="332">
                  <c:v>400</c:v>
                </c:pt>
                <c:pt idx="333">
                  <c:v>408</c:v>
                </c:pt>
                <c:pt idx="334">
                  <c:v>395</c:v>
                </c:pt>
                <c:pt idx="335">
                  <c:v>407</c:v>
                </c:pt>
                <c:pt idx="336">
                  <c:v>393</c:v>
                </c:pt>
                <c:pt idx="337">
                  <c:v>402</c:v>
                </c:pt>
                <c:pt idx="338">
                  <c:v>410</c:v>
                </c:pt>
                <c:pt idx="339">
                  <c:v>406</c:v>
                </c:pt>
                <c:pt idx="340">
                  <c:v>407</c:v>
                </c:pt>
                <c:pt idx="341">
                  <c:v>414</c:v>
                </c:pt>
                <c:pt idx="342">
                  <c:v>412</c:v>
                </c:pt>
                <c:pt idx="343">
                  <c:v>406</c:v>
                </c:pt>
                <c:pt idx="344">
                  <c:v>409</c:v>
                </c:pt>
                <c:pt idx="345">
                  <c:v>409</c:v>
                </c:pt>
                <c:pt idx="346">
                  <c:v>418</c:v>
                </c:pt>
                <c:pt idx="347">
                  <c:v>412</c:v>
                </c:pt>
                <c:pt idx="348">
                  <c:v>408</c:v>
                </c:pt>
                <c:pt idx="349">
                  <c:v>419</c:v>
                </c:pt>
                <c:pt idx="350">
                  <c:v>420</c:v>
                </c:pt>
                <c:pt idx="351">
                  <c:v>425</c:v>
                </c:pt>
                <c:pt idx="352">
                  <c:v>419</c:v>
                </c:pt>
                <c:pt idx="353">
                  <c:v>420</c:v>
                </c:pt>
                <c:pt idx="354">
                  <c:v>425</c:v>
                </c:pt>
                <c:pt idx="355">
                  <c:v>430</c:v>
                </c:pt>
                <c:pt idx="356">
                  <c:v>427</c:v>
                </c:pt>
                <c:pt idx="357">
                  <c:v>432</c:v>
                </c:pt>
                <c:pt idx="358">
                  <c:v>424</c:v>
                </c:pt>
                <c:pt idx="359">
                  <c:v>431</c:v>
                </c:pt>
                <c:pt idx="360">
                  <c:v>433</c:v>
                </c:pt>
                <c:pt idx="361">
                  <c:v>427</c:v>
                </c:pt>
                <c:pt idx="362">
                  <c:v>434</c:v>
                </c:pt>
                <c:pt idx="363">
                  <c:v>430</c:v>
                </c:pt>
                <c:pt idx="364">
                  <c:v>433</c:v>
                </c:pt>
                <c:pt idx="365">
                  <c:v>435</c:v>
                </c:pt>
                <c:pt idx="366">
                  <c:v>444</c:v>
                </c:pt>
                <c:pt idx="367">
                  <c:v>442</c:v>
                </c:pt>
                <c:pt idx="368">
                  <c:v>447</c:v>
                </c:pt>
                <c:pt idx="369">
                  <c:v>446</c:v>
                </c:pt>
                <c:pt idx="370">
                  <c:v>444</c:v>
                </c:pt>
                <c:pt idx="371">
                  <c:v>445</c:v>
                </c:pt>
                <c:pt idx="372">
                  <c:v>449</c:v>
                </c:pt>
                <c:pt idx="373">
                  <c:v>450</c:v>
                </c:pt>
                <c:pt idx="374">
                  <c:v>446</c:v>
                </c:pt>
                <c:pt idx="375">
                  <c:v>451</c:v>
                </c:pt>
                <c:pt idx="376">
                  <c:v>453</c:v>
                </c:pt>
                <c:pt idx="377">
                  <c:v>458</c:v>
                </c:pt>
                <c:pt idx="378">
                  <c:v>446</c:v>
                </c:pt>
                <c:pt idx="379">
                  <c:v>457</c:v>
                </c:pt>
                <c:pt idx="380">
                  <c:v>457</c:v>
                </c:pt>
                <c:pt idx="381">
                  <c:v>452</c:v>
                </c:pt>
                <c:pt idx="382">
                  <c:v>456</c:v>
                </c:pt>
                <c:pt idx="383">
                  <c:v>456</c:v>
                </c:pt>
                <c:pt idx="384">
                  <c:v>461</c:v>
                </c:pt>
                <c:pt idx="385">
                  <c:v>459</c:v>
                </c:pt>
                <c:pt idx="386">
                  <c:v>463</c:v>
                </c:pt>
                <c:pt idx="387">
                  <c:v>459</c:v>
                </c:pt>
                <c:pt idx="388">
                  <c:v>463</c:v>
                </c:pt>
                <c:pt idx="389">
                  <c:v>462</c:v>
                </c:pt>
                <c:pt idx="390">
                  <c:v>462</c:v>
                </c:pt>
                <c:pt idx="391">
                  <c:v>468</c:v>
                </c:pt>
                <c:pt idx="392">
                  <c:v>465</c:v>
                </c:pt>
                <c:pt idx="393">
                  <c:v>474</c:v>
                </c:pt>
                <c:pt idx="394">
                  <c:v>467</c:v>
                </c:pt>
                <c:pt idx="395">
                  <c:v>472</c:v>
                </c:pt>
                <c:pt idx="396">
                  <c:v>472</c:v>
                </c:pt>
                <c:pt idx="397">
                  <c:v>471</c:v>
                </c:pt>
                <c:pt idx="398">
                  <c:v>473</c:v>
                </c:pt>
                <c:pt idx="399">
                  <c:v>478</c:v>
                </c:pt>
                <c:pt idx="400">
                  <c:v>478</c:v>
                </c:pt>
                <c:pt idx="401">
                  <c:v>476</c:v>
                </c:pt>
                <c:pt idx="402">
                  <c:v>481</c:v>
                </c:pt>
                <c:pt idx="403">
                  <c:v>483</c:v>
                </c:pt>
                <c:pt idx="404">
                  <c:v>475</c:v>
                </c:pt>
                <c:pt idx="405">
                  <c:v>482</c:v>
                </c:pt>
                <c:pt idx="406">
                  <c:v>485</c:v>
                </c:pt>
                <c:pt idx="407">
                  <c:v>486</c:v>
                </c:pt>
                <c:pt idx="408">
                  <c:v>491</c:v>
                </c:pt>
                <c:pt idx="409">
                  <c:v>482</c:v>
                </c:pt>
                <c:pt idx="410">
                  <c:v>489</c:v>
                </c:pt>
                <c:pt idx="411">
                  <c:v>495</c:v>
                </c:pt>
                <c:pt idx="412">
                  <c:v>493</c:v>
                </c:pt>
                <c:pt idx="413">
                  <c:v>488</c:v>
                </c:pt>
                <c:pt idx="414">
                  <c:v>492</c:v>
                </c:pt>
                <c:pt idx="415">
                  <c:v>498</c:v>
                </c:pt>
                <c:pt idx="416">
                  <c:v>492</c:v>
                </c:pt>
                <c:pt idx="417">
                  <c:v>501</c:v>
                </c:pt>
                <c:pt idx="418">
                  <c:v>503</c:v>
                </c:pt>
                <c:pt idx="419">
                  <c:v>495</c:v>
                </c:pt>
                <c:pt idx="420">
                  <c:v>499</c:v>
                </c:pt>
                <c:pt idx="421">
                  <c:v>501</c:v>
                </c:pt>
                <c:pt idx="422">
                  <c:v>514</c:v>
                </c:pt>
                <c:pt idx="423">
                  <c:v>507</c:v>
                </c:pt>
                <c:pt idx="424">
                  <c:v>510</c:v>
                </c:pt>
                <c:pt idx="425">
                  <c:v>509</c:v>
                </c:pt>
                <c:pt idx="426">
                  <c:v>509</c:v>
                </c:pt>
                <c:pt idx="427">
                  <c:v>516</c:v>
                </c:pt>
                <c:pt idx="428">
                  <c:v>512</c:v>
                </c:pt>
                <c:pt idx="429">
                  <c:v>513</c:v>
                </c:pt>
                <c:pt idx="430">
                  <c:v>517</c:v>
                </c:pt>
                <c:pt idx="431">
                  <c:v>520</c:v>
                </c:pt>
                <c:pt idx="432">
                  <c:v>513</c:v>
                </c:pt>
                <c:pt idx="433">
                  <c:v>521</c:v>
                </c:pt>
                <c:pt idx="434">
                  <c:v>527</c:v>
                </c:pt>
                <c:pt idx="435">
                  <c:v>526</c:v>
                </c:pt>
                <c:pt idx="436">
                  <c:v>519</c:v>
                </c:pt>
                <c:pt idx="437">
                  <c:v>529</c:v>
                </c:pt>
                <c:pt idx="438">
                  <c:v>522</c:v>
                </c:pt>
                <c:pt idx="439">
                  <c:v>522</c:v>
                </c:pt>
                <c:pt idx="440">
                  <c:v>531</c:v>
                </c:pt>
                <c:pt idx="441">
                  <c:v>534</c:v>
                </c:pt>
                <c:pt idx="442">
                  <c:v>541</c:v>
                </c:pt>
                <c:pt idx="443">
                  <c:v>536</c:v>
                </c:pt>
                <c:pt idx="444">
                  <c:v>536</c:v>
                </c:pt>
                <c:pt idx="445">
                  <c:v>535</c:v>
                </c:pt>
                <c:pt idx="446">
                  <c:v>540</c:v>
                </c:pt>
                <c:pt idx="447">
                  <c:v>546</c:v>
                </c:pt>
                <c:pt idx="448">
                  <c:v>540</c:v>
                </c:pt>
                <c:pt idx="449">
                  <c:v>549</c:v>
                </c:pt>
                <c:pt idx="450">
                  <c:v>544</c:v>
                </c:pt>
                <c:pt idx="451">
                  <c:v>553</c:v>
                </c:pt>
                <c:pt idx="452">
                  <c:v>552</c:v>
                </c:pt>
                <c:pt idx="453">
                  <c:v>550</c:v>
                </c:pt>
                <c:pt idx="454">
                  <c:v>556</c:v>
                </c:pt>
                <c:pt idx="455">
                  <c:v>562</c:v>
                </c:pt>
                <c:pt idx="456">
                  <c:v>565</c:v>
                </c:pt>
                <c:pt idx="457">
                  <c:v>568</c:v>
                </c:pt>
                <c:pt idx="458">
                  <c:v>561</c:v>
                </c:pt>
                <c:pt idx="459">
                  <c:v>563</c:v>
                </c:pt>
                <c:pt idx="460">
                  <c:v>561</c:v>
                </c:pt>
                <c:pt idx="461">
                  <c:v>569</c:v>
                </c:pt>
                <c:pt idx="462">
                  <c:v>572</c:v>
                </c:pt>
                <c:pt idx="463">
                  <c:v>575</c:v>
                </c:pt>
                <c:pt idx="464">
                  <c:v>564</c:v>
                </c:pt>
                <c:pt idx="465">
                  <c:v>571</c:v>
                </c:pt>
                <c:pt idx="466">
                  <c:v>576</c:v>
                </c:pt>
                <c:pt idx="467">
                  <c:v>579</c:v>
                </c:pt>
                <c:pt idx="468">
                  <c:v>578</c:v>
                </c:pt>
                <c:pt idx="469">
                  <c:v>571</c:v>
                </c:pt>
                <c:pt idx="470">
                  <c:v>574</c:v>
                </c:pt>
                <c:pt idx="471">
                  <c:v>576</c:v>
                </c:pt>
                <c:pt idx="472">
                  <c:v>581</c:v>
                </c:pt>
                <c:pt idx="473">
                  <c:v>572</c:v>
                </c:pt>
                <c:pt idx="474">
                  <c:v>579</c:v>
                </c:pt>
                <c:pt idx="475">
                  <c:v>575</c:v>
                </c:pt>
                <c:pt idx="476">
                  <c:v>572</c:v>
                </c:pt>
                <c:pt idx="477">
                  <c:v>578</c:v>
                </c:pt>
                <c:pt idx="478">
                  <c:v>577</c:v>
                </c:pt>
                <c:pt idx="479">
                  <c:v>581</c:v>
                </c:pt>
                <c:pt idx="480">
                  <c:v>581</c:v>
                </c:pt>
                <c:pt idx="481">
                  <c:v>571</c:v>
                </c:pt>
                <c:pt idx="482">
                  <c:v>586</c:v>
                </c:pt>
                <c:pt idx="483">
                  <c:v>582</c:v>
                </c:pt>
                <c:pt idx="484">
                  <c:v>574</c:v>
                </c:pt>
                <c:pt idx="485">
                  <c:v>585</c:v>
                </c:pt>
                <c:pt idx="486">
                  <c:v>581</c:v>
                </c:pt>
                <c:pt idx="487">
                  <c:v>577</c:v>
                </c:pt>
                <c:pt idx="488">
                  <c:v>578</c:v>
                </c:pt>
                <c:pt idx="489">
                  <c:v>583</c:v>
                </c:pt>
                <c:pt idx="490">
                  <c:v>576</c:v>
                </c:pt>
                <c:pt idx="491">
                  <c:v>588</c:v>
                </c:pt>
                <c:pt idx="492">
                  <c:v>577</c:v>
                </c:pt>
                <c:pt idx="493">
                  <c:v>585</c:v>
                </c:pt>
                <c:pt idx="494">
                  <c:v>582</c:v>
                </c:pt>
                <c:pt idx="495">
                  <c:v>585</c:v>
                </c:pt>
                <c:pt idx="496">
                  <c:v>578</c:v>
                </c:pt>
                <c:pt idx="497">
                  <c:v>584</c:v>
                </c:pt>
                <c:pt idx="498">
                  <c:v>584</c:v>
                </c:pt>
                <c:pt idx="499">
                  <c:v>581</c:v>
                </c:pt>
                <c:pt idx="500">
                  <c:v>576</c:v>
                </c:pt>
                <c:pt idx="501">
                  <c:v>580</c:v>
                </c:pt>
                <c:pt idx="502">
                  <c:v>585</c:v>
                </c:pt>
                <c:pt idx="503">
                  <c:v>587</c:v>
                </c:pt>
                <c:pt idx="504">
                  <c:v>584</c:v>
                </c:pt>
                <c:pt idx="505">
                  <c:v>575</c:v>
                </c:pt>
                <c:pt idx="506">
                  <c:v>581</c:v>
                </c:pt>
                <c:pt idx="507">
                  <c:v>577</c:v>
                </c:pt>
                <c:pt idx="508">
                  <c:v>575</c:v>
                </c:pt>
                <c:pt idx="509">
                  <c:v>574</c:v>
                </c:pt>
                <c:pt idx="510">
                  <c:v>587</c:v>
                </c:pt>
                <c:pt idx="511">
                  <c:v>582</c:v>
                </c:pt>
              </c:numCache>
            </c:numRef>
          </c:val>
          <c:smooth val="0"/>
        </c:ser>
        <c:ser>
          <c:idx val="13"/>
          <c:order val="13"/>
          <c:marker>
            <c:symbol val="none"/>
          </c:marker>
          <c:val>
            <c:numRef>
              <c:f>TP_all!$AE$1:$AE$512</c:f>
              <c:numCache>
                <c:formatCode>General</c:formatCode>
                <c:ptCount val="512"/>
                <c:pt idx="0">
                  <c:v>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34</c:v>
                </c:pt>
                <c:pt idx="45">
                  <c:v>16</c:v>
                </c:pt>
                <c:pt idx="46">
                  <c:v>36</c:v>
                </c:pt>
                <c:pt idx="47">
                  <c:v>16</c:v>
                </c:pt>
                <c:pt idx="48">
                  <c:v>31</c:v>
                </c:pt>
                <c:pt idx="49">
                  <c:v>29</c:v>
                </c:pt>
                <c:pt idx="50">
                  <c:v>46</c:v>
                </c:pt>
                <c:pt idx="51">
                  <c:v>45</c:v>
                </c:pt>
                <c:pt idx="52">
                  <c:v>43</c:v>
                </c:pt>
                <c:pt idx="53">
                  <c:v>64</c:v>
                </c:pt>
                <c:pt idx="54">
                  <c:v>65</c:v>
                </c:pt>
                <c:pt idx="55">
                  <c:v>61</c:v>
                </c:pt>
                <c:pt idx="56">
                  <c:v>56</c:v>
                </c:pt>
                <c:pt idx="57">
                  <c:v>73</c:v>
                </c:pt>
                <c:pt idx="58">
                  <c:v>65</c:v>
                </c:pt>
                <c:pt idx="59">
                  <c:v>64</c:v>
                </c:pt>
                <c:pt idx="60">
                  <c:v>68</c:v>
                </c:pt>
                <c:pt idx="61">
                  <c:v>74</c:v>
                </c:pt>
                <c:pt idx="62">
                  <c:v>69</c:v>
                </c:pt>
                <c:pt idx="63">
                  <c:v>84</c:v>
                </c:pt>
                <c:pt idx="64">
                  <c:v>80</c:v>
                </c:pt>
                <c:pt idx="65">
                  <c:v>77</c:v>
                </c:pt>
                <c:pt idx="66">
                  <c:v>82</c:v>
                </c:pt>
                <c:pt idx="67">
                  <c:v>88</c:v>
                </c:pt>
                <c:pt idx="68">
                  <c:v>95</c:v>
                </c:pt>
                <c:pt idx="69">
                  <c:v>92</c:v>
                </c:pt>
                <c:pt idx="70">
                  <c:v>88</c:v>
                </c:pt>
                <c:pt idx="71">
                  <c:v>99</c:v>
                </c:pt>
                <c:pt idx="72">
                  <c:v>97</c:v>
                </c:pt>
                <c:pt idx="73">
                  <c:v>100</c:v>
                </c:pt>
                <c:pt idx="74">
                  <c:v>95</c:v>
                </c:pt>
                <c:pt idx="75">
                  <c:v>94</c:v>
                </c:pt>
                <c:pt idx="76">
                  <c:v>100</c:v>
                </c:pt>
                <c:pt idx="77">
                  <c:v>92</c:v>
                </c:pt>
                <c:pt idx="78">
                  <c:v>105</c:v>
                </c:pt>
                <c:pt idx="79">
                  <c:v>111</c:v>
                </c:pt>
                <c:pt idx="80">
                  <c:v>107</c:v>
                </c:pt>
                <c:pt idx="81">
                  <c:v>109</c:v>
                </c:pt>
                <c:pt idx="82">
                  <c:v>106</c:v>
                </c:pt>
                <c:pt idx="83">
                  <c:v>118</c:v>
                </c:pt>
                <c:pt idx="84">
                  <c:v>119</c:v>
                </c:pt>
                <c:pt idx="85">
                  <c:v>110</c:v>
                </c:pt>
                <c:pt idx="86">
                  <c:v>114</c:v>
                </c:pt>
                <c:pt idx="87">
                  <c:v>113</c:v>
                </c:pt>
                <c:pt idx="88">
                  <c:v>116</c:v>
                </c:pt>
                <c:pt idx="89">
                  <c:v>119</c:v>
                </c:pt>
                <c:pt idx="90">
                  <c:v>121</c:v>
                </c:pt>
                <c:pt idx="91">
                  <c:v>119</c:v>
                </c:pt>
                <c:pt idx="92">
                  <c:v>119</c:v>
                </c:pt>
                <c:pt idx="93">
                  <c:v>120</c:v>
                </c:pt>
                <c:pt idx="94">
                  <c:v>134</c:v>
                </c:pt>
                <c:pt idx="95">
                  <c:v>129</c:v>
                </c:pt>
                <c:pt idx="96">
                  <c:v>130</c:v>
                </c:pt>
                <c:pt idx="97">
                  <c:v>131</c:v>
                </c:pt>
                <c:pt idx="98">
                  <c:v>132</c:v>
                </c:pt>
                <c:pt idx="99">
                  <c:v>140</c:v>
                </c:pt>
                <c:pt idx="100">
                  <c:v>129</c:v>
                </c:pt>
                <c:pt idx="101">
                  <c:v>130</c:v>
                </c:pt>
                <c:pt idx="102">
                  <c:v>142</c:v>
                </c:pt>
                <c:pt idx="103">
                  <c:v>132</c:v>
                </c:pt>
                <c:pt idx="104">
                  <c:v>141</c:v>
                </c:pt>
                <c:pt idx="105">
                  <c:v>149</c:v>
                </c:pt>
                <c:pt idx="106">
                  <c:v>138</c:v>
                </c:pt>
                <c:pt idx="107">
                  <c:v>145</c:v>
                </c:pt>
                <c:pt idx="108">
                  <c:v>141</c:v>
                </c:pt>
                <c:pt idx="109">
                  <c:v>144</c:v>
                </c:pt>
                <c:pt idx="110">
                  <c:v>144</c:v>
                </c:pt>
                <c:pt idx="111">
                  <c:v>151</c:v>
                </c:pt>
                <c:pt idx="112">
                  <c:v>150</c:v>
                </c:pt>
                <c:pt idx="113">
                  <c:v>160</c:v>
                </c:pt>
                <c:pt idx="114">
                  <c:v>158</c:v>
                </c:pt>
                <c:pt idx="115">
                  <c:v>152</c:v>
                </c:pt>
                <c:pt idx="116">
                  <c:v>154</c:v>
                </c:pt>
                <c:pt idx="117">
                  <c:v>148</c:v>
                </c:pt>
                <c:pt idx="118">
                  <c:v>159</c:v>
                </c:pt>
                <c:pt idx="119">
                  <c:v>160</c:v>
                </c:pt>
                <c:pt idx="120">
                  <c:v>158</c:v>
                </c:pt>
                <c:pt idx="121">
                  <c:v>163</c:v>
                </c:pt>
                <c:pt idx="122">
                  <c:v>158</c:v>
                </c:pt>
                <c:pt idx="123">
                  <c:v>156</c:v>
                </c:pt>
                <c:pt idx="124">
                  <c:v>162</c:v>
                </c:pt>
                <c:pt idx="125">
                  <c:v>163</c:v>
                </c:pt>
                <c:pt idx="126">
                  <c:v>160</c:v>
                </c:pt>
                <c:pt idx="127">
                  <c:v>164</c:v>
                </c:pt>
                <c:pt idx="128">
                  <c:v>172</c:v>
                </c:pt>
                <c:pt idx="129">
                  <c:v>166</c:v>
                </c:pt>
                <c:pt idx="130">
                  <c:v>166</c:v>
                </c:pt>
                <c:pt idx="131">
                  <c:v>159</c:v>
                </c:pt>
                <c:pt idx="132">
                  <c:v>163</c:v>
                </c:pt>
                <c:pt idx="133">
                  <c:v>173</c:v>
                </c:pt>
                <c:pt idx="134">
                  <c:v>173</c:v>
                </c:pt>
                <c:pt idx="135">
                  <c:v>166</c:v>
                </c:pt>
                <c:pt idx="136">
                  <c:v>175</c:v>
                </c:pt>
                <c:pt idx="137">
                  <c:v>179</c:v>
                </c:pt>
                <c:pt idx="138">
                  <c:v>175</c:v>
                </c:pt>
                <c:pt idx="139">
                  <c:v>180</c:v>
                </c:pt>
                <c:pt idx="140">
                  <c:v>180</c:v>
                </c:pt>
                <c:pt idx="141">
                  <c:v>183</c:v>
                </c:pt>
                <c:pt idx="142">
                  <c:v>182</c:v>
                </c:pt>
                <c:pt idx="143">
                  <c:v>183</c:v>
                </c:pt>
                <c:pt idx="144">
                  <c:v>183</c:v>
                </c:pt>
                <c:pt idx="145">
                  <c:v>186</c:v>
                </c:pt>
                <c:pt idx="146">
                  <c:v>189</c:v>
                </c:pt>
                <c:pt idx="147">
                  <c:v>190</c:v>
                </c:pt>
                <c:pt idx="148">
                  <c:v>183</c:v>
                </c:pt>
                <c:pt idx="149">
                  <c:v>192</c:v>
                </c:pt>
                <c:pt idx="150">
                  <c:v>193</c:v>
                </c:pt>
                <c:pt idx="151">
                  <c:v>198</c:v>
                </c:pt>
                <c:pt idx="152">
                  <c:v>194</c:v>
                </c:pt>
                <c:pt idx="153">
                  <c:v>190</c:v>
                </c:pt>
                <c:pt idx="154">
                  <c:v>193</c:v>
                </c:pt>
                <c:pt idx="155">
                  <c:v>206</c:v>
                </c:pt>
                <c:pt idx="156">
                  <c:v>201</c:v>
                </c:pt>
                <c:pt idx="157">
                  <c:v>195</c:v>
                </c:pt>
                <c:pt idx="158">
                  <c:v>203</c:v>
                </c:pt>
                <c:pt idx="159">
                  <c:v>202</c:v>
                </c:pt>
                <c:pt idx="160">
                  <c:v>207</c:v>
                </c:pt>
                <c:pt idx="161">
                  <c:v>206</c:v>
                </c:pt>
                <c:pt idx="162">
                  <c:v>200</c:v>
                </c:pt>
                <c:pt idx="163">
                  <c:v>201</c:v>
                </c:pt>
                <c:pt idx="164">
                  <c:v>202</c:v>
                </c:pt>
                <c:pt idx="165">
                  <c:v>202</c:v>
                </c:pt>
                <c:pt idx="166">
                  <c:v>207</c:v>
                </c:pt>
                <c:pt idx="167">
                  <c:v>211</c:v>
                </c:pt>
                <c:pt idx="168">
                  <c:v>205</c:v>
                </c:pt>
                <c:pt idx="169">
                  <c:v>218</c:v>
                </c:pt>
                <c:pt idx="170">
                  <c:v>215</c:v>
                </c:pt>
                <c:pt idx="171">
                  <c:v>216</c:v>
                </c:pt>
                <c:pt idx="172">
                  <c:v>219</c:v>
                </c:pt>
                <c:pt idx="173">
                  <c:v>213</c:v>
                </c:pt>
                <c:pt idx="174">
                  <c:v>220</c:v>
                </c:pt>
                <c:pt idx="175">
                  <c:v>218</c:v>
                </c:pt>
                <c:pt idx="176">
                  <c:v>227</c:v>
                </c:pt>
                <c:pt idx="177">
                  <c:v>216</c:v>
                </c:pt>
                <c:pt idx="178">
                  <c:v>225</c:v>
                </c:pt>
                <c:pt idx="179">
                  <c:v>223</c:v>
                </c:pt>
                <c:pt idx="180">
                  <c:v>218</c:v>
                </c:pt>
                <c:pt idx="181">
                  <c:v>232</c:v>
                </c:pt>
                <c:pt idx="182">
                  <c:v>227</c:v>
                </c:pt>
                <c:pt idx="183">
                  <c:v>232</c:v>
                </c:pt>
                <c:pt idx="184">
                  <c:v>226</c:v>
                </c:pt>
                <c:pt idx="185">
                  <c:v>228</c:v>
                </c:pt>
                <c:pt idx="186">
                  <c:v>238</c:v>
                </c:pt>
                <c:pt idx="187">
                  <c:v>233</c:v>
                </c:pt>
                <c:pt idx="188">
                  <c:v>239</c:v>
                </c:pt>
                <c:pt idx="189">
                  <c:v>238</c:v>
                </c:pt>
                <c:pt idx="190">
                  <c:v>235</c:v>
                </c:pt>
                <c:pt idx="191">
                  <c:v>236</c:v>
                </c:pt>
                <c:pt idx="192">
                  <c:v>244</c:v>
                </c:pt>
                <c:pt idx="193">
                  <c:v>232</c:v>
                </c:pt>
                <c:pt idx="194">
                  <c:v>247</c:v>
                </c:pt>
                <c:pt idx="195">
                  <c:v>245</c:v>
                </c:pt>
                <c:pt idx="196">
                  <c:v>243</c:v>
                </c:pt>
                <c:pt idx="197">
                  <c:v>248</c:v>
                </c:pt>
                <c:pt idx="198">
                  <c:v>249</c:v>
                </c:pt>
                <c:pt idx="199">
                  <c:v>248</c:v>
                </c:pt>
                <c:pt idx="200">
                  <c:v>250</c:v>
                </c:pt>
                <c:pt idx="201">
                  <c:v>248</c:v>
                </c:pt>
                <c:pt idx="202">
                  <c:v>250</c:v>
                </c:pt>
                <c:pt idx="203">
                  <c:v>256</c:v>
                </c:pt>
                <c:pt idx="204">
                  <c:v>255</c:v>
                </c:pt>
                <c:pt idx="205">
                  <c:v>255</c:v>
                </c:pt>
                <c:pt idx="206">
                  <c:v>254</c:v>
                </c:pt>
                <c:pt idx="207">
                  <c:v>257</c:v>
                </c:pt>
                <c:pt idx="208">
                  <c:v>260</c:v>
                </c:pt>
                <c:pt idx="209">
                  <c:v>257</c:v>
                </c:pt>
                <c:pt idx="210">
                  <c:v>258</c:v>
                </c:pt>
                <c:pt idx="211">
                  <c:v>269</c:v>
                </c:pt>
                <c:pt idx="212">
                  <c:v>271</c:v>
                </c:pt>
                <c:pt idx="213">
                  <c:v>261</c:v>
                </c:pt>
                <c:pt idx="214">
                  <c:v>273</c:v>
                </c:pt>
                <c:pt idx="215">
                  <c:v>266</c:v>
                </c:pt>
                <c:pt idx="216">
                  <c:v>270</c:v>
                </c:pt>
                <c:pt idx="217">
                  <c:v>264</c:v>
                </c:pt>
                <c:pt idx="218">
                  <c:v>277</c:v>
                </c:pt>
                <c:pt idx="219">
                  <c:v>281</c:v>
                </c:pt>
                <c:pt idx="220">
                  <c:v>278</c:v>
                </c:pt>
                <c:pt idx="221">
                  <c:v>268</c:v>
                </c:pt>
                <c:pt idx="222">
                  <c:v>277</c:v>
                </c:pt>
                <c:pt idx="223">
                  <c:v>281</c:v>
                </c:pt>
                <c:pt idx="224">
                  <c:v>280</c:v>
                </c:pt>
                <c:pt idx="225">
                  <c:v>280</c:v>
                </c:pt>
                <c:pt idx="226">
                  <c:v>278</c:v>
                </c:pt>
                <c:pt idx="227">
                  <c:v>286</c:v>
                </c:pt>
                <c:pt idx="228">
                  <c:v>291</c:v>
                </c:pt>
                <c:pt idx="229">
                  <c:v>283</c:v>
                </c:pt>
                <c:pt idx="230">
                  <c:v>284</c:v>
                </c:pt>
                <c:pt idx="231">
                  <c:v>285</c:v>
                </c:pt>
                <c:pt idx="232">
                  <c:v>288</c:v>
                </c:pt>
                <c:pt idx="233">
                  <c:v>283</c:v>
                </c:pt>
                <c:pt idx="234">
                  <c:v>286</c:v>
                </c:pt>
                <c:pt idx="235">
                  <c:v>287</c:v>
                </c:pt>
                <c:pt idx="236">
                  <c:v>290</c:v>
                </c:pt>
                <c:pt idx="237">
                  <c:v>299</c:v>
                </c:pt>
                <c:pt idx="238">
                  <c:v>296</c:v>
                </c:pt>
                <c:pt idx="239">
                  <c:v>306</c:v>
                </c:pt>
                <c:pt idx="240">
                  <c:v>299</c:v>
                </c:pt>
                <c:pt idx="241">
                  <c:v>297</c:v>
                </c:pt>
                <c:pt idx="242">
                  <c:v>296</c:v>
                </c:pt>
                <c:pt idx="243">
                  <c:v>303</c:v>
                </c:pt>
                <c:pt idx="244">
                  <c:v>302</c:v>
                </c:pt>
                <c:pt idx="245">
                  <c:v>312</c:v>
                </c:pt>
                <c:pt idx="246">
                  <c:v>308</c:v>
                </c:pt>
                <c:pt idx="247">
                  <c:v>300</c:v>
                </c:pt>
                <c:pt idx="248">
                  <c:v>315</c:v>
                </c:pt>
                <c:pt idx="249">
                  <c:v>315</c:v>
                </c:pt>
                <c:pt idx="250">
                  <c:v>314</c:v>
                </c:pt>
                <c:pt idx="251">
                  <c:v>310</c:v>
                </c:pt>
                <c:pt idx="252">
                  <c:v>313</c:v>
                </c:pt>
                <c:pt idx="253">
                  <c:v>317</c:v>
                </c:pt>
                <c:pt idx="254">
                  <c:v>313</c:v>
                </c:pt>
                <c:pt idx="255">
                  <c:v>318</c:v>
                </c:pt>
                <c:pt idx="256">
                  <c:v>320</c:v>
                </c:pt>
                <c:pt idx="257">
                  <c:v>313</c:v>
                </c:pt>
                <c:pt idx="258">
                  <c:v>323</c:v>
                </c:pt>
                <c:pt idx="259">
                  <c:v>323</c:v>
                </c:pt>
                <c:pt idx="260">
                  <c:v>324</c:v>
                </c:pt>
                <c:pt idx="261">
                  <c:v>331</c:v>
                </c:pt>
                <c:pt idx="262">
                  <c:v>317</c:v>
                </c:pt>
                <c:pt idx="263">
                  <c:v>330</c:v>
                </c:pt>
                <c:pt idx="264">
                  <c:v>336</c:v>
                </c:pt>
                <c:pt idx="265">
                  <c:v>333</c:v>
                </c:pt>
                <c:pt idx="266">
                  <c:v>329</c:v>
                </c:pt>
                <c:pt idx="267">
                  <c:v>332</c:v>
                </c:pt>
                <c:pt idx="268">
                  <c:v>327</c:v>
                </c:pt>
                <c:pt idx="269">
                  <c:v>337</c:v>
                </c:pt>
                <c:pt idx="270">
                  <c:v>336</c:v>
                </c:pt>
                <c:pt idx="271">
                  <c:v>337</c:v>
                </c:pt>
                <c:pt idx="272">
                  <c:v>343</c:v>
                </c:pt>
                <c:pt idx="273">
                  <c:v>341</c:v>
                </c:pt>
                <c:pt idx="274">
                  <c:v>336</c:v>
                </c:pt>
                <c:pt idx="275">
                  <c:v>337</c:v>
                </c:pt>
                <c:pt idx="276">
                  <c:v>347</c:v>
                </c:pt>
                <c:pt idx="277">
                  <c:v>341</c:v>
                </c:pt>
                <c:pt idx="278">
                  <c:v>346</c:v>
                </c:pt>
                <c:pt idx="279">
                  <c:v>342</c:v>
                </c:pt>
                <c:pt idx="280">
                  <c:v>347</c:v>
                </c:pt>
                <c:pt idx="281">
                  <c:v>350</c:v>
                </c:pt>
                <c:pt idx="282">
                  <c:v>353</c:v>
                </c:pt>
                <c:pt idx="283">
                  <c:v>352</c:v>
                </c:pt>
                <c:pt idx="284">
                  <c:v>354</c:v>
                </c:pt>
                <c:pt idx="285">
                  <c:v>355</c:v>
                </c:pt>
                <c:pt idx="286">
                  <c:v>355</c:v>
                </c:pt>
                <c:pt idx="287">
                  <c:v>349</c:v>
                </c:pt>
                <c:pt idx="288">
                  <c:v>361</c:v>
                </c:pt>
                <c:pt idx="289">
                  <c:v>362</c:v>
                </c:pt>
                <c:pt idx="290">
                  <c:v>356</c:v>
                </c:pt>
                <c:pt idx="291">
                  <c:v>351</c:v>
                </c:pt>
                <c:pt idx="292">
                  <c:v>361</c:v>
                </c:pt>
                <c:pt idx="293">
                  <c:v>364</c:v>
                </c:pt>
                <c:pt idx="294">
                  <c:v>362</c:v>
                </c:pt>
                <c:pt idx="295">
                  <c:v>363</c:v>
                </c:pt>
                <c:pt idx="296">
                  <c:v>373</c:v>
                </c:pt>
                <c:pt idx="297">
                  <c:v>364</c:v>
                </c:pt>
                <c:pt idx="298">
                  <c:v>366</c:v>
                </c:pt>
                <c:pt idx="299">
                  <c:v>367</c:v>
                </c:pt>
                <c:pt idx="300">
                  <c:v>373</c:v>
                </c:pt>
                <c:pt idx="301">
                  <c:v>377</c:v>
                </c:pt>
                <c:pt idx="302">
                  <c:v>371</c:v>
                </c:pt>
                <c:pt idx="303">
                  <c:v>374</c:v>
                </c:pt>
                <c:pt idx="304">
                  <c:v>379</c:v>
                </c:pt>
                <c:pt idx="305">
                  <c:v>378</c:v>
                </c:pt>
                <c:pt idx="306">
                  <c:v>384</c:v>
                </c:pt>
                <c:pt idx="307">
                  <c:v>376</c:v>
                </c:pt>
                <c:pt idx="308">
                  <c:v>382</c:v>
                </c:pt>
                <c:pt idx="309">
                  <c:v>383</c:v>
                </c:pt>
                <c:pt idx="310">
                  <c:v>380</c:v>
                </c:pt>
                <c:pt idx="311">
                  <c:v>384</c:v>
                </c:pt>
                <c:pt idx="312">
                  <c:v>381</c:v>
                </c:pt>
                <c:pt idx="313">
                  <c:v>383</c:v>
                </c:pt>
                <c:pt idx="314">
                  <c:v>385</c:v>
                </c:pt>
                <c:pt idx="315">
                  <c:v>390</c:v>
                </c:pt>
                <c:pt idx="316">
                  <c:v>387</c:v>
                </c:pt>
                <c:pt idx="317">
                  <c:v>394</c:v>
                </c:pt>
                <c:pt idx="318">
                  <c:v>395</c:v>
                </c:pt>
                <c:pt idx="319">
                  <c:v>394</c:v>
                </c:pt>
                <c:pt idx="320">
                  <c:v>392</c:v>
                </c:pt>
                <c:pt idx="321">
                  <c:v>393</c:v>
                </c:pt>
                <c:pt idx="322">
                  <c:v>405</c:v>
                </c:pt>
                <c:pt idx="323">
                  <c:v>402</c:v>
                </c:pt>
                <c:pt idx="324">
                  <c:v>399</c:v>
                </c:pt>
                <c:pt idx="325">
                  <c:v>409</c:v>
                </c:pt>
                <c:pt idx="326">
                  <c:v>398</c:v>
                </c:pt>
                <c:pt idx="327">
                  <c:v>399</c:v>
                </c:pt>
                <c:pt idx="328">
                  <c:v>404</c:v>
                </c:pt>
                <c:pt idx="329">
                  <c:v>406</c:v>
                </c:pt>
                <c:pt idx="330">
                  <c:v>410</c:v>
                </c:pt>
                <c:pt idx="331">
                  <c:v>411</c:v>
                </c:pt>
                <c:pt idx="332">
                  <c:v>414</c:v>
                </c:pt>
                <c:pt idx="333">
                  <c:v>413</c:v>
                </c:pt>
                <c:pt idx="334">
                  <c:v>420</c:v>
                </c:pt>
                <c:pt idx="335">
                  <c:v>414</c:v>
                </c:pt>
                <c:pt idx="336">
                  <c:v>417</c:v>
                </c:pt>
                <c:pt idx="337">
                  <c:v>420</c:v>
                </c:pt>
                <c:pt idx="338">
                  <c:v>411</c:v>
                </c:pt>
                <c:pt idx="339">
                  <c:v>420</c:v>
                </c:pt>
                <c:pt idx="340">
                  <c:v>417</c:v>
                </c:pt>
                <c:pt idx="341">
                  <c:v>419</c:v>
                </c:pt>
                <c:pt idx="342">
                  <c:v>415</c:v>
                </c:pt>
                <c:pt idx="343">
                  <c:v>417</c:v>
                </c:pt>
                <c:pt idx="344">
                  <c:v>424</c:v>
                </c:pt>
                <c:pt idx="345">
                  <c:v>421</c:v>
                </c:pt>
                <c:pt idx="346">
                  <c:v>423</c:v>
                </c:pt>
                <c:pt idx="347">
                  <c:v>427</c:v>
                </c:pt>
                <c:pt idx="348">
                  <c:v>424</c:v>
                </c:pt>
                <c:pt idx="349">
                  <c:v>430</c:v>
                </c:pt>
                <c:pt idx="350">
                  <c:v>429</c:v>
                </c:pt>
                <c:pt idx="351">
                  <c:v>428</c:v>
                </c:pt>
                <c:pt idx="352">
                  <c:v>431</c:v>
                </c:pt>
                <c:pt idx="353">
                  <c:v>429</c:v>
                </c:pt>
                <c:pt idx="354">
                  <c:v>434</c:v>
                </c:pt>
                <c:pt idx="355">
                  <c:v>431</c:v>
                </c:pt>
                <c:pt idx="356">
                  <c:v>436</c:v>
                </c:pt>
                <c:pt idx="357">
                  <c:v>434</c:v>
                </c:pt>
                <c:pt idx="358">
                  <c:v>435</c:v>
                </c:pt>
                <c:pt idx="359">
                  <c:v>447</c:v>
                </c:pt>
                <c:pt idx="360">
                  <c:v>443</c:v>
                </c:pt>
                <c:pt idx="361">
                  <c:v>442</c:v>
                </c:pt>
                <c:pt idx="362">
                  <c:v>449</c:v>
                </c:pt>
                <c:pt idx="363">
                  <c:v>449</c:v>
                </c:pt>
                <c:pt idx="364">
                  <c:v>435</c:v>
                </c:pt>
                <c:pt idx="365">
                  <c:v>449</c:v>
                </c:pt>
                <c:pt idx="366">
                  <c:v>448</c:v>
                </c:pt>
                <c:pt idx="367">
                  <c:v>447</c:v>
                </c:pt>
                <c:pt idx="368">
                  <c:v>451</c:v>
                </c:pt>
                <c:pt idx="369">
                  <c:v>448</c:v>
                </c:pt>
                <c:pt idx="370">
                  <c:v>455</c:v>
                </c:pt>
                <c:pt idx="371">
                  <c:v>447</c:v>
                </c:pt>
                <c:pt idx="372">
                  <c:v>455</c:v>
                </c:pt>
                <c:pt idx="373">
                  <c:v>450</c:v>
                </c:pt>
                <c:pt idx="374">
                  <c:v>456</c:v>
                </c:pt>
                <c:pt idx="375">
                  <c:v>456</c:v>
                </c:pt>
                <c:pt idx="376">
                  <c:v>456</c:v>
                </c:pt>
                <c:pt idx="377">
                  <c:v>468</c:v>
                </c:pt>
                <c:pt idx="378">
                  <c:v>465</c:v>
                </c:pt>
                <c:pt idx="379">
                  <c:v>460</c:v>
                </c:pt>
                <c:pt idx="380">
                  <c:v>465</c:v>
                </c:pt>
                <c:pt idx="381">
                  <c:v>465</c:v>
                </c:pt>
                <c:pt idx="382">
                  <c:v>467</c:v>
                </c:pt>
                <c:pt idx="383">
                  <c:v>464</c:v>
                </c:pt>
                <c:pt idx="384">
                  <c:v>464</c:v>
                </c:pt>
                <c:pt idx="385">
                  <c:v>472</c:v>
                </c:pt>
                <c:pt idx="386">
                  <c:v>469</c:v>
                </c:pt>
                <c:pt idx="387">
                  <c:v>467</c:v>
                </c:pt>
                <c:pt idx="388">
                  <c:v>472</c:v>
                </c:pt>
                <c:pt idx="389">
                  <c:v>473</c:v>
                </c:pt>
                <c:pt idx="390">
                  <c:v>478</c:v>
                </c:pt>
                <c:pt idx="391">
                  <c:v>483</c:v>
                </c:pt>
                <c:pt idx="392">
                  <c:v>481</c:v>
                </c:pt>
                <c:pt idx="393">
                  <c:v>477</c:v>
                </c:pt>
                <c:pt idx="394">
                  <c:v>478</c:v>
                </c:pt>
                <c:pt idx="395">
                  <c:v>486</c:v>
                </c:pt>
                <c:pt idx="396">
                  <c:v>475</c:v>
                </c:pt>
                <c:pt idx="397">
                  <c:v>483</c:v>
                </c:pt>
                <c:pt idx="398">
                  <c:v>484</c:v>
                </c:pt>
                <c:pt idx="399">
                  <c:v>483</c:v>
                </c:pt>
                <c:pt idx="400">
                  <c:v>485</c:v>
                </c:pt>
                <c:pt idx="401">
                  <c:v>485</c:v>
                </c:pt>
                <c:pt idx="402">
                  <c:v>495</c:v>
                </c:pt>
                <c:pt idx="403">
                  <c:v>490</c:v>
                </c:pt>
                <c:pt idx="404">
                  <c:v>492</c:v>
                </c:pt>
                <c:pt idx="405">
                  <c:v>497</c:v>
                </c:pt>
                <c:pt idx="406">
                  <c:v>495</c:v>
                </c:pt>
                <c:pt idx="407">
                  <c:v>499</c:v>
                </c:pt>
                <c:pt idx="408">
                  <c:v>499</c:v>
                </c:pt>
                <c:pt idx="409">
                  <c:v>497</c:v>
                </c:pt>
                <c:pt idx="410">
                  <c:v>509</c:v>
                </c:pt>
                <c:pt idx="411">
                  <c:v>504</c:v>
                </c:pt>
                <c:pt idx="412">
                  <c:v>504</c:v>
                </c:pt>
                <c:pt idx="413">
                  <c:v>504</c:v>
                </c:pt>
                <c:pt idx="414">
                  <c:v>501</c:v>
                </c:pt>
                <c:pt idx="415">
                  <c:v>502</c:v>
                </c:pt>
                <c:pt idx="416">
                  <c:v>501</c:v>
                </c:pt>
                <c:pt idx="417">
                  <c:v>507</c:v>
                </c:pt>
                <c:pt idx="418">
                  <c:v>513</c:v>
                </c:pt>
                <c:pt idx="419">
                  <c:v>516</c:v>
                </c:pt>
                <c:pt idx="420">
                  <c:v>508</c:v>
                </c:pt>
                <c:pt idx="421">
                  <c:v>516</c:v>
                </c:pt>
                <c:pt idx="422">
                  <c:v>512</c:v>
                </c:pt>
                <c:pt idx="423">
                  <c:v>508</c:v>
                </c:pt>
                <c:pt idx="424">
                  <c:v>515</c:v>
                </c:pt>
                <c:pt idx="425">
                  <c:v>515</c:v>
                </c:pt>
                <c:pt idx="426">
                  <c:v>518</c:v>
                </c:pt>
                <c:pt idx="427">
                  <c:v>521</c:v>
                </c:pt>
                <c:pt idx="428">
                  <c:v>523</c:v>
                </c:pt>
                <c:pt idx="429">
                  <c:v>531</c:v>
                </c:pt>
                <c:pt idx="430">
                  <c:v>525</c:v>
                </c:pt>
                <c:pt idx="431">
                  <c:v>532</c:v>
                </c:pt>
                <c:pt idx="432">
                  <c:v>527</c:v>
                </c:pt>
                <c:pt idx="433">
                  <c:v>523</c:v>
                </c:pt>
                <c:pt idx="434">
                  <c:v>533</c:v>
                </c:pt>
                <c:pt idx="435">
                  <c:v>537</c:v>
                </c:pt>
                <c:pt idx="436">
                  <c:v>539</c:v>
                </c:pt>
                <c:pt idx="437">
                  <c:v>536</c:v>
                </c:pt>
                <c:pt idx="438">
                  <c:v>537</c:v>
                </c:pt>
                <c:pt idx="439">
                  <c:v>544</c:v>
                </c:pt>
                <c:pt idx="440">
                  <c:v>542</c:v>
                </c:pt>
                <c:pt idx="441">
                  <c:v>545</c:v>
                </c:pt>
                <c:pt idx="442">
                  <c:v>547</c:v>
                </c:pt>
                <c:pt idx="443">
                  <c:v>548</c:v>
                </c:pt>
                <c:pt idx="444">
                  <c:v>546</c:v>
                </c:pt>
                <c:pt idx="445">
                  <c:v>541</c:v>
                </c:pt>
                <c:pt idx="446">
                  <c:v>550</c:v>
                </c:pt>
                <c:pt idx="447">
                  <c:v>553</c:v>
                </c:pt>
                <c:pt idx="448">
                  <c:v>554</c:v>
                </c:pt>
                <c:pt idx="449">
                  <c:v>562</c:v>
                </c:pt>
                <c:pt idx="450">
                  <c:v>558</c:v>
                </c:pt>
                <c:pt idx="451">
                  <c:v>557</c:v>
                </c:pt>
                <c:pt idx="452">
                  <c:v>562</c:v>
                </c:pt>
                <c:pt idx="453">
                  <c:v>560</c:v>
                </c:pt>
                <c:pt idx="454">
                  <c:v>570</c:v>
                </c:pt>
                <c:pt idx="455">
                  <c:v>559</c:v>
                </c:pt>
                <c:pt idx="456">
                  <c:v>566</c:v>
                </c:pt>
                <c:pt idx="457">
                  <c:v>571</c:v>
                </c:pt>
                <c:pt idx="458">
                  <c:v>569</c:v>
                </c:pt>
                <c:pt idx="459">
                  <c:v>577</c:v>
                </c:pt>
                <c:pt idx="460">
                  <c:v>576</c:v>
                </c:pt>
                <c:pt idx="461">
                  <c:v>573</c:v>
                </c:pt>
                <c:pt idx="462">
                  <c:v>581</c:v>
                </c:pt>
                <c:pt idx="463">
                  <c:v>582</c:v>
                </c:pt>
                <c:pt idx="464">
                  <c:v>577</c:v>
                </c:pt>
                <c:pt idx="465">
                  <c:v>586</c:v>
                </c:pt>
                <c:pt idx="466">
                  <c:v>581</c:v>
                </c:pt>
                <c:pt idx="467">
                  <c:v>587</c:v>
                </c:pt>
                <c:pt idx="468">
                  <c:v>583</c:v>
                </c:pt>
                <c:pt idx="469">
                  <c:v>568</c:v>
                </c:pt>
                <c:pt idx="470">
                  <c:v>592</c:v>
                </c:pt>
                <c:pt idx="471">
                  <c:v>578</c:v>
                </c:pt>
                <c:pt idx="472">
                  <c:v>589</c:v>
                </c:pt>
                <c:pt idx="473">
                  <c:v>581</c:v>
                </c:pt>
                <c:pt idx="474">
                  <c:v>590</c:v>
                </c:pt>
                <c:pt idx="475">
                  <c:v>579</c:v>
                </c:pt>
                <c:pt idx="476">
                  <c:v>587</c:v>
                </c:pt>
                <c:pt idx="477">
                  <c:v>589</c:v>
                </c:pt>
                <c:pt idx="478">
                  <c:v>588</c:v>
                </c:pt>
                <c:pt idx="479">
                  <c:v>586</c:v>
                </c:pt>
                <c:pt idx="480">
                  <c:v>585</c:v>
                </c:pt>
                <c:pt idx="481">
                  <c:v>580</c:v>
                </c:pt>
                <c:pt idx="482">
                  <c:v>594</c:v>
                </c:pt>
                <c:pt idx="483">
                  <c:v>594</c:v>
                </c:pt>
                <c:pt idx="484">
                  <c:v>591</c:v>
                </c:pt>
                <c:pt idx="485">
                  <c:v>586</c:v>
                </c:pt>
                <c:pt idx="486">
                  <c:v>587</c:v>
                </c:pt>
                <c:pt idx="487">
                  <c:v>582</c:v>
                </c:pt>
                <c:pt idx="488">
                  <c:v>591</c:v>
                </c:pt>
                <c:pt idx="489">
                  <c:v>598</c:v>
                </c:pt>
                <c:pt idx="490">
                  <c:v>591</c:v>
                </c:pt>
                <c:pt idx="491">
                  <c:v>594</c:v>
                </c:pt>
                <c:pt idx="492">
                  <c:v>588</c:v>
                </c:pt>
                <c:pt idx="493">
                  <c:v>588</c:v>
                </c:pt>
                <c:pt idx="494">
                  <c:v>581</c:v>
                </c:pt>
                <c:pt idx="495">
                  <c:v>587</c:v>
                </c:pt>
                <c:pt idx="496">
                  <c:v>592</c:v>
                </c:pt>
                <c:pt idx="497">
                  <c:v>587</c:v>
                </c:pt>
                <c:pt idx="498">
                  <c:v>581</c:v>
                </c:pt>
                <c:pt idx="499">
                  <c:v>596</c:v>
                </c:pt>
                <c:pt idx="500">
                  <c:v>584</c:v>
                </c:pt>
                <c:pt idx="501">
                  <c:v>591</c:v>
                </c:pt>
                <c:pt idx="502">
                  <c:v>580</c:v>
                </c:pt>
                <c:pt idx="503">
                  <c:v>594</c:v>
                </c:pt>
                <c:pt idx="504">
                  <c:v>594</c:v>
                </c:pt>
                <c:pt idx="505">
                  <c:v>584</c:v>
                </c:pt>
                <c:pt idx="506">
                  <c:v>590</c:v>
                </c:pt>
                <c:pt idx="507">
                  <c:v>593</c:v>
                </c:pt>
                <c:pt idx="508">
                  <c:v>593</c:v>
                </c:pt>
                <c:pt idx="509">
                  <c:v>594</c:v>
                </c:pt>
                <c:pt idx="510">
                  <c:v>588</c:v>
                </c:pt>
                <c:pt idx="511">
                  <c:v>590</c:v>
                </c:pt>
              </c:numCache>
            </c:numRef>
          </c:val>
          <c:smooth val="0"/>
        </c:ser>
        <c:ser>
          <c:idx val="14"/>
          <c:order val="14"/>
          <c:marker>
            <c:symbol val="none"/>
          </c:marker>
          <c:val>
            <c:numRef>
              <c:f>TP_all!$AF$1:$AF$512</c:f>
              <c:numCache>
                <c:formatCode>General</c:formatCode>
                <c:ptCount val="512"/>
                <c:pt idx="0">
                  <c:v>11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18</c:v>
                </c:pt>
                <c:pt idx="44">
                  <c:v>14</c:v>
                </c:pt>
                <c:pt idx="45">
                  <c:v>25</c:v>
                </c:pt>
                <c:pt idx="46">
                  <c:v>34</c:v>
                </c:pt>
                <c:pt idx="47">
                  <c:v>33</c:v>
                </c:pt>
                <c:pt idx="48">
                  <c:v>42</c:v>
                </c:pt>
                <c:pt idx="49">
                  <c:v>48</c:v>
                </c:pt>
                <c:pt idx="50">
                  <c:v>48</c:v>
                </c:pt>
                <c:pt idx="51">
                  <c:v>47</c:v>
                </c:pt>
                <c:pt idx="52">
                  <c:v>50</c:v>
                </c:pt>
                <c:pt idx="53">
                  <c:v>52</c:v>
                </c:pt>
                <c:pt idx="54">
                  <c:v>55</c:v>
                </c:pt>
                <c:pt idx="55">
                  <c:v>62</c:v>
                </c:pt>
                <c:pt idx="56">
                  <c:v>62</c:v>
                </c:pt>
                <c:pt idx="57">
                  <c:v>63</c:v>
                </c:pt>
                <c:pt idx="58">
                  <c:v>62</c:v>
                </c:pt>
                <c:pt idx="59">
                  <c:v>65</c:v>
                </c:pt>
                <c:pt idx="60">
                  <c:v>67</c:v>
                </c:pt>
                <c:pt idx="61">
                  <c:v>67</c:v>
                </c:pt>
                <c:pt idx="62">
                  <c:v>69</c:v>
                </c:pt>
                <c:pt idx="63">
                  <c:v>73</c:v>
                </c:pt>
                <c:pt idx="64">
                  <c:v>78</c:v>
                </c:pt>
                <c:pt idx="65">
                  <c:v>77</c:v>
                </c:pt>
                <c:pt idx="66">
                  <c:v>74</c:v>
                </c:pt>
                <c:pt idx="67">
                  <c:v>76</c:v>
                </c:pt>
                <c:pt idx="68">
                  <c:v>82</c:v>
                </c:pt>
                <c:pt idx="69">
                  <c:v>82</c:v>
                </c:pt>
                <c:pt idx="70">
                  <c:v>77</c:v>
                </c:pt>
                <c:pt idx="71">
                  <c:v>85</c:v>
                </c:pt>
                <c:pt idx="72">
                  <c:v>83</c:v>
                </c:pt>
                <c:pt idx="73">
                  <c:v>85</c:v>
                </c:pt>
                <c:pt idx="74">
                  <c:v>90</c:v>
                </c:pt>
                <c:pt idx="75">
                  <c:v>89</c:v>
                </c:pt>
                <c:pt idx="76">
                  <c:v>87</c:v>
                </c:pt>
                <c:pt idx="77">
                  <c:v>87</c:v>
                </c:pt>
                <c:pt idx="78">
                  <c:v>91</c:v>
                </c:pt>
                <c:pt idx="79">
                  <c:v>93</c:v>
                </c:pt>
                <c:pt idx="80">
                  <c:v>94</c:v>
                </c:pt>
                <c:pt idx="81">
                  <c:v>93</c:v>
                </c:pt>
                <c:pt idx="82">
                  <c:v>91</c:v>
                </c:pt>
                <c:pt idx="83">
                  <c:v>95</c:v>
                </c:pt>
                <c:pt idx="84">
                  <c:v>98</c:v>
                </c:pt>
                <c:pt idx="85">
                  <c:v>102</c:v>
                </c:pt>
                <c:pt idx="86">
                  <c:v>100</c:v>
                </c:pt>
                <c:pt idx="87">
                  <c:v>101</c:v>
                </c:pt>
                <c:pt idx="88">
                  <c:v>100</c:v>
                </c:pt>
                <c:pt idx="89">
                  <c:v>104</c:v>
                </c:pt>
                <c:pt idx="90">
                  <c:v>104</c:v>
                </c:pt>
                <c:pt idx="91">
                  <c:v>107</c:v>
                </c:pt>
                <c:pt idx="92">
                  <c:v>104</c:v>
                </c:pt>
                <c:pt idx="93">
                  <c:v>107</c:v>
                </c:pt>
                <c:pt idx="94">
                  <c:v>110</c:v>
                </c:pt>
                <c:pt idx="95">
                  <c:v>108</c:v>
                </c:pt>
                <c:pt idx="96">
                  <c:v>111</c:v>
                </c:pt>
                <c:pt idx="97">
                  <c:v>109</c:v>
                </c:pt>
                <c:pt idx="98">
                  <c:v>114</c:v>
                </c:pt>
                <c:pt idx="99">
                  <c:v>114</c:v>
                </c:pt>
                <c:pt idx="100">
                  <c:v>117</c:v>
                </c:pt>
                <c:pt idx="101">
                  <c:v>114</c:v>
                </c:pt>
                <c:pt idx="102">
                  <c:v>115</c:v>
                </c:pt>
                <c:pt idx="103">
                  <c:v>118</c:v>
                </c:pt>
                <c:pt idx="104">
                  <c:v>115</c:v>
                </c:pt>
                <c:pt idx="105">
                  <c:v>121</c:v>
                </c:pt>
                <c:pt idx="106">
                  <c:v>118</c:v>
                </c:pt>
                <c:pt idx="107">
                  <c:v>121</c:v>
                </c:pt>
                <c:pt idx="108">
                  <c:v>116</c:v>
                </c:pt>
                <c:pt idx="109">
                  <c:v>119</c:v>
                </c:pt>
                <c:pt idx="110">
                  <c:v>129</c:v>
                </c:pt>
                <c:pt idx="111">
                  <c:v>125</c:v>
                </c:pt>
                <c:pt idx="112">
                  <c:v>131</c:v>
                </c:pt>
                <c:pt idx="113">
                  <c:v>131</c:v>
                </c:pt>
                <c:pt idx="114">
                  <c:v>132</c:v>
                </c:pt>
                <c:pt idx="115">
                  <c:v>134</c:v>
                </c:pt>
                <c:pt idx="116">
                  <c:v>127</c:v>
                </c:pt>
                <c:pt idx="117">
                  <c:v>135</c:v>
                </c:pt>
                <c:pt idx="118">
                  <c:v>132</c:v>
                </c:pt>
                <c:pt idx="119">
                  <c:v>135</c:v>
                </c:pt>
                <c:pt idx="120">
                  <c:v>132</c:v>
                </c:pt>
                <c:pt idx="121">
                  <c:v>134</c:v>
                </c:pt>
                <c:pt idx="122">
                  <c:v>136</c:v>
                </c:pt>
                <c:pt idx="123">
                  <c:v>139</c:v>
                </c:pt>
                <c:pt idx="124">
                  <c:v>139</c:v>
                </c:pt>
                <c:pt idx="125">
                  <c:v>144</c:v>
                </c:pt>
                <c:pt idx="126">
                  <c:v>137</c:v>
                </c:pt>
                <c:pt idx="127">
                  <c:v>142</c:v>
                </c:pt>
                <c:pt idx="128">
                  <c:v>143</c:v>
                </c:pt>
                <c:pt idx="129">
                  <c:v>145</c:v>
                </c:pt>
                <c:pt idx="130">
                  <c:v>145</c:v>
                </c:pt>
                <c:pt idx="131">
                  <c:v>142</c:v>
                </c:pt>
                <c:pt idx="132">
                  <c:v>145</c:v>
                </c:pt>
                <c:pt idx="133">
                  <c:v>147</c:v>
                </c:pt>
                <c:pt idx="134">
                  <c:v>150</c:v>
                </c:pt>
                <c:pt idx="135">
                  <c:v>150</c:v>
                </c:pt>
                <c:pt idx="136">
                  <c:v>151</c:v>
                </c:pt>
                <c:pt idx="137">
                  <c:v>153</c:v>
                </c:pt>
                <c:pt idx="138">
                  <c:v>152</c:v>
                </c:pt>
                <c:pt idx="139">
                  <c:v>152</c:v>
                </c:pt>
                <c:pt idx="140">
                  <c:v>160</c:v>
                </c:pt>
                <c:pt idx="141">
                  <c:v>157</c:v>
                </c:pt>
                <c:pt idx="142">
                  <c:v>154</c:v>
                </c:pt>
                <c:pt idx="143">
                  <c:v>155</c:v>
                </c:pt>
                <c:pt idx="144">
                  <c:v>154</c:v>
                </c:pt>
                <c:pt idx="145">
                  <c:v>161</c:v>
                </c:pt>
                <c:pt idx="146">
                  <c:v>160</c:v>
                </c:pt>
                <c:pt idx="147">
                  <c:v>161</c:v>
                </c:pt>
                <c:pt idx="148">
                  <c:v>166</c:v>
                </c:pt>
                <c:pt idx="149">
                  <c:v>167</c:v>
                </c:pt>
                <c:pt idx="150">
                  <c:v>164</c:v>
                </c:pt>
                <c:pt idx="151">
                  <c:v>168</c:v>
                </c:pt>
                <c:pt idx="152">
                  <c:v>171</c:v>
                </c:pt>
                <c:pt idx="153">
                  <c:v>164</c:v>
                </c:pt>
                <c:pt idx="154">
                  <c:v>166</c:v>
                </c:pt>
                <c:pt idx="155">
                  <c:v>172</c:v>
                </c:pt>
                <c:pt idx="156">
                  <c:v>174</c:v>
                </c:pt>
                <c:pt idx="157">
                  <c:v>171</c:v>
                </c:pt>
                <c:pt idx="158">
                  <c:v>177</c:v>
                </c:pt>
                <c:pt idx="159">
                  <c:v>173</c:v>
                </c:pt>
                <c:pt idx="160">
                  <c:v>174</c:v>
                </c:pt>
                <c:pt idx="161">
                  <c:v>177</c:v>
                </c:pt>
                <c:pt idx="162">
                  <c:v>181</c:v>
                </c:pt>
                <c:pt idx="163">
                  <c:v>179</c:v>
                </c:pt>
                <c:pt idx="164">
                  <c:v>180</c:v>
                </c:pt>
                <c:pt idx="165">
                  <c:v>181</c:v>
                </c:pt>
                <c:pt idx="166">
                  <c:v>180</c:v>
                </c:pt>
                <c:pt idx="167">
                  <c:v>184</c:v>
                </c:pt>
                <c:pt idx="168">
                  <c:v>183</c:v>
                </c:pt>
                <c:pt idx="169">
                  <c:v>186</c:v>
                </c:pt>
                <c:pt idx="170">
                  <c:v>182</c:v>
                </c:pt>
                <c:pt idx="171">
                  <c:v>190</c:v>
                </c:pt>
                <c:pt idx="172">
                  <c:v>186</c:v>
                </c:pt>
                <c:pt idx="173">
                  <c:v>192</c:v>
                </c:pt>
                <c:pt idx="174">
                  <c:v>190</c:v>
                </c:pt>
                <c:pt idx="175">
                  <c:v>191</c:v>
                </c:pt>
                <c:pt idx="176">
                  <c:v>195</c:v>
                </c:pt>
                <c:pt idx="177">
                  <c:v>191</c:v>
                </c:pt>
                <c:pt idx="178">
                  <c:v>192</c:v>
                </c:pt>
                <c:pt idx="179">
                  <c:v>192</c:v>
                </c:pt>
                <c:pt idx="180">
                  <c:v>198</c:v>
                </c:pt>
                <c:pt idx="181">
                  <c:v>197</c:v>
                </c:pt>
                <c:pt idx="182">
                  <c:v>198</c:v>
                </c:pt>
                <c:pt idx="183">
                  <c:v>201</c:v>
                </c:pt>
                <c:pt idx="184">
                  <c:v>201</c:v>
                </c:pt>
                <c:pt idx="185">
                  <c:v>205</c:v>
                </c:pt>
                <c:pt idx="186">
                  <c:v>206</c:v>
                </c:pt>
                <c:pt idx="187">
                  <c:v>206</c:v>
                </c:pt>
                <c:pt idx="188">
                  <c:v>209</c:v>
                </c:pt>
                <c:pt idx="189">
                  <c:v>209</c:v>
                </c:pt>
                <c:pt idx="190">
                  <c:v>206</c:v>
                </c:pt>
                <c:pt idx="191">
                  <c:v>211</c:v>
                </c:pt>
                <c:pt idx="192">
                  <c:v>211</c:v>
                </c:pt>
                <c:pt idx="193">
                  <c:v>213</c:v>
                </c:pt>
                <c:pt idx="194">
                  <c:v>212</c:v>
                </c:pt>
                <c:pt idx="195">
                  <c:v>216</c:v>
                </c:pt>
                <c:pt idx="196">
                  <c:v>215</c:v>
                </c:pt>
                <c:pt idx="197">
                  <c:v>215</c:v>
                </c:pt>
                <c:pt idx="198">
                  <c:v>220</c:v>
                </c:pt>
                <c:pt idx="199">
                  <c:v>218</c:v>
                </c:pt>
                <c:pt idx="200">
                  <c:v>217</c:v>
                </c:pt>
                <c:pt idx="201">
                  <c:v>228</c:v>
                </c:pt>
                <c:pt idx="202">
                  <c:v>229</c:v>
                </c:pt>
                <c:pt idx="203">
                  <c:v>222</c:v>
                </c:pt>
                <c:pt idx="204">
                  <c:v>223</c:v>
                </c:pt>
                <c:pt idx="205">
                  <c:v>226</c:v>
                </c:pt>
                <c:pt idx="206">
                  <c:v>225</c:v>
                </c:pt>
                <c:pt idx="207">
                  <c:v>232</c:v>
                </c:pt>
                <c:pt idx="208">
                  <c:v>229</c:v>
                </c:pt>
                <c:pt idx="209">
                  <c:v>226</c:v>
                </c:pt>
                <c:pt idx="210">
                  <c:v>231</c:v>
                </c:pt>
                <c:pt idx="211">
                  <c:v>235</c:v>
                </c:pt>
                <c:pt idx="212">
                  <c:v>231</c:v>
                </c:pt>
                <c:pt idx="213">
                  <c:v>234</c:v>
                </c:pt>
                <c:pt idx="214">
                  <c:v>236</c:v>
                </c:pt>
                <c:pt idx="215">
                  <c:v>238</c:v>
                </c:pt>
                <c:pt idx="216">
                  <c:v>236</c:v>
                </c:pt>
                <c:pt idx="217">
                  <c:v>243</c:v>
                </c:pt>
                <c:pt idx="218">
                  <c:v>246</c:v>
                </c:pt>
                <c:pt idx="219">
                  <c:v>241</c:v>
                </c:pt>
                <c:pt idx="220">
                  <c:v>248</c:v>
                </c:pt>
                <c:pt idx="221">
                  <c:v>250</c:v>
                </c:pt>
                <c:pt idx="222">
                  <c:v>246</c:v>
                </c:pt>
                <c:pt idx="223">
                  <c:v>247</c:v>
                </c:pt>
                <c:pt idx="224">
                  <c:v>248</c:v>
                </c:pt>
                <c:pt idx="225">
                  <c:v>248</c:v>
                </c:pt>
                <c:pt idx="226">
                  <c:v>246</c:v>
                </c:pt>
                <c:pt idx="227">
                  <c:v>249</c:v>
                </c:pt>
                <c:pt idx="228">
                  <c:v>248</c:v>
                </c:pt>
                <c:pt idx="229">
                  <c:v>251</c:v>
                </c:pt>
                <c:pt idx="230">
                  <c:v>251</c:v>
                </c:pt>
                <c:pt idx="231">
                  <c:v>254</c:v>
                </c:pt>
                <c:pt idx="232">
                  <c:v>255</c:v>
                </c:pt>
                <c:pt idx="233">
                  <c:v>258</c:v>
                </c:pt>
                <c:pt idx="234">
                  <c:v>259</c:v>
                </c:pt>
                <c:pt idx="235">
                  <c:v>258</c:v>
                </c:pt>
                <c:pt idx="236">
                  <c:v>258</c:v>
                </c:pt>
                <c:pt idx="237">
                  <c:v>267</c:v>
                </c:pt>
                <c:pt idx="238">
                  <c:v>263</c:v>
                </c:pt>
                <c:pt idx="239">
                  <c:v>265</c:v>
                </c:pt>
                <c:pt idx="240">
                  <c:v>268</c:v>
                </c:pt>
                <c:pt idx="241">
                  <c:v>264</c:v>
                </c:pt>
                <c:pt idx="242">
                  <c:v>269</c:v>
                </c:pt>
                <c:pt idx="243">
                  <c:v>269</c:v>
                </c:pt>
                <c:pt idx="244">
                  <c:v>267</c:v>
                </c:pt>
                <c:pt idx="245">
                  <c:v>271</c:v>
                </c:pt>
                <c:pt idx="246">
                  <c:v>277</c:v>
                </c:pt>
                <c:pt idx="247">
                  <c:v>273</c:v>
                </c:pt>
                <c:pt idx="248">
                  <c:v>277</c:v>
                </c:pt>
                <c:pt idx="249">
                  <c:v>274</c:v>
                </c:pt>
                <c:pt idx="250">
                  <c:v>275</c:v>
                </c:pt>
                <c:pt idx="251">
                  <c:v>272</c:v>
                </c:pt>
                <c:pt idx="252">
                  <c:v>281</c:v>
                </c:pt>
                <c:pt idx="253">
                  <c:v>279</c:v>
                </c:pt>
                <c:pt idx="254">
                  <c:v>282</c:v>
                </c:pt>
                <c:pt idx="255">
                  <c:v>283</c:v>
                </c:pt>
                <c:pt idx="256">
                  <c:v>280</c:v>
                </c:pt>
                <c:pt idx="257">
                  <c:v>288</c:v>
                </c:pt>
                <c:pt idx="258">
                  <c:v>290</c:v>
                </c:pt>
                <c:pt idx="259">
                  <c:v>288</c:v>
                </c:pt>
                <c:pt idx="260">
                  <c:v>290</c:v>
                </c:pt>
                <c:pt idx="261">
                  <c:v>295</c:v>
                </c:pt>
                <c:pt idx="262">
                  <c:v>295</c:v>
                </c:pt>
                <c:pt idx="263">
                  <c:v>296</c:v>
                </c:pt>
                <c:pt idx="264">
                  <c:v>295</c:v>
                </c:pt>
                <c:pt idx="265">
                  <c:v>289</c:v>
                </c:pt>
                <c:pt idx="266">
                  <c:v>290</c:v>
                </c:pt>
                <c:pt idx="267">
                  <c:v>299</c:v>
                </c:pt>
                <c:pt idx="268">
                  <c:v>296</c:v>
                </c:pt>
                <c:pt idx="269">
                  <c:v>297</c:v>
                </c:pt>
                <c:pt idx="270">
                  <c:v>301</c:v>
                </c:pt>
                <c:pt idx="271">
                  <c:v>303</c:v>
                </c:pt>
                <c:pt idx="272">
                  <c:v>303</c:v>
                </c:pt>
                <c:pt idx="273">
                  <c:v>303</c:v>
                </c:pt>
                <c:pt idx="274">
                  <c:v>302</c:v>
                </c:pt>
                <c:pt idx="275">
                  <c:v>303</c:v>
                </c:pt>
                <c:pt idx="276">
                  <c:v>305</c:v>
                </c:pt>
                <c:pt idx="277">
                  <c:v>308</c:v>
                </c:pt>
                <c:pt idx="278">
                  <c:v>311</c:v>
                </c:pt>
                <c:pt idx="279">
                  <c:v>313</c:v>
                </c:pt>
                <c:pt idx="280">
                  <c:v>310</c:v>
                </c:pt>
                <c:pt idx="281">
                  <c:v>305</c:v>
                </c:pt>
                <c:pt idx="282">
                  <c:v>316</c:v>
                </c:pt>
                <c:pt idx="283">
                  <c:v>313</c:v>
                </c:pt>
                <c:pt idx="284">
                  <c:v>317</c:v>
                </c:pt>
                <c:pt idx="285">
                  <c:v>314</c:v>
                </c:pt>
                <c:pt idx="286">
                  <c:v>316</c:v>
                </c:pt>
                <c:pt idx="287">
                  <c:v>316</c:v>
                </c:pt>
                <c:pt idx="288">
                  <c:v>320</c:v>
                </c:pt>
                <c:pt idx="289">
                  <c:v>317</c:v>
                </c:pt>
                <c:pt idx="290">
                  <c:v>328</c:v>
                </c:pt>
                <c:pt idx="291">
                  <c:v>318</c:v>
                </c:pt>
                <c:pt idx="292">
                  <c:v>328</c:v>
                </c:pt>
                <c:pt idx="293">
                  <c:v>323</c:v>
                </c:pt>
                <c:pt idx="294">
                  <c:v>326</c:v>
                </c:pt>
                <c:pt idx="295">
                  <c:v>328</c:v>
                </c:pt>
                <c:pt idx="296">
                  <c:v>328</c:v>
                </c:pt>
                <c:pt idx="297">
                  <c:v>330</c:v>
                </c:pt>
                <c:pt idx="298">
                  <c:v>335</c:v>
                </c:pt>
                <c:pt idx="299">
                  <c:v>331</c:v>
                </c:pt>
                <c:pt idx="300">
                  <c:v>336</c:v>
                </c:pt>
                <c:pt idx="301">
                  <c:v>333</c:v>
                </c:pt>
                <c:pt idx="302">
                  <c:v>340</c:v>
                </c:pt>
                <c:pt idx="303">
                  <c:v>329</c:v>
                </c:pt>
                <c:pt idx="304">
                  <c:v>341</c:v>
                </c:pt>
                <c:pt idx="305">
                  <c:v>343</c:v>
                </c:pt>
                <c:pt idx="306">
                  <c:v>336</c:v>
                </c:pt>
                <c:pt idx="307">
                  <c:v>338</c:v>
                </c:pt>
                <c:pt idx="308">
                  <c:v>341</c:v>
                </c:pt>
                <c:pt idx="309">
                  <c:v>341</c:v>
                </c:pt>
                <c:pt idx="310">
                  <c:v>345</c:v>
                </c:pt>
                <c:pt idx="311">
                  <c:v>348</c:v>
                </c:pt>
                <c:pt idx="312">
                  <c:v>343</c:v>
                </c:pt>
                <c:pt idx="313">
                  <c:v>347</c:v>
                </c:pt>
                <c:pt idx="314">
                  <c:v>352</c:v>
                </c:pt>
                <c:pt idx="315">
                  <c:v>347</c:v>
                </c:pt>
                <c:pt idx="316">
                  <c:v>353</c:v>
                </c:pt>
                <c:pt idx="317">
                  <c:v>350</c:v>
                </c:pt>
                <c:pt idx="318">
                  <c:v>351</c:v>
                </c:pt>
                <c:pt idx="319">
                  <c:v>352</c:v>
                </c:pt>
                <c:pt idx="320">
                  <c:v>363</c:v>
                </c:pt>
                <c:pt idx="321">
                  <c:v>358</c:v>
                </c:pt>
                <c:pt idx="322">
                  <c:v>361</c:v>
                </c:pt>
                <c:pt idx="323">
                  <c:v>362</c:v>
                </c:pt>
                <c:pt idx="324">
                  <c:v>356</c:v>
                </c:pt>
                <c:pt idx="325">
                  <c:v>368</c:v>
                </c:pt>
                <c:pt idx="326">
                  <c:v>365</c:v>
                </c:pt>
                <c:pt idx="327">
                  <c:v>366</c:v>
                </c:pt>
                <c:pt idx="328">
                  <c:v>366</c:v>
                </c:pt>
                <c:pt idx="329">
                  <c:v>366</c:v>
                </c:pt>
                <c:pt idx="330">
                  <c:v>366</c:v>
                </c:pt>
                <c:pt idx="331">
                  <c:v>373</c:v>
                </c:pt>
                <c:pt idx="332">
                  <c:v>370</c:v>
                </c:pt>
                <c:pt idx="333">
                  <c:v>366</c:v>
                </c:pt>
                <c:pt idx="334">
                  <c:v>368</c:v>
                </c:pt>
                <c:pt idx="335">
                  <c:v>371</c:v>
                </c:pt>
                <c:pt idx="336">
                  <c:v>369</c:v>
                </c:pt>
                <c:pt idx="337">
                  <c:v>375</c:v>
                </c:pt>
                <c:pt idx="338">
                  <c:v>375</c:v>
                </c:pt>
                <c:pt idx="339">
                  <c:v>378</c:v>
                </c:pt>
                <c:pt idx="340">
                  <c:v>373</c:v>
                </c:pt>
                <c:pt idx="341">
                  <c:v>380</c:v>
                </c:pt>
                <c:pt idx="342">
                  <c:v>381</c:v>
                </c:pt>
                <c:pt idx="343">
                  <c:v>379</c:v>
                </c:pt>
                <c:pt idx="344">
                  <c:v>384</c:v>
                </c:pt>
                <c:pt idx="345">
                  <c:v>377</c:v>
                </c:pt>
                <c:pt idx="346">
                  <c:v>384</c:v>
                </c:pt>
                <c:pt idx="347">
                  <c:v>387</c:v>
                </c:pt>
                <c:pt idx="348">
                  <c:v>381</c:v>
                </c:pt>
                <c:pt idx="349">
                  <c:v>384</c:v>
                </c:pt>
                <c:pt idx="350">
                  <c:v>391</c:v>
                </c:pt>
                <c:pt idx="351">
                  <c:v>389</c:v>
                </c:pt>
                <c:pt idx="352">
                  <c:v>400</c:v>
                </c:pt>
                <c:pt idx="353">
                  <c:v>390</c:v>
                </c:pt>
                <c:pt idx="354">
                  <c:v>393</c:v>
                </c:pt>
                <c:pt idx="355">
                  <c:v>400</c:v>
                </c:pt>
                <c:pt idx="356">
                  <c:v>402</c:v>
                </c:pt>
                <c:pt idx="357">
                  <c:v>396</c:v>
                </c:pt>
                <c:pt idx="358">
                  <c:v>401</c:v>
                </c:pt>
                <c:pt idx="359">
                  <c:v>397</c:v>
                </c:pt>
                <c:pt idx="360">
                  <c:v>399</c:v>
                </c:pt>
                <c:pt idx="361">
                  <c:v>400</c:v>
                </c:pt>
                <c:pt idx="362">
                  <c:v>398</c:v>
                </c:pt>
                <c:pt idx="363">
                  <c:v>403</c:v>
                </c:pt>
                <c:pt idx="364">
                  <c:v>401</c:v>
                </c:pt>
                <c:pt idx="365">
                  <c:v>408</c:v>
                </c:pt>
                <c:pt idx="366">
                  <c:v>404</c:v>
                </c:pt>
                <c:pt idx="367">
                  <c:v>406</c:v>
                </c:pt>
                <c:pt idx="368">
                  <c:v>410</c:v>
                </c:pt>
                <c:pt idx="369">
                  <c:v>409</c:v>
                </c:pt>
                <c:pt idx="370">
                  <c:v>403</c:v>
                </c:pt>
                <c:pt idx="371">
                  <c:v>409</c:v>
                </c:pt>
                <c:pt idx="372">
                  <c:v>413</c:v>
                </c:pt>
                <c:pt idx="373">
                  <c:v>417</c:v>
                </c:pt>
                <c:pt idx="374">
                  <c:v>416</c:v>
                </c:pt>
                <c:pt idx="375">
                  <c:v>414</c:v>
                </c:pt>
                <c:pt idx="376">
                  <c:v>414</c:v>
                </c:pt>
                <c:pt idx="377">
                  <c:v>413</c:v>
                </c:pt>
                <c:pt idx="378">
                  <c:v>415</c:v>
                </c:pt>
                <c:pt idx="379">
                  <c:v>422</c:v>
                </c:pt>
                <c:pt idx="380">
                  <c:v>413</c:v>
                </c:pt>
                <c:pt idx="381">
                  <c:v>422</c:v>
                </c:pt>
                <c:pt idx="382">
                  <c:v>426</c:v>
                </c:pt>
                <c:pt idx="383">
                  <c:v>425</c:v>
                </c:pt>
                <c:pt idx="384">
                  <c:v>428</c:v>
                </c:pt>
                <c:pt idx="385">
                  <c:v>428</c:v>
                </c:pt>
                <c:pt idx="386">
                  <c:v>426</c:v>
                </c:pt>
                <c:pt idx="387">
                  <c:v>426</c:v>
                </c:pt>
                <c:pt idx="388">
                  <c:v>434</c:v>
                </c:pt>
                <c:pt idx="389">
                  <c:v>428</c:v>
                </c:pt>
                <c:pt idx="390">
                  <c:v>432</c:v>
                </c:pt>
                <c:pt idx="391">
                  <c:v>437</c:v>
                </c:pt>
                <c:pt idx="392">
                  <c:v>432</c:v>
                </c:pt>
                <c:pt idx="393">
                  <c:v>433</c:v>
                </c:pt>
                <c:pt idx="394">
                  <c:v>432</c:v>
                </c:pt>
                <c:pt idx="395">
                  <c:v>436</c:v>
                </c:pt>
                <c:pt idx="396">
                  <c:v>429</c:v>
                </c:pt>
                <c:pt idx="397">
                  <c:v>434</c:v>
                </c:pt>
                <c:pt idx="398">
                  <c:v>448</c:v>
                </c:pt>
                <c:pt idx="399">
                  <c:v>447</c:v>
                </c:pt>
                <c:pt idx="400">
                  <c:v>443</c:v>
                </c:pt>
                <c:pt idx="401">
                  <c:v>452</c:v>
                </c:pt>
                <c:pt idx="402">
                  <c:v>443</c:v>
                </c:pt>
                <c:pt idx="403">
                  <c:v>453</c:v>
                </c:pt>
                <c:pt idx="404">
                  <c:v>452</c:v>
                </c:pt>
                <c:pt idx="405">
                  <c:v>445</c:v>
                </c:pt>
                <c:pt idx="406">
                  <c:v>457</c:v>
                </c:pt>
                <c:pt idx="407">
                  <c:v>455</c:v>
                </c:pt>
                <c:pt idx="408">
                  <c:v>451</c:v>
                </c:pt>
                <c:pt idx="409">
                  <c:v>455</c:v>
                </c:pt>
                <c:pt idx="410">
                  <c:v>458</c:v>
                </c:pt>
                <c:pt idx="411">
                  <c:v>451</c:v>
                </c:pt>
                <c:pt idx="412">
                  <c:v>456</c:v>
                </c:pt>
                <c:pt idx="413">
                  <c:v>457</c:v>
                </c:pt>
                <c:pt idx="414">
                  <c:v>460</c:v>
                </c:pt>
                <c:pt idx="415">
                  <c:v>466</c:v>
                </c:pt>
                <c:pt idx="416">
                  <c:v>465</c:v>
                </c:pt>
                <c:pt idx="417">
                  <c:v>468</c:v>
                </c:pt>
                <c:pt idx="418">
                  <c:v>464</c:v>
                </c:pt>
                <c:pt idx="419">
                  <c:v>474</c:v>
                </c:pt>
                <c:pt idx="420">
                  <c:v>473</c:v>
                </c:pt>
                <c:pt idx="421">
                  <c:v>467</c:v>
                </c:pt>
                <c:pt idx="422">
                  <c:v>475</c:v>
                </c:pt>
                <c:pt idx="423">
                  <c:v>474</c:v>
                </c:pt>
                <c:pt idx="424">
                  <c:v>481</c:v>
                </c:pt>
                <c:pt idx="425">
                  <c:v>469</c:v>
                </c:pt>
                <c:pt idx="426">
                  <c:v>471</c:v>
                </c:pt>
                <c:pt idx="427">
                  <c:v>476</c:v>
                </c:pt>
                <c:pt idx="428">
                  <c:v>480</c:v>
                </c:pt>
                <c:pt idx="429">
                  <c:v>474</c:v>
                </c:pt>
                <c:pt idx="430">
                  <c:v>468</c:v>
                </c:pt>
                <c:pt idx="431">
                  <c:v>480</c:v>
                </c:pt>
                <c:pt idx="432">
                  <c:v>484</c:v>
                </c:pt>
                <c:pt idx="433">
                  <c:v>483</c:v>
                </c:pt>
                <c:pt idx="434">
                  <c:v>492</c:v>
                </c:pt>
                <c:pt idx="435">
                  <c:v>484</c:v>
                </c:pt>
                <c:pt idx="436">
                  <c:v>486</c:v>
                </c:pt>
                <c:pt idx="437">
                  <c:v>487</c:v>
                </c:pt>
                <c:pt idx="438">
                  <c:v>481</c:v>
                </c:pt>
                <c:pt idx="439">
                  <c:v>492</c:v>
                </c:pt>
                <c:pt idx="440">
                  <c:v>489</c:v>
                </c:pt>
                <c:pt idx="441">
                  <c:v>492</c:v>
                </c:pt>
                <c:pt idx="442">
                  <c:v>500</c:v>
                </c:pt>
                <c:pt idx="443">
                  <c:v>501</c:v>
                </c:pt>
                <c:pt idx="444">
                  <c:v>497</c:v>
                </c:pt>
                <c:pt idx="445">
                  <c:v>497</c:v>
                </c:pt>
                <c:pt idx="446">
                  <c:v>503</c:v>
                </c:pt>
                <c:pt idx="447">
                  <c:v>508</c:v>
                </c:pt>
                <c:pt idx="448">
                  <c:v>509</c:v>
                </c:pt>
                <c:pt idx="449">
                  <c:v>507</c:v>
                </c:pt>
                <c:pt idx="450">
                  <c:v>511</c:v>
                </c:pt>
                <c:pt idx="451">
                  <c:v>514</c:v>
                </c:pt>
                <c:pt idx="452">
                  <c:v>510</c:v>
                </c:pt>
                <c:pt idx="453">
                  <c:v>518</c:v>
                </c:pt>
                <c:pt idx="454">
                  <c:v>515</c:v>
                </c:pt>
                <c:pt idx="455">
                  <c:v>516</c:v>
                </c:pt>
                <c:pt idx="456">
                  <c:v>524</c:v>
                </c:pt>
                <c:pt idx="457">
                  <c:v>519</c:v>
                </c:pt>
                <c:pt idx="458">
                  <c:v>511</c:v>
                </c:pt>
                <c:pt idx="459">
                  <c:v>524</c:v>
                </c:pt>
                <c:pt idx="460">
                  <c:v>526</c:v>
                </c:pt>
                <c:pt idx="461">
                  <c:v>523</c:v>
                </c:pt>
                <c:pt idx="462">
                  <c:v>529</c:v>
                </c:pt>
                <c:pt idx="463">
                  <c:v>531</c:v>
                </c:pt>
                <c:pt idx="464">
                  <c:v>533</c:v>
                </c:pt>
                <c:pt idx="465">
                  <c:v>530</c:v>
                </c:pt>
                <c:pt idx="466">
                  <c:v>534</c:v>
                </c:pt>
                <c:pt idx="467">
                  <c:v>521</c:v>
                </c:pt>
                <c:pt idx="468">
                  <c:v>533</c:v>
                </c:pt>
                <c:pt idx="469">
                  <c:v>531</c:v>
                </c:pt>
                <c:pt idx="470">
                  <c:v>531</c:v>
                </c:pt>
                <c:pt idx="471">
                  <c:v>537</c:v>
                </c:pt>
                <c:pt idx="472">
                  <c:v>536</c:v>
                </c:pt>
                <c:pt idx="473">
                  <c:v>536</c:v>
                </c:pt>
                <c:pt idx="474">
                  <c:v>539</c:v>
                </c:pt>
                <c:pt idx="475">
                  <c:v>534</c:v>
                </c:pt>
                <c:pt idx="476">
                  <c:v>537</c:v>
                </c:pt>
                <c:pt idx="477">
                  <c:v>534</c:v>
                </c:pt>
                <c:pt idx="478">
                  <c:v>534</c:v>
                </c:pt>
                <c:pt idx="479">
                  <c:v>535</c:v>
                </c:pt>
                <c:pt idx="480">
                  <c:v>532</c:v>
                </c:pt>
                <c:pt idx="481">
                  <c:v>535</c:v>
                </c:pt>
                <c:pt idx="482">
                  <c:v>543</c:v>
                </c:pt>
                <c:pt idx="483">
                  <c:v>539</c:v>
                </c:pt>
                <c:pt idx="484">
                  <c:v>538</c:v>
                </c:pt>
                <c:pt idx="485">
                  <c:v>539</c:v>
                </c:pt>
                <c:pt idx="486">
                  <c:v>543</c:v>
                </c:pt>
                <c:pt idx="487">
                  <c:v>540</c:v>
                </c:pt>
                <c:pt idx="488">
                  <c:v>537</c:v>
                </c:pt>
                <c:pt idx="489">
                  <c:v>542</c:v>
                </c:pt>
                <c:pt idx="490">
                  <c:v>535</c:v>
                </c:pt>
                <c:pt idx="491">
                  <c:v>537</c:v>
                </c:pt>
                <c:pt idx="492">
                  <c:v>539</c:v>
                </c:pt>
                <c:pt idx="493">
                  <c:v>535</c:v>
                </c:pt>
                <c:pt idx="494">
                  <c:v>533</c:v>
                </c:pt>
                <c:pt idx="495">
                  <c:v>544</c:v>
                </c:pt>
                <c:pt idx="496">
                  <c:v>543</c:v>
                </c:pt>
                <c:pt idx="497">
                  <c:v>538</c:v>
                </c:pt>
                <c:pt idx="498">
                  <c:v>539</c:v>
                </c:pt>
                <c:pt idx="499">
                  <c:v>541</c:v>
                </c:pt>
                <c:pt idx="500">
                  <c:v>535</c:v>
                </c:pt>
                <c:pt idx="501">
                  <c:v>542</c:v>
                </c:pt>
                <c:pt idx="502">
                  <c:v>540</c:v>
                </c:pt>
                <c:pt idx="503">
                  <c:v>550</c:v>
                </c:pt>
                <c:pt idx="504">
                  <c:v>543</c:v>
                </c:pt>
                <c:pt idx="505">
                  <c:v>542</c:v>
                </c:pt>
                <c:pt idx="506">
                  <c:v>544</c:v>
                </c:pt>
                <c:pt idx="507">
                  <c:v>537</c:v>
                </c:pt>
                <c:pt idx="508">
                  <c:v>535</c:v>
                </c:pt>
                <c:pt idx="509">
                  <c:v>544</c:v>
                </c:pt>
                <c:pt idx="510">
                  <c:v>538</c:v>
                </c:pt>
                <c:pt idx="511">
                  <c:v>540</c:v>
                </c:pt>
              </c:numCache>
            </c:numRef>
          </c:val>
          <c:smooth val="0"/>
        </c:ser>
        <c:ser>
          <c:idx val="15"/>
          <c:order val="15"/>
          <c:marker>
            <c:symbol val="none"/>
          </c:marker>
          <c:val>
            <c:numRef>
              <c:f>TP_all!$AG$1:$AG$512</c:f>
              <c:numCache>
                <c:formatCode>General</c:formatCode>
                <c:ptCount val="512"/>
                <c:pt idx="0">
                  <c:v>8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8</c:v>
                </c:pt>
                <c:pt idx="50">
                  <c:v>11</c:v>
                </c:pt>
                <c:pt idx="51">
                  <c:v>20</c:v>
                </c:pt>
                <c:pt idx="52">
                  <c:v>39</c:v>
                </c:pt>
                <c:pt idx="53">
                  <c:v>42</c:v>
                </c:pt>
                <c:pt idx="54">
                  <c:v>39</c:v>
                </c:pt>
                <c:pt idx="55">
                  <c:v>40</c:v>
                </c:pt>
                <c:pt idx="56">
                  <c:v>44</c:v>
                </c:pt>
                <c:pt idx="57">
                  <c:v>50</c:v>
                </c:pt>
                <c:pt idx="58">
                  <c:v>54</c:v>
                </c:pt>
                <c:pt idx="59">
                  <c:v>49</c:v>
                </c:pt>
                <c:pt idx="60">
                  <c:v>53</c:v>
                </c:pt>
                <c:pt idx="61">
                  <c:v>61</c:v>
                </c:pt>
                <c:pt idx="62">
                  <c:v>63</c:v>
                </c:pt>
                <c:pt idx="63">
                  <c:v>64</c:v>
                </c:pt>
                <c:pt idx="64">
                  <c:v>64</c:v>
                </c:pt>
                <c:pt idx="65">
                  <c:v>66</c:v>
                </c:pt>
                <c:pt idx="66">
                  <c:v>71</c:v>
                </c:pt>
                <c:pt idx="67">
                  <c:v>68</c:v>
                </c:pt>
                <c:pt idx="68">
                  <c:v>72</c:v>
                </c:pt>
                <c:pt idx="69">
                  <c:v>69</c:v>
                </c:pt>
                <c:pt idx="70">
                  <c:v>75</c:v>
                </c:pt>
                <c:pt idx="71">
                  <c:v>75</c:v>
                </c:pt>
                <c:pt idx="72">
                  <c:v>79</c:v>
                </c:pt>
                <c:pt idx="73">
                  <c:v>75</c:v>
                </c:pt>
                <c:pt idx="74">
                  <c:v>77</c:v>
                </c:pt>
                <c:pt idx="75">
                  <c:v>78</c:v>
                </c:pt>
                <c:pt idx="76">
                  <c:v>79</c:v>
                </c:pt>
                <c:pt idx="77">
                  <c:v>84</c:v>
                </c:pt>
                <c:pt idx="78">
                  <c:v>87</c:v>
                </c:pt>
                <c:pt idx="79">
                  <c:v>85</c:v>
                </c:pt>
                <c:pt idx="80">
                  <c:v>82</c:v>
                </c:pt>
                <c:pt idx="81">
                  <c:v>89</c:v>
                </c:pt>
                <c:pt idx="82">
                  <c:v>84</c:v>
                </c:pt>
                <c:pt idx="83">
                  <c:v>90</c:v>
                </c:pt>
                <c:pt idx="84">
                  <c:v>90</c:v>
                </c:pt>
                <c:pt idx="85">
                  <c:v>96</c:v>
                </c:pt>
                <c:pt idx="86">
                  <c:v>98</c:v>
                </c:pt>
                <c:pt idx="87">
                  <c:v>93</c:v>
                </c:pt>
                <c:pt idx="88">
                  <c:v>92</c:v>
                </c:pt>
                <c:pt idx="89">
                  <c:v>98</c:v>
                </c:pt>
                <c:pt idx="90">
                  <c:v>100</c:v>
                </c:pt>
                <c:pt idx="91">
                  <c:v>97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103</c:v>
                </c:pt>
                <c:pt idx="96">
                  <c:v>105</c:v>
                </c:pt>
                <c:pt idx="97">
                  <c:v>108</c:v>
                </c:pt>
                <c:pt idx="98">
                  <c:v>105</c:v>
                </c:pt>
                <c:pt idx="99">
                  <c:v>107</c:v>
                </c:pt>
                <c:pt idx="100">
                  <c:v>110</c:v>
                </c:pt>
                <c:pt idx="101">
                  <c:v>109</c:v>
                </c:pt>
                <c:pt idx="102">
                  <c:v>109</c:v>
                </c:pt>
                <c:pt idx="103">
                  <c:v>114</c:v>
                </c:pt>
                <c:pt idx="104">
                  <c:v>113</c:v>
                </c:pt>
                <c:pt idx="105">
                  <c:v>116</c:v>
                </c:pt>
                <c:pt idx="106">
                  <c:v>115</c:v>
                </c:pt>
                <c:pt idx="107">
                  <c:v>117</c:v>
                </c:pt>
                <c:pt idx="108">
                  <c:v>118</c:v>
                </c:pt>
                <c:pt idx="109">
                  <c:v>119</c:v>
                </c:pt>
                <c:pt idx="110">
                  <c:v>125</c:v>
                </c:pt>
                <c:pt idx="111">
                  <c:v>118</c:v>
                </c:pt>
                <c:pt idx="112">
                  <c:v>122</c:v>
                </c:pt>
                <c:pt idx="113">
                  <c:v>123</c:v>
                </c:pt>
                <c:pt idx="114">
                  <c:v>125</c:v>
                </c:pt>
                <c:pt idx="115">
                  <c:v>128</c:v>
                </c:pt>
                <c:pt idx="116">
                  <c:v>130</c:v>
                </c:pt>
                <c:pt idx="117">
                  <c:v>128</c:v>
                </c:pt>
                <c:pt idx="118">
                  <c:v>127</c:v>
                </c:pt>
                <c:pt idx="119">
                  <c:v>130</c:v>
                </c:pt>
                <c:pt idx="120">
                  <c:v>132</c:v>
                </c:pt>
                <c:pt idx="121">
                  <c:v>134</c:v>
                </c:pt>
                <c:pt idx="122">
                  <c:v>133</c:v>
                </c:pt>
                <c:pt idx="123">
                  <c:v>132</c:v>
                </c:pt>
                <c:pt idx="124">
                  <c:v>133</c:v>
                </c:pt>
                <c:pt idx="125">
                  <c:v>134</c:v>
                </c:pt>
                <c:pt idx="126">
                  <c:v>134</c:v>
                </c:pt>
                <c:pt idx="127">
                  <c:v>140</c:v>
                </c:pt>
                <c:pt idx="128">
                  <c:v>139</c:v>
                </c:pt>
                <c:pt idx="129">
                  <c:v>140</c:v>
                </c:pt>
                <c:pt idx="130">
                  <c:v>142</c:v>
                </c:pt>
                <c:pt idx="131">
                  <c:v>140</c:v>
                </c:pt>
                <c:pt idx="132">
                  <c:v>136</c:v>
                </c:pt>
                <c:pt idx="133">
                  <c:v>139</c:v>
                </c:pt>
                <c:pt idx="134">
                  <c:v>142</c:v>
                </c:pt>
                <c:pt idx="135">
                  <c:v>144</c:v>
                </c:pt>
                <c:pt idx="136">
                  <c:v>147</c:v>
                </c:pt>
                <c:pt idx="137">
                  <c:v>144</c:v>
                </c:pt>
                <c:pt idx="138">
                  <c:v>149</c:v>
                </c:pt>
                <c:pt idx="139">
                  <c:v>150</c:v>
                </c:pt>
                <c:pt idx="140">
                  <c:v>152</c:v>
                </c:pt>
                <c:pt idx="141">
                  <c:v>150</c:v>
                </c:pt>
                <c:pt idx="142">
                  <c:v>152</c:v>
                </c:pt>
                <c:pt idx="143">
                  <c:v>156</c:v>
                </c:pt>
                <c:pt idx="144">
                  <c:v>155</c:v>
                </c:pt>
                <c:pt idx="145">
                  <c:v>156</c:v>
                </c:pt>
                <c:pt idx="146">
                  <c:v>158</c:v>
                </c:pt>
                <c:pt idx="147">
                  <c:v>157</c:v>
                </c:pt>
                <c:pt idx="148">
                  <c:v>162</c:v>
                </c:pt>
                <c:pt idx="149">
                  <c:v>162</c:v>
                </c:pt>
                <c:pt idx="150">
                  <c:v>166</c:v>
                </c:pt>
                <c:pt idx="151">
                  <c:v>163</c:v>
                </c:pt>
                <c:pt idx="152">
                  <c:v>160</c:v>
                </c:pt>
                <c:pt idx="153">
                  <c:v>167</c:v>
                </c:pt>
                <c:pt idx="154">
                  <c:v>164</c:v>
                </c:pt>
                <c:pt idx="155">
                  <c:v>171</c:v>
                </c:pt>
                <c:pt idx="156">
                  <c:v>170</c:v>
                </c:pt>
                <c:pt idx="157">
                  <c:v>167</c:v>
                </c:pt>
                <c:pt idx="158">
                  <c:v>170</c:v>
                </c:pt>
                <c:pt idx="159">
                  <c:v>173</c:v>
                </c:pt>
                <c:pt idx="160">
                  <c:v>174</c:v>
                </c:pt>
                <c:pt idx="161">
                  <c:v>175</c:v>
                </c:pt>
                <c:pt idx="162">
                  <c:v>173</c:v>
                </c:pt>
                <c:pt idx="163">
                  <c:v>172</c:v>
                </c:pt>
                <c:pt idx="164">
                  <c:v>178</c:v>
                </c:pt>
                <c:pt idx="165">
                  <c:v>180</c:v>
                </c:pt>
                <c:pt idx="166">
                  <c:v>177</c:v>
                </c:pt>
                <c:pt idx="167">
                  <c:v>178</c:v>
                </c:pt>
                <c:pt idx="168">
                  <c:v>184</c:v>
                </c:pt>
                <c:pt idx="169">
                  <c:v>188</c:v>
                </c:pt>
                <c:pt idx="170">
                  <c:v>186</c:v>
                </c:pt>
                <c:pt idx="171">
                  <c:v>184</c:v>
                </c:pt>
                <c:pt idx="172">
                  <c:v>185</c:v>
                </c:pt>
                <c:pt idx="173">
                  <c:v>187</c:v>
                </c:pt>
                <c:pt idx="174">
                  <c:v>186</c:v>
                </c:pt>
                <c:pt idx="175">
                  <c:v>186</c:v>
                </c:pt>
                <c:pt idx="176">
                  <c:v>192</c:v>
                </c:pt>
                <c:pt idx="177">
                  <c:v>192</c:v>
                </c:pt>
                <c:pt idx="178">
                  <c:v>196</c:v>
                </c:pt>
                <c:pt idx="179">
                  <c:v>193</c:v>
                </c:pt>
                <c:pt idx="180">
                  <c:v>194</c:v>
                </c:pt>
                <c:pt idx="181">
                  <c:v>191</c:v>
                </c:pt>
                <c:pt idx="182">
                  <c:v>195</c:v>
                </c:pt>
                <c:pt idx="183">
                  <c:v>200</c:v>
                </c:pt>
                <c:pt idx="184">
                  <c:v>194</c:v>
                </c:pt>
                <c:pt idx="185">
                  <c:v>204</c:v>
                </c:pt>
                <c:pt idx="186">
                  <c:v>202</c:v>
                </c:pt>
                <c:pt idx="187">
                  <c:v>203</c:v>
                </c:pt>
                <c:pt idx="188">
                  <c:v>207</c:v>
                </c:pt>
                <c:pt idx="189">
                  <c:v>200</c:v>
                </c:pt>
                <c:pt idx="190">
                  <c:v>206</c:v>
                </c:pt>
                <c:pt idx="191">
                  <c:v>210</c:v>
                </c:pt>
                <c:pt idx="192">
                  <c:v>204</c:v>
                </c:pt>
                <c:pt idx="193">
                  <c:v>207</c:v>
                </c:pt>
                <c:pt idx="194">
                  <c:v>215</c:v>
                </c:pt>
                <c:pt idx="195">
                  <c:v>213</c:v>
                </c:pt>
                <c:pt idx="196">
                  <c:v>217</c:v>
                </c:pt>
                <c:pt idx="197">
                  <c:v>215</c:v>
                </c:pt>
                <c:pt idx="198">
                  <c:v>218</c:v>
                </c:pt>
                <c:pt idx="199">
                  <c:v>219</c:v>
                </c:pt>
                <c:pt idx="200">
                  <c:v>216</c:v>
                </c:pt>
                <c:pt idx="201">
                  <c:v>222</c:v>
                </c:pt>
                <c:pt idx="202">
                  <c:v>220</c:v>
                </c:pt>
                <c:pt idx="203">
                  <c:v>221</c:v>
                </c:pt>
                <c:pt idx="204">
                  <c:v>221</c:v>
                </c:pt>
                <c:pt idx="205">
                  <c:v>221</c:v>
                </c:pt>
                <c:pt idx="206">
                  <c:v>227</c:v>
                </c:pt>
                <c:pt idx="207">
                  <c:v>225</c:v>
                </c:pt>
                <c:pt idx="208">
                  <c:v>229</c:v>
                </c:pt>
                <c:pt idx="209">
                  <c:v>222</c:v>
                </c:pt>
                <c:pt idx="210">
                  <c:v>229</c:v>
                </c:pt>
                <c:pt idx="211">
                  <c:v>232</c:v>
                </c:pt>
                <c:pt idx="212">
                  <c:v>228</c:v>
                </c:pt>
                <c:pt idx="213">
                  <c:v>233</c:v>
                </c:pt>
                <c:pt idx="214">
                  <c:v>232</c:v>
                </c:pt>
                <c:pt idx="215">
                  <c:v>240</c:v>
                </c:pt>
                <c:pt idx="216">
                  <c:v>237</c:v>
                </c:pt>
                <c:pt idx="217">
                  <c:v>238</c:v>
                </c:pt>
                <c:pt idx="218">
                  <c:v>242</c:v>
                </c:pt>
                <c:pt idx="219">
                  <c:v>245</c:v>
                </c:pt>
                <c:pt idx="220">
                  <c:v>244</c:v>
                </c:pt>
                <c:pt idx="221">
                  <c:v>246</c:v>
                </c:pt>
                <c:pt idx="222">
                  <c:v>245</c:v>
                </c:pt>
                <c:pt idx="223">
                  <c:v>251</c:v>
                </c:pt>
                <c:pt idx="224">
                  <c:v>248</c:v>
                </c:pt>
                <c:pt idx="225">
                  <c:v>247</c:v>
                </c:pt>
                <c:pt idx="226">
                  <c:v>251</c:v>
                </c:pt>
                <c:pt idx="227">
                  <c:v>250</c:v>
                </c:pt>
                <c:pt idx="228">
                  <c:v>249</c:v>
                </c:pt>
                <c:pt idx="229">
                  <c:v>254</c:v>
                </c:pt>
                <c:pt idx="230">
                  <c:v>256</c:v>
                </c:pt>
                <c:pt idx="231">
                  <c:v>258</c:v>
                </c:pt>
                <c:pt idx="232">
                  <c:v>266</c:v>
                </c:pt>
                <c:pt idx="233">
                  <c:v>260</c:v>
                </c:pt>
                <c:pt idx="234">
                  <c:v>255</c:v>
                </c:pt>
                <c:pt idx="235">
                  <c:v>258</c:v>
                </c:pt>
                <c:pt idx="236">
                  <c:v>259</c:v>
                </c:pt>
                <c:pt idx="237">
                  <c:v>268</c:v>
                </c:pt>
                <c:pt idx="238">
                  <c:v>264</c:v>
                </c:pt>
                <c:pt idx="239">
                  <c:v>272</c:v>
                </c:pt>
                <c:pt idx="240">
                  <c:v>264</c:v>
                </c:pt>
                <c:pt idx="241">
                  <c:v>269</c:v>
                </c:pt>
                <c:pt idx="242">
                  <c:v>265</c:v>
                </c:pt>
                <c:pt idx="243">
                  <c:v>272</c:v>
                </c:pt>
                <c:pt idx="244">
                  <c:v>270</c:v>
                </c:pt>
                <c:pt idx="245">
                  <c:v>274</c:v>
                </c:pt>
                <c:pt idx="246">
                  <c:v>273</c:v>
                </c:pt>
                <c:pt idx="247">
                  <c:v>279</c:v>
                </c:pt>
                <c:pt idx="248">
                  <c:v>272</c:v>
                </c:pt>
                <c:pt idx="249">
                  <c:v>275</c:v>
                </c:pt>
                <c:pt idx="250">
                  <c:v>274</c:v>
                </c:pt>
                <c:pt idx="251">
                  <c:v>278</c:v>
                </c:pt>
                <c:pt idx="252">
                  <c:v>286</c:v>
                </c:pt>
                <c:pt idx="253">
                  <c:v>284</c:v>
                </c:pt>
                <c:pt idx="254">
                  <c:v>283</c:v>
                </c:pt>
                <c:pt idx="255">
                  <c:v>281</c:v>
                </c:pt>
                <c:pt idx="256">
                  <c:v>288</c:v>
                </c:pt>
                <c:pt idx="257">
                  <c:v>288</c:v>
                </c:pt>
                <c:pt idx="258">
                  <c:v>293</c:v>
                </c:pt>
                <c:pt idx="259">
                  <c:v>291</c:v>
                </c:pt>
                <c:pt idx="260">
                  <c:v>287</c:v>
                </c:pt>
                <c:pt idx="261">
                  <c:v>290</c:v>
                </c:pt>
                <c:pt idx="262">
                  <c:v>290</c:v>
                </c:pt>
                <c:pt idx="263">
                  <c:v>290</c:v>
                </c:pt>
                <c:pt idx="264">
                  <c:v>298</c:v>
                </c:pt>
                <c:pt idx="265">
                  <c:v>294</c:v>
                </c:pt>
                <c:pt idx="266">
                  <c:v>293</c:v>
                </c:pt>
                <c:pt idx="267">
                  <c:v>299</c:v>
                </c:pt>
                <c:pt idx="268">
                  <c:v>296</c:v>
                </c:pt>
                <c:pt idx="269">
                  <c:v>298</c:v>
                </c:pt>
                <c:pt idx="270">
                  <c:v>303</c:v>
                </c:pt>
                <c:pt idx="271">
                  <c:v>302</c:v>
                </c:pt>
                <c:pt idx="272">
                  <c:v>303</c:v>
                </c:pt>
                <c:pt idx="273">
                  <c:v>306</c:v>
                </c:pt>
                <c:pt idx="274">
                  <c:v>302</c:v>
                </c:pt>
                <c:pt idx="275">
                  <c:v>302</c:v>
                </c:pt>
                <c:pt idx="276">
                  <c:v>310</c:v>
                </c:pt>
                <c:pt idx="277">
                  <c:v>307</c:v>
                </c:pt>
                <c:pt idx="278">
                  <c:v>307</c:v>
                </c:pt>
                <c:pt idx="279">
                  <c:v>311</c:v>
                </c:pt>
                <c:pt idx="280">
                  <c:v>313</c:v>
                </c:pt>
                <c:pt idx="281">
                  <c:v>315</c:v>
                </c:pt>
                <c:pt idx="282">
                  <c:v>311</c:v>
                </c:pt>
                <c:pt idx="283">
                  <c:v>312</c:v>
                </c:pt>
                <c:pt idx="284">
                  <c:v>318</c:v>
                </c:pt>
                <c:pt idx="285">
                  <c:v>318</c:v>
                </c:pt>
                <c:pt idx="286">
                  <c:v>319</c:v>
                </c:pt>
                <c:pt idx="287">
                  <c:v>323</c:v>
                </c:pt>
                <c:pt idx="288">
                  <c:v>325</c:v>
                </c:pt>
                <c:pt idx="289">
                  <c:v>323</c:v>
                </c:pt>
                <c:pt idx="290">
                  <c:v>321</c:v>
                </c:pt>
                <c:pt idx="291">
                  <c:v>326</c:v>
                </c:pt>
                <c:pt idx="292">
                  <c:v>326</c:v>
                </c:pt>
                <c:pt idx="293">
                  <c:v>323</c:v>
                </c:pt>
                <c:pt idx="294">
                  <c:v>323</c:v>
                </c:pt>
                <c:pt idx="295">
                  <c:v>327</c:v>
                </c:pt>
                <c:pt idx="296">
                  <c:v>330</c:v>
                </c:pt>
                <c:pt idx="297">
                  <c:v>332</c:v>
                </c:pt>
                <c:pt idx="298">
                  <c:v>335</c:v>
                </c:pt>
                <c:pt idx="299">
                  <c:v>329</c:v>
                </c:pt>
                <c:pt idx="300">
                  <c:v>340</c:v>
                </c:pt>
                <c:pt idx="301">
                  <c:v>340</c:v>
                </c:pt>
                <c:pt idx="302">
                  <c:v>340</c:v>
                </c:pt>
                <c:pt idx="303">
                  <c:v>334</c:v>
                </c:pt>
                <c:pt idx="304">
                  <c:v>343</c:v>
                </c:pt>
                <c:pt idx="305">
                  <c:v>345</c:v>
                </c:pt>
                <c:pt idx="306">
                  <c:v>345</c:v>
                </c:pt>
                <c:pt idx="307">
                  <c:v>340</c:v>
                </c:pt>
                <c:pt idx="308">
                  <c:v>344</c:v>
                </c:pt>
                <c:pt idx="309">
                  <c:v>350</c:v>
                </c:pt>
                <c:pt idx="310">
                  <c:v>348</c:v>
                </c:pt>
                <c:pt idx="311">
                  <c:v>340</c:v>
                </c:pt>
                <c:pt idx="312">
                  <c:v>352</c:v>
                </c:pt>
                <c:pt idx="313">
                  <c:v>351</c:v>
                </c:pt>
                <c:pt idx="314">
                  <c:v>348</c:v>
                </c:pt>
                <c:pt idx="315">
                  <c:v>352</c:v>
                </c:pt>
                <c:pt idx="316">
                  <c:v>353</c:v>
                </c:pt>
                <c:pt idx="317">
                  <c:v>357</c:v>
                </c:pt>
                <c:pt idx="318">
                  <c:v>357</c:v>
                </c:pt>
                <c:pt idx="319">
                  <c:v>360</c:v>
                </c:pt>
                <c:pt idx="320">
                  <c:v>360</c:v>
                </c:pt>
                <c:pt idx="321">
                  <c:v>360</c:v>
                </c:pt>
                <c:pt idx="322">
                  <c:v>358</c:v>
                </c:pt>
                <c:pt idx="323">
                  <c:v>360</c:v>
                </c:pt>
                <c:pt idx="324">
                  <c:v>363</c:v>
                </c:pt>
                <c:pt idx="325">
                  <c:v>365</c:v>
                </c:pt>
                <c:pt idx="326">
                  <c:v>363</c:v>
                </c:pt>
                <c:pt idx="327">
                  <c:v>368</c:v>
                </c:pt>
                <c:pt idx="328">
                  <c:v>368</c:v>
                </c:pt>
                <c:pt idx="329">
                  <c:v>371</c:v>
                </c:pt>
                <c:pt idx="330">
                  <c:v>373</c:v>
                </c:pt>
                <c:pt idx="331">
                  <c:v>365</c:v>
                </c:pt>
                <c:pt idx="332">
                  <c:v>376</c:v>
                </c:pt>
                <c:pt idx="333">
                  <c:v>376</c:v>
                </c:pt>
                <c:pt idx="334">
                  <c:v>376</c:v>
                </c:pt>
                <c:pt idx="335">
                  <c:v>371</c:v>
                </c:pt>
                <c:pt idx="336">
                  <c:v>375</c:v>
                </c:pt>
                <c:pt idx="337">
                  <c:v>376</c:v>
                </c:pt>
                <c:pt idx="338">
                  <c:v>381</c:v>
                </c:pt>
                <c:pt idx="339">
                  <c:v>382</c:v>
                </c:pt>
                <c:pt idx="340">
                  <c:v>376</c:v>
                </c:pt>
                <c:pt idx="341">
                  <c:v>390</c:v>
                </c:pt>
                <c:pt idx="342">
                  <c:v>380</c:v>
                </c:pt>
                <c:pt idx="343">
                  <c:v>384</c:v>
                </c:pt>
                <c:pt idx="344">
                  <c:v>387</c:v>
                </c:pt>
                <c:pt idx="345">
                  <c:v>387</c:v>
                </c:pt>
                <c:pt idx="346">
                  <c:v>388</c:v>
                </c:pt>
                <c:pt idx="347">
                  <c:v>391</c:v>
                </c:pt>
                <c:pt idx="348">
                  <c:v>393</c:v>
                </c:pt>
                <c:pt idx="349">
                  <c:v>395</c:v>
                </c:pt>
                <c:pt idx="350">
                  <c:v>390</c:v>
                </c:pt>
                <c:pt idx="351">
                  <c:v>391</c:v>
                </c:pt>
                <c:pt idx="352">
                  <c:v>404</c:v>
                </c:pt>
                <c:pt idx="353">
                  <c:v>392</c:v>
                </c:pt>
                <c:pt idx="354">
                  <c:v>396</c:v>
                </c:pt>
                <c:pt idx="355">
                  <c:v>398</c:v>
                </c:pt>
                <c:pt idx="356">
                  <c:v>401</c:v>
                </c:pt>
                <c:pt idx="357">
                  <c:v>398</c:v>
                </c:pt>
                <c:pt idx="358">
                  <c:v>400</c:v>
                </c:pt>
                <c:pt idx="359">
                  <c:v>401</c:v>
                </c:pt>
                <c:pt idx="360">
                  <c:v>406</c:v>
                </c:pt>
                <c:pt idx="361">
                  <c:v>408</c:v>
                </c:pt>
                <c:pt idx="362">
                  <c:v>405</c:v>
                </c:pt>
                <c:pt idx="363">
                  <c:v>406</c:v>
                </c:pt>
                <c:pt idx="364">
                  <c:v>410</c:v>
                </c:pt>
                <c:pt idx="365">
                  <c:v>409</c:v>
                </c:pt>
                <c:pt idx="366">
                  <c:v>407</c:v>
                </c:pt>
                <c:pt idx="367">
                  <c:v>412</c:v>
                </c:pt>
                <c:pt idx="368">
                  <c:v>417</c:v>
                </c:pt>
                <c:pt idx="369">
                  <c:v>415</c:v>
                </c:pt>
                <c:pt idx="370">
                  <c:v>409</c:v>
                </c:pt>
                <c:pt idx="371">
                  <c:v>416</c:v>
                </c:pt>
                <c:pt idx="372">
                  <c:v>418</c:v>
                </c:pt>
                <c:pt idx="373">
                  <c:v>413</c:v>
                </c:pt>
                <c:pt idx="374">
                  <c:v>420</c:v>
                </c:pt>
                <c:pt idx="375">
                  <c:v>417</c:v>
                </c:pt>
                <c:pt idx="376">
                  <c:v>422</c:v>
                </c:pt>
                <c:pt idx="377">
                  <c:v>421</c:v>
                </c:pt>
                <c:pt idx="378">
                  <c:v>421</c:v>
                </c:pt>
                <c:pt idx="379">
                  <c:v>425</c:v>
                </c:pt>
                <c:pt idx="380">
                  <c:v>430</c:v>
                </c:pt>
                <c:pt idx="381">
                  <c:v>427</c:v>
                </c:pt>
                <c:pt idx="382">
                  <c:v>432</c:v>
                </c:pt>
                <c:pt idx="383">
                  <c:v>426</c:v>
                </c:pt>
                <c:pt idx="384">
                  <c:v>427</c:v>
                </c:pt>
                <c:pt idx="385">
                  <c:v>434</c:v>
                </c:pt>
                <c:pt idx="386">
                  <c:v>434</c:v>
                </c:pt>
                <c:pt idx="387">
                  <c:v>435</c:v>
                </c:pt>
                <c:pt idx="388">
                  <c:v>438</c:v>
                </c:pt>
                <c:pt idx="389">
                  <c:v>433</c:v>
                </c:pt>
                <c:pt idx="390">
                  <c:v>438</c:v>
                </c:pt>
                <c:pt idx="391">
                  <c:v>441</c:v>
                </c:pt>
                <c:pt idx="392">
                  <c:v>443</c:v>
                </c:pt>
                <c:pt idx="393">
                  <c:v>444</c:v>
                </c:pt>
                <c:pt idx="394">
                  <c:v>440</c:v>
                </c:pt>
                <c:pt idx="395">
                  <c:v>438</c:v>
                </c:pt>
                <c:pt idx="396">
                  <c:v>444</c:v>
                </c:pt>
                <c:pt idx="397">
                  <c:v>446</c:v>
                </c:pt>
                <c:pt idx="398">
                  <c:v>445</c:v>
                </c:pt>
                <c:pt idx="399">
                  <c:v>445</c:v>
                </c:pt>
                <c:pt idx="400">
                  <c:v>450</c:v>
                </c:pt>
                <c:pt idx="401">
                  <c:v>455</c:v>
                </c:pt>
                <c:pt idx="402">
                  <c:v>446</c:v>
                </c:pt>
                <c:pt idx="403">
                  <c:v>454</c:v>
                </c:pt>
                <c:pt idx="404">
                  <c:v>453</c:v>
                </c:pt>
                <c:pt idx="405">
                  <c:v>452</c:v>
                </c:pt>
                <c:pt idx="406">
                  <c:v>456</c:v>
                </c:pt>
                <c:pt idx="407">
                  <c:v>458</c:v>
                </c:pt>
                <c:pt idx="408">
                  <c:v>460</c:v>
                </c:pt>
                <c:pt idx="409">
                  <c:v>459</c:v>
                </c:pt>
                <c:pt idx="410">
                  <c:v>459</c:v>
                </c:pt>
                <c:pt idx="411">
                  <c:v>466</c:v>
                </c:pt>
                <c:pt idx="412">
                  <c:v>466</c:v>
                </c:pt>
                <c:pt idx="413">
                  <c:v>463</c:v>
                </c:pt>
                <c:pt idx="414">
                  <c:v>466</c:v>
                </c:pt>
                <c:pt idx="415">
                  <c:v>465</c:v>
                </c:pt>
                <c:pt idx="416">
                  <c:v>471</c:v>
                </c:pt>
                <c:pt idx="417">
                  <c:v>463</c:v>
                </c:pt>
                <c:pt idx="418">
                  <c:v>466</c:v>
                </c:pt>
                <c:pt idx="419">
                  <c:v>465</c:v>
                </c:pt>
                <c:pt idx="420">
                  <c:v>468</c:v>
                </c:pt>
                <c:pt idx="421">
                  <c:v>472</c:v>
                </c:pt>
                <c:pt idx="422">
                  <c:v>472</c:v>
                </c:pt>
                <c:pt idx="423">
                  <c:v>478</c:v>
                </c:pt>
                <c:pt idx="424">
                  <c:v>480</c:v>
                </c:pt>
                <c:pt idx="425">
                  <c:v>479</c:v>
                </c:pt>
                <c:pt idx="426">
                  <c:v>480</c:v>
                </c:pt>
                <c:pt idx="427">
                  <c:v>485</c:v>
                </c:pt>
                <c:pt idx="428">
                  <c:v>479</c:v>
                </c:pt>
                <c:pt idx="429">
                  <c:v>486</c:v>
                </c:pt>
                <c:pt idx="430">
                  <c:v>493</c:v>
                </c:pt>
                <c:pt idx="431">
                  <c:v>483</c:v>
                </c:pt>
                <c:pt idx="432">
                  <c:v>486</c:v>
                </c:pt>
                <c:pt idx="433">
                  <c:v>488</c:v>
                </c:pt>
                <c:pt idx="434">
                  <c:v>493</c:v>
                </c:pt>
                <c:pt idx="435">
                  <c:v>488</c:v>
                </c:pt>
                <c:pt idx="436">
                  <c:v>493</c:v>
                </c:pt>
                <c:pt idx="437">
                  <c:v>497</c:v>
                </c:pt>
                <c:pt idx="438">
                  <c:v>499</c:v>
                </c:pt>
                <c:pt idx="439">
                  <c:v>508</c:v>
                </c:pt>
                <c:pt idx="440">
                  <c:v>494</c:v>
                </c:pt>
                <c:pt idx="441">
                  <c:v>498</c:v>
                </c:pt>
                <c:pt idx="442">
                  <c:v>508</c:v>
                </c:pt>
                <c:pt idx="443">
                  <c:v>503</c:v>
                </c:pt>
                <c:pt idx="444">
                  <c:v>499</c:v>
                </c:pt>
                <c:pt idx="445">
                  <c:v>514</c:v>
                </c:pt>
                <c:pt idx="446">
                  <c:v>510</c:v>
                </c:pt>
                <c:pt idx="447">
                  <c:v>510</c:v>
                </c:pt>
                <c:pt idx="448">
                  <c:v>520</c:v>
                </c:pt>
                <c:pt idx="449">
                  <c:v>520</c:v>
                </c:pt>
                <c:pt idx="450">
                  <c:v>523</c:v>
                </c:pt>
                <c:pt idx="451">
                  <c:v>516</c:v>
                </c:pt>
                <c:pt idx="452">
                  <c:v>521</c:v>
                </c:pt>
                <c:pt idx="453">
                  <c:v>522</c:v>
                </c:pt>
                <c:pt idx="454">
                  <c:v>525</c:v>
                </c:pt>
                <c:pt idx="455">
                  <c:v>530</c:v>
                </c:pt>
                <c:pt idx="456">
                  <c:v>536</c:v>
                </c:pt>
                <c:pt idx="457">
                  <c:v>530</c:v>
                </c:pt>
                <c:pt idx="458">
                  <c:v>533</c:v>
                </c:pt>
                <c:pt idx="459">
                  <c:v>531</c:v>
                </c:pt>
                <c:pt idx="460">
                  <c:v>531</c:v>
                </c:pt>
                <c:pt idx="461">
                  <c:v>545</c:v>
                </c:pt>
                <c:pt idx="462">
                  <c:v>543</c:v>
                </c:pt>
                <c:pt idx="463">
                  <c:v>537</c:v>
                </c:pt>
                <c:pt idx="464">
                  <c:v>540</c:v>
                </c:pt>
                <c:pt idx="465">
                  <c:v>542</c:v>
                </c:pt>
                <c:pt idx="466">
                  <c:v>536</c:v>
                </c:pt>
                <c:pt idx="467">
                  <c:v>537</c:v>
                </c:pt>
                <c:pt idx="468">
                  <c:v>546</c:v>
                </c:pt>
                <c:pt idx="469">
                  <c:v>539</c:v>
                </c:pt>
                <c:pt idx="470">
                  <c:v>542</c:v>
                </c:pt>
                <c:pt idx="471">
                  <c:v>546</c:v>
                </c:pt>
                <c:pt idx="472">
                  <c:v>542</c:v>
                </c:pt>
                <c:pt idx="473">
                  <c:v>541</c:v>
                </c:pt>
                <c:pt idx="474">
                  <c:v>551</c:v>
                </c:pt>
                <c:pt idx="475">
                  <c:v>548</c:v>
                </c:pt>
                <c:pt idx="476">
                  <c:v>539</c:v>
                </c:pt>
                <c:pt idx="477">
                  <c:v>542</c:v>
                </c:pt>
                <c:pt idx="478">
                  <c:v>549</c:v>
                </c:pt>
                <c:pt idx="479">
                  <c:v>539</c:v>
                </c:pt>
                <c:pt idx="480">
                  <c:v>541</c:v>
                </c:pt>
                <c:pt idx="481">
                  <c:v>543</c:v>
                </c:pt>
                <c:pt idx="482">
                  <c:v>555</c:v>
                </c:pt>
                <c:pt idx="483">
                  <c:v>557</c:v>
                </c:pt>
                <c:pt idx="484">
                  <c:v>548</c:v>
                </c:pt>
                <c:pt idx="485">
                  <c:v>548</c:v>
                </c:pt>
                <c:pt idx="486">
                  <c:v>545</c:v>
                </c:pt>
                <c:pt idx="487">
                  <c:v>548</c:v>
                </c:pt>
                <c:pt idx="488">
                  <c:v>551</c:v>
                </c:pt>
                <c:pt idx="489">
                  <c:v>544</c:v>
                </c:pt>
                <c:pt idx="490">
                  <c:v>544</c:v>
                </c:pt>
                <c:pt idx="491">
                  <c:v>551</c:v>
                </c:pt>
                <c:pt idx="492">
                  <c:v>554</c:v>
                </c:pt>
                <c:pt idx="493">
                  <c:v>553</c:v>
                </c:pt>
                <c:pt idx="494">
                  <c:v>543</c:v>
                </c:pt>
                <c:pt idx="495">
                  <c:v>547</c:v>
                </c:pt>
                <c:pt idx="496">
                  <c:v>546</c:v>
                </c:pt>
                <c:pt idx="497">
                  <c:v>555</c:v>
                </c:pt>
                <c:pt idx="498">
                  <c:v>553</c:v>
                </c:pt>
                <c:pt idx="499">
                  <c:v>546</c:v>
                </c:pt>
                <c:pt idx="500">
                  <c:v>543</c:v>
                </c:pt>
                <c:pt idx="501">
                  <c:v>548</c:v>
                </c:pt>
                <c:pt idx="502">
                  <c:v>547</c:v>
                </c:pt>
                <c:pt idx="503">
                  <c:v>552</c:v>
                </c:pt>
                <c:pt idx="504">
                  <c:v>550</c:v>
                </c:pt>
                <c:pt idx="505">
                  <c:v>552</c:v>
                </c:pt>
                <c:pt idx="506">
                  <c:v>545</c:v>
                </c:pt>
                <c:pt idx="507">
                  <c:v>548</c:v>
                </c:pt>
                <c:pt idx="508">
                  <c:v>545</c:v>
                </c:pt>
                <c:pt idx="509">
                  <c:v>549</c:v>
                </c:pt>
                <c:pt idx="510">
                  <c:v>551</c:v>
                </c:pt>
                <c:pt idx="511">
                  <c:v>550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805632"/>
        <c:axId val="52807552"/>
      </c:lineChart>
      <c:catAx>
        <c:axId val="528056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Analogue Test Pulse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52807552"/>
        <c:crosses val="autoZero"/>
        <c:auto val="1"/>
        <c:lblAlgn val="ctr"/>
        <c:lblOffset val="100"/>
        <c:noMultiLvlLbl val="0"/>
      </c:catAx>
      <c:valAx>
        <c:axId val="528075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ToT value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28056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 w="38100">
      <a:solidFill>
        <a:schemeClr val="tx1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Tin Flourescence Line</a:t>
            </a:r>
          </a:p>
        </c:rich>
      </c:tx>
      <c:layout>
        <c:manualLayout>
          <c:xMode val="edge"/>
          <c:yMode val="edge"/>
          <c:x val="0.50493253883805067"/>
          <c:y val="3.3333333333333333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1883571524068874"/>
          <c:y val="3.7831841706729069E-2"/>
          <c:w val="0.85882290853053556"/>
          <c:h val="0.7739486863149353"/>
        </c:manualLayout>
      </c:layout>
      <c:lineChart>
        <c:grouping val="standard"/>
        <c:varyColors val="0"/>
        <c:ser>
          <c:idx val="0"/>
          <c:order val="0"/>
          <c:tx>
            <c:v>Pixel No. 248</c:v>
          </c:tx>
          <c:marker>
            <c:symbol val="none"/>
          </c:marker>
          <c:val>
            <c:numRef>
              <c:f>Histogram_Slot1!$I$50:$I$183</c:f>
              <c:numCache>
                <c:formatCode>General</c:formatCode>
                <c:ptCount val="134"/>
                <c:pt idx="0">
                  <c:v>2</c:v>
                </c:pt>
                <c:pt idx="1">
                  <c:v>7</c:v>
                </c:pt>
                <c:pt idx="2">
                  <c:v>2</c:v>
                </c:pt>
                <c:pt idx="3">
                  <c:v>5</c:v>
                </c:pt>
                <c:pt idx="4">
                  <c:v>3</c:v>
                </c:pt>
                <c:pt idx="5">
                  <c:v>3</c:v>
                </c:pt>
                <c:pt idx="6">
                  <c:v>1</c:v>
                </c:pt>
                <c:pt idx="7">
                  <c:v>7</c:v>
                </c:pt>
                <c:pt idx="8">
                  <c:v>2</c:v>
                </c:pt>
                <c:pt idx="9">
                  <c:v>3</c:v>
                </c:pt>
                <c:pt idx="10">
                  <c:v>4</c:v>
                </c:pt>
                <c:pt idx="11">
                  <c:v>4</c:v>
                </c:pt>
                <c:pt idx="12">
                  <c:v>3</c:v>
                </c:pt>
                <c:pt idx="13">
                  <c:v>1</c:v>
                </c:pt>
                <c:pt idx="14">
                  <c:v>4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1</c:v>
                </c:pt>
                <c:pt idx="19">
                  <c:v>4</c:v>
                </c:pt>
                <c:pt idx="20">
                  <c:v>3</c:v>
                </c:pt>
                <c:pt idx="21">
                  <c:v>4</c:v>
                </c:pt>
                <c:pt idx="22">
                  <c:v>5</c:v>
                </c:pt>
                <c:pt idx="23">
                  <c:v>4</c:v>
                </c:pt>
                <c:pt idx="24">
                  <c:v>6</c:v>
                </c:pt>
                <c:pt idx="25">
                  <c:v>4</c:v>
                </c:pt>
                <c:pt idx="26">
                  <c:v>3</c:v>
                </c:pt>
                <c:pt idx="27">
                  <c:v>4</c:v>
                </c:pt>
                <c:pt idx="28">
                  <c:v>11</c:v>
                </c:pt>
                <c:pt idx="29">
                  <c:v>7</c:v>
                </c:pt>
                <c:pt idx="30">
                  <c:v>5</c:v>
                </c:pt>
                <c:pt idx="31">
                  <c:v>4</c:v>
                </c:pt>
                <c:pt idx="32">
                  <c:v>6</c:v>
                </c:pt>
                <c:pt idx="33">
                  <c:v>6</c:v>
                </c:pt>
                <c:pt idx="34">
                  <c:v>4</c:v>
                </c:pt>
                <c:pt idx="35">
                  <c:v>8</c:v>
                </c:pt>
                <c:pt idx="36">
                  <c:v>4</c:v>
                </c:pt>
                <c:pt idx="37">
                  <c:v>10</c:v>
                </c:pt>
                <c:pt idx="38">
                  <c:v>9</c:v>
                </c:pt>
                <c:pt idx="39">
                  <c:v>6</c:v>
                </c:pt>
                <c:pt idx="40">
                  <c:v>6</c:v>
                </c:pt>
                <c:pt idx="41">
                  <c:v>8</c:v>
                </c:pt>
                <c:pt idx="42">
                  <c:v>12</c:v>
                </c:pt>
                <c:pt idx="43">
                  <c:v>7</c:v>
                </c:pt>
                <c:pt idx="44">
                  <c:v>12</c:v>
                </c:pt>
                <c:pt idx="45">
                  <c:v>16</c:v>
                </c:pt>
                <c:pt idx="46">
                  <c:v>12</c:v>
                </c:pt>
                <c:pt idx="47">
                  <c:v>14</c:v>
                </c:pt>
                <c:pt idx="48">
                  <c:v>17</c:v>
                </c:pt>
                <c:pt idx="49">
                  <c:v>16</c:v>
                </c:pt>
                <c:pt idx="50">
                  <c:v>17</c:v>
                </c:pt>
                <c:pt idx="51">
                  <c:v>15</c:v>
                </c:pt>
                <c:pt idx="52">
                  <c:v>18</c:v>
                </c:pt>
                <c:pt idx="53">
                  <c:v>23</c:v>
                </c:pt>
                <c:pt idx="54">
                  <c:v>34</c:v>
                </c:pt>
                <c:pt idx="55">
                  <c:v>48</c:v>
                </c:pt>
                <c:pt idx="56">
                  <c:v>54</c:v>
                </c:pt>
                <c:pt idx="57">
                  <c:v>89</c:v>
                </c:pt>
                <c:pt idx="58">
                  <c:v>132</c:v>
                </c:pt>
                <c:pt idx="59">
                  <c:v>159</c:v>
                </c:pt>
                <c:pt idx="60">
                  <c:v>217</c:v>
                </c:pt>
                <c:pt idx="61">
                  <c:v>224</c:v>
                </c:pt>
                <c:pt idx="62">
                  <c:v>208</c:v>
                </c:pt>
                <c:pt idx="63">
                  <c:v>173</c:v>
                </c:pt>
                <c:pt idx="64">
                  <c:v>124</c:v>
                </c:pt>
                <c:pt idx="65">
                  <c:v>85</c:v>
                </c:pt>
                <c:pt idx="66">
                  <c:v>47</c:v>
                </c:pt>
                <c:pt idx="67">
                  <c:v>43</c:v>
                </c:pt>
                <c:pt idx="68">
                  <c:v>44</c:v>
                </c:pt>
                <c:pt idx="69">
                  <c:v>42</c:v>
                </c:pt>
                <c:pt idx="70">
                  <c:v>37</c:v>
                </c:pt>
                <c:pt idx="71">
                  <c:v>42</c:v>
                </c:pt>
                <c:pt idx="72">
                  <c:v>35</c:v>
                </c:pt>
                <c:pt idx="73">
                  <c:v>36</c:v>
                </c:pt>
                <c:pt idx="74">
                  <c:v>17</c:v>
                </c:pt>
                <c:pt idx="75">
                  <c:v>15</c:v>
                </c:pt>
                <c:pt idx="76">
                  <c:v>9</c:v>
                </c:pt>
                <c:pt idx="77">
                  <c:v>5</c:v>
                </c:pt>
                <c:pt idx="78">
                  <c:v>2</c:v>
                </c:pt>
                <c:pt idx="79">
                  <c:v>0</c:v>
                </c:pt>
                <c:pt idx="80">
                  <c:v>2</c:v>
                </c:pt>
                <c:pt idx="81">
                  <c:v>0</c:v>
                </c:pt>
                <c:pt idx="82">
                  <c:v>2</c:v>
                </c:pt>
                <c:pt idx="83">
                  <c:v>0</c:v>
                </c:pt>
                <c:pt idx="84">
                  <c:v>1</c:v>
                </c:pt>
                <c:pt idx="85">
                  <c:v>0</c:v>
                </c:pt>
                <c:pt idx="86">
                  <c:v>0</c:v>
                </c:pt>
                <c:pt idx="87">
                  <c:v>1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1</c:v>
                </c:pt>
                <c:pt idx="98">
                  <c:v>0</c:v>
                </c:pt>
                <c:pt idx="99">
                  <c:v>0</c:v>
                </c:pt>
                <c:pt idx="100">
                  <c:v>1</c:v>
                </c:pt>
                <c:pt idx="101">
                  <c:v>1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1</c:v>
                </c:pt>
                <c:pt idx="108">
                  <c:v>1</c:v>
                </c:pt>
                <c:pt idx="109">
                  <c:v>1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v>Pixel No. 247</c:v>
          </c:tx>
          <c:marker>
            <c:symbol val="none"/>
          </c:marker>
          <c:val>
            <c:numRef>
              <c:f>Histogram_Slot1!$J$50:$J$183</c:f>
              <c:numCache>
                <c:formatCode>General</c:formatCode>
                <c:ptCount val="134"/>
                <c:pt idx="0">
                  <c:v>4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  <c:pt idx="4">
                  <c:v>2</c:v>
                </c:pt>
                <c:pt idx="5">
                  <c:v>4</c:v>
                </c:pt>
                <c:pt idx="6">
                  <c:v>4</c:v>
                </c:pt>
                <c:pt idx="7">
                  <c:v>2</c:v>
                </c:pt>
                <c:pt idx="8">
                  <c:v>4</c:v>
                </c:pt>
                <c:pt idx="9">
                  <c:v>1</c:v>
                </c:pt>
                <c:pt idx="10">
                  <c:v>2</c:v>
                </c:pt>
                <c:pt idx="11">
                  <c:v>7</c:v>
                </c:pt>
                <c:pt idx="12">
                  <c:v>3</c:v>
                </c:pt>
                <c:pt idx="13">
                  <c:v>6</c:v>
                </c:pt>
                <c:pt idx="14">
                  <c:v>4</c:v>
                </c:pt>
                <c:pt idx="15">
                  <c:v>6</c:v>
                </c:pt>
                <c:pt idx="16">
                  <c:v>2</c:v>
                </c:pt>
                <c:pt idx="17">
                  <c:v>4</c:v>
                </c:pt>
                <c:pt idx="18">
                  <c:v>5</c:v>
                </c:pt>
                <c:pt idx="19">
                  <c:v>1</c:v>
                </c:pt>
                <c:pt idx="20">
                  <c:v>6</c:v>
                </c:pt>
                <c:pt idx="21">
                  <c:v>7</c:v>
                </c:pt>
                <c:pt idx="22">
                  <c:v>5</c:v>
                </c:pt>
                <c:pt idx="23">
                  <c:v>2</c:v>
                </c:pt>
                <c:pt idx="24">
                  <c:v>6</c:v>
                </c:pt>
                <c:pt idx="25">
                  <c:v>3</c:v>
                </c:pt>
                <c:pt idx="26">
                  <c:v>3</c:v>
                </c:pt>
                <c:pt idx="27">
                  <c:v>2</c:v>
                </c:pt>
                <c:pt idx="28">
                  <c:v>5</c:v>
                </c:pt>
                <c:pt idx="29">
                  <c:v>4</c:v>
                </c:pt>
                <c:pt idx="30">
                  <c:v>4</c:v>
                </c:pt>
                <c:pt idx="31">
                  <c:v>6</c:v>
                </c:pt>
                <c:pt idx="32">
                  <c:v>10</c:v>
                </c:pt>
                <c:pt idx="33">
                  <c:v>4</c:v>
                </c:pt>
                <c:pt idx="34">
                  <c:v>8</c:v>
                </c:pt>
                <c:pt idx="35">
                  <c:v>5</c:v>
                </c:pt>
                <c:pt idx="36">
                  <c:v>4</c:v>
                </c:pt>
                <c:pt idx="37">
                  <c:v>7</c:v>
                </c:pt>
                <c:pt idx="38">
                  <c:v>4</c:v>
                </c:pt>
                <c:pt idx="39">
                  <c:v>10</c:v>
                </c:pt>
                <c:pt idx="40">
                  <c:v>2</c:v>
                </c:pt>
                <c:pt idx="41">
                  <c:v>3</c:v>
                </c:pt>
                <c:pt idx="42">
                  <c:v>9</c:v>
                </c:pt>
                <c:pt idx="43">
                  <c:v>8</c:v>
                </c:pt>
                <c:pt idx="44">
                  <c:v>11</c:v>
                </c:pt>
                <c:pt idx="45">
                  <c:v>5</c:v>
                </c:pt>
                <c:pt idx="46">
                  <c:v>7</c:v>
                </c:pt>
                <c:pt idx="47">
                  <c:v>8</c:v>
                </c:pt>
                <c:pt idx="48">
                  <c:v>8</c:v>
                </c:pt>
                <c:pt idx="49">
                  <c:v>4</c:v>
                </c:pt>
                <c:pt idx="50">
                  <c:v>6</c:v>
                </c:pt>
                <c:pt idx="51">
                  <c:v>4</c:v>
                </c:pt>
                <c:pt idx="52">
                  <c:v>7</c:v>
                </c:pt>
                <c:pt idx="53">
                  <c:v>7</c:v>
                </c:pt>
                <c:pt idx="54">
                  <c:v>11</c:v>
                </c:pt>
                <c:pt idx="55">
                  <c:v>14</c:v>
                </c:pt>
                <c:pt idx="56">
                  <c:v>11</c:v>
                </c:pt>
                <c:pt idx="57">
                  <c:v>14</c:v>
                </c:pt>
                <c:pt idx="58">
                  <c:v>8</c:v>
                </c:pt>
                <c:pt idx="59">
                  <c:v>10</c:v>
                </c:pt>
                <c:pt idx="60">
                  <c:v>19</c:v>
                </c:pt>
                <c:pt idx="61">
                  <c:v>20</c:v>
                </c:pt>
                <c:pt idx="62">
                  <c:v>23</c:v>
                </c:pt>
                <c:pt idx="63">
                  <c:v>12</c:v>
                </c:pt>
                <c:pt idx="64">
                  <c:v>25</c:v>
                </c:pt>
                <c:pt idx="65">
                  <c:v>32</c:v>
                </c:pt>
                <c:pt idx="66">
                  <c:v>28</c:v>
                </c:pt>
                <c:pt idx="67">
                  <c:v>46</c:v>
                </c:pt>
                <c:pt idx="68">
                  <c:v>85</c:v>
                </c:pt>
                <c:pt idx="69">
                  <c:v>111</c:v>
                </c:pt>
                <c:pt idx="70">
                  <c:v>133</c:v>
                </c:pt>
                <c:pt idx="71">
                  <c:v>168</c:v>
                </c:pt>
                <c:pt idx="72">
                  <c:v>199</c:v>
                </c:pt>
                <c:pt idx="73">
                  <c:v>198</c:v>
                </c:pt>
                <c:pt idx="74">
                  <c:v>189</c:v>
                </c:pt>
                <c:pt idx="75">
                  <c:v>146</c:v>
                </c:pt>
                <c:pt idx="76">
                  <c:v>105</c:v>
                </c:pt>
                <c:pt idx="77">
                  <c:v>90</c:v>
                </c:pt>
                <c:pt idx="78">
                  <c:v>59</c:v>
                </c:pt>
                <c:pt idx="79">
                  <c:v>46</c:v>
                </c:pt>
                <c:pt idx="80">
                  <c:v>46</c:v>
                </c:pt>
                <c:pt idx="81">
                  <c:v>35</c:v>
                </c:pt>
                <c:pt idx="82">
                  <c:v>54</c:v>
                </c:pt>
                <c:pt idx="83">
                  <c:v>34</c:v>
                </c:pt>
                <c:pt idx="84">
                  <c:v>22</c:v>
                </c:pt>
                <c:pt idx="85">
                  <c:v>20</c:v>
                </c:pt>
                <c:pt idx="86">
                  <c:v>14</c:v>
                </c:pt>
                <c:pt idx="87">
                  <c:v>7</c:v>
                </c:pt>
                <c:pt idx="88">
                  <c:v>6</c:v>
                </c:pt>
                <c:pt idx="89">
                  <c:v>3</c:v>
                </c:pt>
                <c:pt idx="90">
                  <c:v>0</c:v>
                </c:pt>
                <c:pt idx="91">
                  <c:v>0</c:v>
                </c:pt>
                <c:pt idx="92">
                  <c:v>1</c:v>
                </c:pt>
                <c:pt idx="93">
                  <c:v>2</c:v>
                </c:pt>
                <c:pt idx="94">
                  <c:v>1</c:v>
                </c:pt>
                <c:pt idx="95">
                  <c:v>1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1</c:v>
                </c:pt>
                <c:pt idx="102">
                  <c:v>1</c:v>
                </c:pt>
                <c:pt idx="103">
                  <c:v>1</c:v>
                </c:pt>
                <c:pt idx="104">
                  <c:v>1</c:v>
                </c:pt>
                <c:pt idx="105">
                  <c:v>1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1</c:v>
                </c:pt>
                <c:pt idx="112">
                  <c:v>1</c:v>
                </c:pt>
                <c:pt idx="113">
                  <c:v>0</c:v>
                </c:pt>
                <c:pt idx="114">
                  <c:v>1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1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v>Pixel No. 246</c:v>
          </c:tx>
          <c:marker>
            <c:symbol val="none"/>
          </c:marker>
          <c:val>
            <c:numRef>
              <c:f>Histogram_Slot1!$K$50:$K$183</c:f>
              <c:numCache>
                <c:formatCode>General</c:formatCode>
                <c:ptCount val="134"/>
                <c:pt idx="0">
                  <c:v>3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3</c:v>
                </c:pt>
                <c:pt idx="5">
                  <c:v>5</c:v>
                </c:pt>
                <c:pt idx="6">
                  <c:v>4</c:v>
                </c:pt>
                <c:pt idx="7">
                  <c:v>2</c:v>
                </c:pt>
                <c:pt idx="8">
                  <c:v>1</c:v>
                </c:pt>
                <c:pt idx="9">
                  <c:v>3</c:v>
                </c:pt>
                <c:pt idx="10">
                  <c:v>6</c:v>
                </c:pt>
                <c:pt idx="11">
                  <c:v>5</c:v>
                </c:pt>
                <c:pt idx="12">
                  <c:v>0</c:v>
                </c:pt>
                <c:pt idx="13">
                  <c:v>3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5</c:v>
                </c:pt>
                <c:pt idx="18">
                  <c:v>2</c:v>
                </c:pt>
                <c:pt idx="19">
                  <c:v>6</c:v>
                </c:pt>
                <c:pt idx="20">
                  <c:v>4</c:v>
                </c:pt>
                <c:pt idx="21">
                  <c:v>3</c:v>
                </c:pt>
                <c:pt idx="22">
                  <c:v>6</c:v>
                </c:pt>
                <c:pt idx="23">
                  <c:v>4</c:v>
                </c:pt>
                <c:pt idx="24">
                  <c:v>2</c:v>
                </c:pt>
                <c:pt idx="25">
                  <c:v>8</c:v>
                </c:pt>
                <c:pt idx="26">
                  <c:v>3</c:v>
                </c:pt>
                <c:pt idx="27">
                  <c:v>2</c:v>
                </c:pt>
                <c:pt idx="28">
                  <c:v>4</c:v>
                </c:pt>
                <c:pt idx="29">
                  <c:v>4</c:v>
                </c:pt>
                <c:pt idx="30">
                  <c:v>7</c:v>
                </c:pt>
                <c:pt idx="31">
                  <c:v>3</c:v>
                </c:pt>
                <c:pt idx="32">
                  <c:v>3</c:v>
                </c:pt>
                <c:pt idx="33">
                  <c:v>2</c:v>
                </c:pt>
                <c:pt idx="34">
                  <c:v>4</c:v>
                </c:pt>
                <c:pt idx="35">
                  <c:v>3</c:v>
                </c:pt>
                <c:pt idx="36">
                  <c:v>3</c:v>
                </c:pt>
                <c:pt idx="37">
                  <c:v>4</c:v>
                </c:pt>
                <c:pt idx="38">
                  <c:v>5</c:v>
                </c:pt>
                <c:pt idx="39">
                  <c:v>4</c:v>
                </c:pt>
                <c:pt idx="40">
                  <c:v>4</c:v>
                </c:pt>
                <c:pt idx="41">
                  <c:v>6</c:v>
                </c:pt>
                <c:pt idx="42">
                  <c:v>8</c:v>
                </c:pt>
                <c:pt idx="43">
                  <c:v>5</c:v>
                </c:pt>
                <c:pt idx="44">
                  <c:v>5</c:v>
                </c:pt>
                <c:pt idx="45">
                  <c:v>7</c:v>
                </c:pt>
                <c:pt idx="46">
                  <c:v>7</c:v>
                </c:pt>
                <c:pt idx="47">
                  <c:v>10</c:v>
                </c:pt>
                <c:pt idx="48">
                  <c:v>7</c:v>
                </c:pt>
                <c:pt idx="49">
                  <c:v>5</c:v>
                </c:pt>
                <c:pt idx="50">
                  <c:v>4</c:v>
                </c:pt>
                <c:pt idx="51">
                  <c:v>4</c:v>
                </c:pt>
                <c:pt idx="52">
                  <c:v>2</c:v>
                </c:pt>
                <c:pt idx="53">
                  <c:v>5</c:v>
                </c:pt>
                <c:pt idx="54">
                  <c:v>8</c:v>
                </c:pt>
                <c:pt idx="55">
                  <c:v>4</c:v>
                </c:pt>
                <c:pt idx="56">
                  <c:v>3</c:v>
                </c:pt>
                <c:pt idx="57">
                  <c:v>13</c:v>
                </c:pt>
                <c:pt idx="58">
                  <c:v>9</c:v>
                </c:pt>
                <c:pt idx="59">
                  <c:v>11</c:v>
                </c:pt>
                <c:pt idx="60">
                  <c:v>12</c:v>
                </c:pt>
                <c:pt idx="61">
                  <c:v>9</c:v>
                </c:pt>
                <c:pt idx="62">
                  <c:v>11</c:v>
                </c:pt>
                <c:pt idx="63">
                  <c:v>12</c:v>
                </c:pt>
                <c:pt idx="64">
                  <c:v>9</c:v>
                </c:pt>
                <c:pt idx="65">
                  <c:v>13</c:v>
                </c:pt>
                <c:pt idx="66">
                  <c:v>14</c:v>
                </c:pt>
                <c:pt idx="67">
                  <c:v>9</c:v>
                </c:pt>
                <c:pt idx="68">
                  <c:v>12</c:v>
                </c:pt>
                <c:pt idx="69">
                  <c:v>20</c:v>
                </c:pt>
                <c:pt idx="70">
                  <c:v>17</c:v>
                </c:pt>
                <c:pt idx="71">
                  <c:v>16</c:v>
                </c:pt>
                <c:pt idx="72">
                  <c:v>30</c:v>
                </c:pt>
                <c:pt idx="73">
                  <c:v>20</c:v>
                </c:pt>
                <c:pt idx="74">
                  <c:v>24</c:v>
                </c:pt>
                <c:pt idx="75">
                  <c:v>51</c:v>
                </c:pt>
                <c:pt idx="76">
                  <c:v>60</c:v>
                </c:pt>
                <c:pt idx="77">
                  <c:v>85</c:v>
                </c:pt>
                <c:pt idx="78">
                  <c:v>116</c:v>
                </c:pt>
                <c:pt idx="79">
                  <c:v>167</c:v>
                </c:pt>
                <c:pt idx="80">
                  <c:v>182</c:v>
                </c:pt>
                <c:pt idx="81">
                  <c:v>192</c:v>
                </c:pt>
                <c:pt idx="82">
                  <c:v>187</c:v>
                </c:pt>
                <c:pt idx="83">
                  <c:v>160</c:v>
                </c:pt>
                <c:pt idx="84">
                  <c:v>140</c:v>
                </c:pt>
                <c:pt idx="85">
                  <c:v>102</c:v>
                </c:pt>
                <c:pt idx="86">
                  <c:v>75</c:v>
                </c:pt>
                <c:pt idx="87">
                  <c:v>42</c:v>
                </c:pt>
                <c:pt idx="88">
                  <c:v>48</c:v>
                </c:pt>
                <c:pt idx="89">
                  <c:v>31</c:v>
                </c:pt>
                <c:pt idx="90">
                  <c:v>36</c:v>
                </c:pt>
                <c:pt idx="91">
                  <c:v>43</c:v>
                </c:pt>
                <c:pt idx="92">
                  <c:v>31</c:v>
                </c:pt>
                <c:pt idx="93">
                  <c:v>30</c:v>
                </c:pt>
                <c:pt idx="94">
                  <c:v>14</c:v>
                </c:pt>
                <c:pt idx="95">
                  <c:v>11</c:v>
                </c:pt>
                <c:pt idx="96">
                  <c:v>2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3</c:v>
                </c:pt>
                <c:pt idx="101">
                  <c:v>1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1</c:v>
                </c:pt>
                <c:pt idx="109">
                  <c:v>0</c:v>
                </c:pt>
                <c:pt idx="110">
                  <c:v>1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1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1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1</c:v>
                </c:pt>
                <c:pt idx="132">
                  <c:v>0</c:v>
                </c:pt>
                <c:pt idx="133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868224"/>
        <c:axId val="34874496"/>
      </c:lineChart>
      <c:catAx>
        <c:axId val="348682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Analogue TestPulse Unit 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34874496"/>
        <c:crosses val="autoZero"/>
        <c:auto val="1"/>
        <c:lblAlgn val="ctr"/>
        <c:lblOffset val="100"/>
        <c:noMultiLvlLbl val="0"/>
      </c:catAx>
      <c:valAx>
        <c:axId val="348744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Counts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4868224"/>
        <c:crosses val="autoZero"/>
        <c:crossBetween val="between"/>
      </c:valAx>
    </c:plotArea>
    <c:legend>
      <c:legendPos val="r"/>
      <c:layout/>
      <c:overlay val="1"/>
    </c:legend>
    <c:plotVisOnly val="1"/>
    <c:dispBlanksAs val="gap"/>
    <c:showDLblsOverMax val="0"/>
  </c:chart>
  <c:spPr>
    <a:ln w="38100">
      <a:solidFill>
        <a:sysClr val="windowText" lastClr="000000"/>
      </a:solidFill>
    </a:ln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Small Pixels</a:t>
            </a:r>
          </a:p>
          <a:p>
            <a:pPr>
              <a:defRPr/>
            </a:pPr>
            <a:r>
              <a:rPr lang="en-US"/>
              <a:t> Air</a:t>
            </a:r>
          </a:p>
        </c:rich>
      </c:tx>
      <c:layout>
        <c:manualLayout>
          <c:xMode val="edge"/>
          <c:yMode val="edge"/>
          <c:x val="0.70909711286089239"/>
          <c:y val="3.2407407407407406E-2"/>
        </c:manualLayout>
      </c:layout>
      <c:overlay val="1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22 KV</c:v>
          </c:tx>
          <c:marker>
            <c:symbol val="none"/>
          </c:marker>
          <c:val>
            <c:numRef>
              <c:f>HistoSmallPixels!$B$3:$AWC$3</c:f>
              <c:numCache>
                <c:formatCode>General</c:formatCode>
                <c:ptCount val="127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3.3333333E-2</c:v>
                </c:pt>
                <c:pt idx="241">
                  <c:v>3.3333333E-2</c:v>
                </c:pt>
                <c:pt idx="242">
                  <c:v>3.3333333E-2</c:v>
                </c:pt>
                <c:pt idx="243">
                  <c:v>3.3333333E-2</c:v>
                </c:pt>
                <c:pt idx="244">
                  <c:v>3.3333333E-2</c:v>
                </c:pt>
                <c:pt idx="245">
                  <c:v>3.3333333E-2</c:v>
                </c:pt>
                <c:pt idx="246">
                  <c:v>3.3333333E-2</c:v>
                </c:pt>
                <c:pt idx="247">
                  <c:v>3.3333333E-2</c:v>
                </c:pt>
                <c:pt idx="248">
                  <c:v>3.3333333E-2</c:v>
                </c:pt>
                <c:pt idx="249">
                  <c:v>3.3333333E-2</c:v>
                </c:pt>
                <c:pt idx="250">
                  <c:v>3.3333333E-2</c:v>
                </c:pt>
                <c:pt idx="251">
                  <c:v>3.3333333E-2</c:v>
                </c:pt>
                <c:pt idx="252">
                  <c:v>3.3333333E-2</c:v>
                </c:pt>
                <c:pt idx="253">
                  <c:v>3.3333333E-2</c:v>
                </c:pt>
                <c:pt idx="254">
                  <c:v>3.3333333E-2</c:v>
                </c:pt>
                <c:pt idx="255">
                  <c:v>3.3333333E-2</c:v>
                </c:pt>
                <c:pt idx="256">
                  <c:v>3.3333333E-2</c:v>
                </c:pt>
                <c:pt idx="257">
                  <c:v>3.3333333E-2</c:v>
                </c:pt>
                <c:pt idx="258">
                  <c:v>3.3333333E-2</c:v>
                </c:pt>
                <c:pt idx="259">
                  <c:v>3.3333333E-2</c:v>
                </c:pt>
                <c:pt idx="260">
                  <c:v>0.133333333</c:v>
                </c:pt>
                <c:pt idx="261">
                  <c:v>0.133333333</c:v>
                </c:pt>
                <c:pt idx="262">
                  <c:v>0.133333333</c:v>
                </c:pt>
                <c:pt idx="263">
                  <c:v>0.133333333</c:v>
                </c:pt>
                <c:pt idx="264">
                  <c:v>0.133333333</c:v>
                </c:pt>
                <c:pt idx="265">
                  <c:v>0.133333333</c:v>
                </c:pt>
                <c:pt idx="266">
                  <c:v>0.133333333</c:v>
                </c:pt>
                <c:pt idx="267">
                  <c:v>0.133333333</c:v>
                </c:pt>
                <c:pt idx="268">
                  <c:v>0.133333333</c:v>
                </c:pt>
                <c:pt idx="269">
                  <c:v>0.133333333</c:v>
                </c:pt>
                <c:pt idx="270">
                  <c:v>0.133333333</c:v>
                </c:pt>
                <c:pt idx="271">
                  <c:v>0.133333333</c:v>
                </c:pt>
                <c:pt idx="272">
                  <c:v>0.133333333</c:v>
                </c:pt>
                <c:pt idx="273">
                  <c:v>0.133333333</c:v>
                </c:pt>
                <c:pt idx="274">
                  <c:v>0.133333333</c:v>
                </c:pt>
                <c:pt idx="275">
                  <c:v>0.133333333</c:v>
                </c:pt>
                <c:pt idx="276">
                  <c:v>0.133333333</c:v>
                </c:pt>
                <c:pt idx="277">
                  <c:v>0.133333333</c:v>
                </c:pt>
                <c:pt idx="278">
                  <c:v>0.133333333</c:v>
                </c:pt>
                <c:pt idx="279">
                  <c:v>0.133333333</c:v>
                </c:pt>
                <c:pt idx="280">
                  <c:v>0.71666666700000003</c:v>
                </c:pt>
                <c:pt idx="281">
                  <c:v>0.71666666700000003</c:v>
                </c:pt>
                <c:pt idx="282">
                  <c:v>0.71666666700000003</c:v>
                </c:pt>
                <c:pt idx="283">
                  <c:v>0.71666666700000003</c:v>
                </c:pt>
                <c:pt idx="284">
                  <c:v>0.71666666700000003</c:v>
                </c:pt>
                <c:pt idx="285">
                  <c:v>0.71666666700000003</c:v>
                </c:pt>
                <c:pt idx="286">
                  <c:v>0.71666666700000003</c:v>
                </c:pt>
                <c:pt idx="287">
                  <c:v>0.71666666700000003</c:v>
                </c:pt>
                <c:pt idx="288">
                  <c:v>0.71666666700000003</c:v>
                </c:pt>
                <c:pt idx="289">
                  <c:v>0.71666666700000003</c:v>
                </c:pt>
                <c:pt idx="290">
                  <c:v>0.71666666700000003</c:v>
                </c:pt>
                <c:pt idx="291">
                  <c:v>0.71666666700000003</c:v>
                </c:pt>
                <c:pt idx="292">
                  <c:v>0.71666666700000003</c:v>
                </c:pt>
                <c:pt idx="293">
                  <c:v>0.71666666700000003</c:v>
                </c:pt>
                <c:pt idx="294">
                  <c:v>0.71666666700000003</c:v>
                </c:pt>
                <c:pt idx="295">
                  <c:v>0.71666666700000003</c:v>
                </c:pt>
                <c:pt idx="296">
                  <c:v>0.71666666700000003</c:v>
                </c:pt>
                <c:pt idx="297">
                  <c:v>0.71666666700000003</c:v>
                </c:pt>
                <c:pt idx="298">
                  <c:v>0.71666666700000003</c:v>
                </c:pt>
                <c:pt idx="299">
                  <c:v>0.71666666700000003</c:v>
                </c:pt>
                <c:pt idx="300">
                  <c:v>1.7833333330000001</c:v>
                </c:pt>
                <c:pt idx="301">
                  <c:v>1.7833333330000001</c:v>
                </c:pt>
                <c:pt idx="302">
                  <c:v>1.7833333330000001</c:v>
                </c:pt>
                <c:pt idx="303">
                  <c:v>1.7833333330000001</c:v>
                </c:pt>
                <c:pt idx="304">
                  <c:v>1.7833333330000001</c:v>
                </c:pt>
                <c:pt idx="305">
                  <c:v>1.7833333330000001</c:v>
                </c:pt>
                <c:pt idx="306">
                  <c:v>1.7833333330000001</c:v>
                </c:pt>
                <c:pt idx="307">
                  <c:v>1.7833333330000001</c:v>
                </c:pt>
                <c:pt idx="308">
                  <c:v>1.7833333330000001</c:v>
                </c:pt>
                <c:pt idx="309">
                  <c:v>1.7833333330000001</c:v>
                </c:pt>
                <c:pt idx="310">
                  <c:v>1.7833333330000001</c:v>
                </c:pt>
                <c:pt idx="311">
                  <c:v>1.7833333330000001</c:v>
                </c:pt>
                <c:pt idx="312">
                  <c:v>1.7833333330000001</c:v>
                </c:pt>
                <c:pt idx="313">
                  <c:v>1.7833333330000001</c:v>
                </c:pt>
                <c:pt idx="314">
                  <c:v>1.7833333330000001</c:v>
                </c:pt>
                <c:pt idx="315">
                  <c:v>1.7833333330000001</c:v>
                </c:pt>
                <c:pt idx="316">
                  <c:v>1.7833333330000001</c:v>
                </c:pt>
                <c:pt idx="317">
                  <c:v>1.7833333330000001</c:v>
                </c:pt>
                <c:pt idx="318">
                  <c:v>1.7833333330000001</c:v>
                </c:pt>
                <c:pt idx="319">
                  <c:v>1.7833333330000001</c:v>
                </c:pt>
                <c:pt idx="320">
                  <c:v>3.3166666669999998</c:v>
                </c:pt>
                <c:pt idx="321">
                  <c:v>3.3166666669999998</c:v>
                </c:pt>
                <c:pt idx="322">
                  <c:v>3.3166666669999998</c:v>
                </c:pt>
                <c:pt idx="323">
                  <c:v>3.3166666669999998</c:v>
                </c:pt>
                <c:pt idx="324">
                  <c:v>3.3166666669999998</c:v>
                </c:pt>
                <c:pt idx="325">
                  <c:v>3.3166666669999998</c:v>
                </c:pt>
                <c:pt idx="326">
                  <c:v>3.3166666669999998</c:v>
                </c:pt>
                <c:pt idx="327">
                  <c:v>3.3166666669999998</c:v>
                </c:pt>
                <c:pt idx="328">
                  <c:v>3.3166666669999998</c:v>
                </c:pt>
                <c:pt idx="329">
                  <c:v>3.3166666669999998</c:v>
                </c:pt>
                <c:pt idx="330">
                  <c:v>3.3166666669999998</c:v>
                </c:pt>
                <c:pt idx="331">
                  <c:v>3.3166666669999998</c:v>
                </c:pt>
                <c:pt idx="332">
                  <c:v>3.3166666669999998</c:v>
                </c:pt>
                <c:pt idx="333">
                  <c:v>3.3166666669999998</c:v>
                </c:pt>
                <c:pt idx="334">
                  <c:v>3.3166666669999998</c:v>
                </c:pt>
                <c:pt idx="335">
                  <c:v>3.3166666669999998</c:v>
                </c:pt>
                <c:pt idx="336">
                  <c:v>3.3166666669999998</c:v>
                </c:pt>
                <c:pt idx="337">
                  <c:v>3.3166666669999998</c:v>
                </c:pt>
                <c:pt idx="338">
                  <c:v>3.3166666669999998</c:v>
                </c:pt>
                <c:pt idx="339">
                  <c:v>3.3166666669999998</c:v>
                </c:pt>
                <c:pt idx="340">
                  <c:v>5</c:v>
                </c:pt>
                <c:pt idx="341">
                  <c:v>5</c:v>
                </c:pt>
                <c:pt idx="342">
                  <c:v>5</c:v>
                </c:pt>
                <c:pt idx="343">
                  <c:v>5</c:v>
                </c:pt>
                <c:pt idx="344">
                  <c:v>5</c:v>
                </c:pt>
                <c:pt idx="345">
                  <c:v>5</c:v>
                </c:pt>
                <c:pt idx="346">
                  <c:v>5</c:v>
                </c:pt>
                <c:pt idx="347">
                  <c:v>5</c:v>
                </c:pt>
                <c:pt idx="348">
                  <c:v>5</c:v>
                </c:pt>
                <c:pt idx="349">
                  <c:v>5</c:v>
                </c:pt>
                <c:pt idx="350">
                  <c:v>5</c:v>
                </c:pt>
                <c:pt idx="351">
                  <c:v>5</c:v>
                </c:pt>
                <c:pt idx="352">
                  <c:v>5</c:v>
                </c:pt>
                <c:pt idx="353">
                  <c:v>5</c:v>
                </c:pt>
                <c:pt idx="354">
                  <c:v>5</c:v>
                </c:pt>
                <c:pt idx="355">
                  <c:v>5</c:v>
                </c:pt>
                <c:pt idx="356">
                  <c:v>5</c:v>
                </c:pt>
                <c:pt idx="357">
                  <c:v>5</c:v>
                </c:pt>
                <c:pt idx="358">
                  <c:v>5</c:v>
                </c:pt>
                <c:pt idx="359">
                  <c:v>5</c:v>
                </c:pt>
                <c:pt idx="360">
                  <c:v>6.3833333330000004</c:v>
                </c:pt>
                <c:pt idx="361">
                  <c:v>6.3833333330000004</c:v>
                </c:pt>
                <c:pt idx="362">
                  <c:v>6.3833333330000004</c:v>
                </c:pt>
                <c:pt idx="363">
                  <c:v>6.3833333330000004</c:v>
                </c:pt>
                <c:pt idx="364">
                  <c:v>6.3833333330000004</c:v>
                </c:pt>
                <c:pt idx="365">
                  <c:v>6.3833333330000004</c:v>
                </c:pt>
                <c:pt idx="366">
                  <c:v>6.3833333330000004</c:v>
                </c:pt>
                <c:pt idx="367">
                  <c:v>6.3833333330000004</c:v>
                </c:pt>
                <c:pt idx="368">
                  <c:v>6.3833333330000004</c:v>
                </c:pt>
                <c:pt idx="369">
                  <c:v>6.3833333330000004</c:v>
                </c:pt>
                <c:pt idx="370">
                  <c:v>6.3833333330000004</c:v>
                </c:pt>
                <c:pt idx="371">
                  <c:v>6.3833333330000004</c:v>
                </c:pt>
                <c:pt idx="372">
                  <c:v>6.3833333330000004</c:v>
                </c:pt>
                <c:pt idx="373">
                  <c:v>6.3833333330000004</c:v>
                </c:pt>
                <c:pt idx="374">
                  <c:v>6.3833333330000004</c:v>
                </c:pt>
                <c:pt idx="375">
                  <c:v>6.3833333330000004</c:v>
                </c:pt>
                <c:pt idx="376">
                  <c:v>6.3833333330000004</c:v>
                </c:pt>
                <c:pt idx="377">
                  <c:v>6.3833333330000004</c:v>
                </c:pt>
                <c:pt idx="378">
                  <c:v>6.3833333330000004</c:v>
                </c:pt>
                <c:pt idx="379">
                  <c:v>6.3833333330000004</c:v>
                </c:pt>
                <c:pt idx="380">
                  <c:v>8.0500000000000007</c:v>
                </c:pt>
                <c:pt idx="381">
                  <c:v>8.0500000000000007</c:v>
                </c:pt>
                <c:pt idx="382">
                  <c:v>8.0500000000000007</c:v>
                </c:pt>
                <c:pt idx="383">
                  <c:v>8.0500000000000007</c:v>
                </c:pt>
                <c:pt idx="384">
                  <c:v>8.0500000000000007</c:v>
                </c:pt>
                <c:pt idx="385">
                  <c:v>8.0500000000000007</c:v>
                </c:pt>
                <c:pt idx="386">
                  <c:v>8.0500000000000007</c:v>
                </c:pt>
                <c:pt idx="387">
                  <c:v>8.0500000000000007</c:v>
                </c:pt>
                <c:pt idx="388">
                  <c:v>8.0500000000000007</c:v>
                </c:pt>
                <c:pt idx="389">
                  <c:v>8.0500000000000007</c:v>
                </c:pt>
                <c:pt idx="390">
                  <c:v>8.0500000000000007</c:v>
                </c:pt>
                <c:pt idx="391">
                  <c:v>8.0500000000000007</c:v>
                </c:pt>
                <c:pt idx="392">
                  <c:v>8.0500000000000007</c:v>
                </c:pt>
                <c:pt idx="393">
                  <c:v>8.0500000000000007</c:v>
                </c:pt>
                <c:pt idx="394">
                  <c:v>8.0500000000000007</c:v>
                </c:pt>
                <c:pt idx="395">
                  <c:v>8.0500000000000007</c:v>
                </c:pt>
                <c:pt idx="396">
                  <c:v>8.0500000000000007</c:v>
                </c:pt>
                <c:pt idx="397">
                  <c:v>8.0500000000000007</c:v>
                </c:pt>
                <c:pt idx="398">
                  <c:v>8.0500000000000007</c:v>
                </c:pt>
                <c:pt idx="399">
                  <c:v>8.0500000000000007</c:v>
                </c:pt>
                <c:pt idx="400">
                  <c:v>9.3000000000000007</c:v>
                </c:pt>
                <c:pt idx="401">
                  <c:v>9.3000000000000007</c:v>
                </c:pt>
                <c:pt idx="402">
                  <c:v>9.3000000000000007</c:v>
                </c:pt>
                <c:pt idx="403">
                  <c:v>9.3000000000000007</c:v>
                </c:pt>
                <c:pt idx="404">
                  <c:v>9.3000000000000007</c:v>
                </c:pt>
                <c:pt idx="405">
                  <c:v>9.3000000000000007</c:v>
                </c:pt>
                <c:pt idx="406">
                  <c:v>9.3000000000000007</c:v>
                </c:pt>
                <c:pt idx="407">
                  <c:v>9.3000000000000007</c:v>
                </c:pt>
                <c:pt idx="408">
                  <c:v>9.3000000000000007</c:v>
                </c:pt>
                <c:pt idx="409">
                  <c:v>9.3000000000000007</c:v>
                </c:pt>
                <c:pt idx="410">
                  <c:v>9.3000000000000007</c:v>
                </c:pt>
                <c:pt idx="411">
                  <c:v>9.3000000000000007</c:v>
                </c:pt>
                <c:pt idx="412">
                  <c:v>9.3000000000000007</c:v>
                </c:pt>
                <c:pt idx="413">
                  <c:v>9.3000000000000007</c:v>
                </c:pt>
                <c:pt idx="414">
                  <c:v>9.3000000000000007</c:v>
                </c:pt>
                <c:pt idx="415">
                  <c:v>9.3000000000000007</c:v>
                </c:pt>
                <c:pt idx="416">
                  <c:v>9.3000000000000007</c:v>
                </c:pt>
                <c:pt idx="417">
                  <c:v>9.3000000000000007</c:v>
                </c:pt>
                <c:pt idx="418">
                  <c:v>9.3000000000000007</c:v>
                </c:pt>
                <c:pt idx="419">
                  <c:v>9.3000000000000007</c:v>
                </c:pt>
                <c:pt idx="420">
                  <c:v>10.15</c:v>
                </c:pt>
                <c:pt idx="421">
                  <c:v>10.15</c:v>
                </c:pt>
                <c:pt idx="422">
                  <c:v>10.15</c:v>
                </c:pt>
                <c:pt idx="423">
                  <c:v>10.15</c:v>
                </c:pt>
                <c:pt idx="424">
                  <c:v>10.15</c:v>
                </c:pt>
                <c:pt idx="425">
                  <c:v>10.15</c:v>
                </c:pt>
                <c:pt idx="426">
                  <c:v>10.15</c:v>
                </c:pt>
                <c:pt idx="427">
                  <c:v>10.15</c:v>
                </c:pt>
                <c:pt idx="428">
                  <c:v>10.15</c:v>
                </c:pt>
                <c:pt idx="429">
                  <c:v>10.15</c:v>
                </c:pt>
                <c:pt idx="430">
                  <c:v>10.15</c:v>
                </c:pt>
                <c:pt idx="431">
                  <c:v>10.15</c:v>
                </c:pt>
                <c:pt idx="432">
                  <c:v>10.15</c:v>
                </c:pt>
                <c:pt idx="433">
                  <c:v>10.15</c:v>
                </c:pt>
                <c:pt idx="434">
                  <c:v>10.15</c:v>
                </c:pt>
                <c:pt idx="435">
                  <c:v>10.15</c:v>
                </c:pt>
                <c:pt idx="436">
                  <c:v>10.15</c:v>
                </c:pt>
                <c:pt idx="437">
                  <c:v>10.15</c:v>
                </c:pt>
                <c:pt idx="438">
                  <c:v>10.15</c:v>
                </c:pt>
                <c:pt idx="439">
                  <c:v>10.15</c:v>
                </c:pt>
                <c:pt idx="440">
                  <c:v>10.95</c:v>
                </c:pt>
                <c:pt idx="441">
                  <c:v>10.95</c:v>
                </c:pt>
                <c:pt idx="442">
                  <c:v>10.95</c:v>
                </c:pt>
                <c:pt idx="443">
                  <c:v>10.95</c:v>
                </c:pt>
                <c:pt idx="444">
                  <c:v>10.95</c:v>
                </c:pt>
                <c:pt idx="445">
                  <c:v>10.95</c:v>
                </c:pt>
                <c:pt idx="446">
                  <c:v>10.95</c:v>
                </c:pt>
                <c:pt idx="447">
                  <c:v>10.95</c:v>
                </c:pt>
                <c:pt idx="448">
                  <c:v>10.95</c:v>
                </c:pt>
                <c:pt idx="449">
                  <c:v>10.95</c:v>
                </c:pt>
                <c:pt idx="450">
                  <c:v>10.95</c:v>
                </c:pt>
                <c:pt idx="451">
                  <c:v>10.95</c:v>
                </c:pt>
                <c:pt idx="452">
                  <c:v>10.95</c:v>
                </c:pt>
                <c:pt idx="453">
                  <c:v>10.95</c:v>
                </c:pt>
                <c:pt idx="454">
                  <c:v>10.95</c:v>
                </c:pt>
                <c:pt idx="455">
                  <c:v>10.95</c:v>
                </c:pt>
                <c:pt idx="456">
                  <c:v>10.95</c:v>
                </c:pt>
                <c:pt idx="457">
                  <c:v>10.95</c:v>
                </c:pt>
                <c:pt idx="458">
                  <c:v>10.95</c:v>
                </c:pt>
                <c:pt idx="459">
                  <c:v>10.95</c:v>
                </c:pt>
                <c:pt idx="460">
                  <c:v>12.866666670000001</c:v>
                </c:pt>
                <c:pt idx="461">
                  <c:v>12.866666670000001</c:v>
                </c:pt>
                <c:pt idx="462">
                  <c:v>12.866666670000001</c:v>
                </c:pt>
                <c:pt idx="463">
                  <c:v>12.866666670000001</c:v>
                </c:pt>
                <c:pt idx="464">
                  <c:v>12.866666670000001</c:v>
                </c:pt>
                <c:pt idx="465">
                  <c:v>12.866666670000001</c:v>
                </c:pt>
                <c:pt idx="466">
                  <c:v>12.866666670000001</c:v>
                </c:pt>
                <c:pt idx="467">
                  <c:v>12.866666670000001</c:v>
                </c:pt>
                <c:pt idx="468">
                  <c:v>12.866666670000001</c:v>
                </c:pt>
                <c:pt idx="469">
                  <c:v>12.866666670000001</c:v>
                </c:pt>
                <c:pt idx="470">
                  <c:v>12.866666670000001</c:v>
                </c:pt>
                <c:pt idx="471">
                  <c:v>12.866666670000001</c:v>
                </c:pt>
                <c:pt idx="472">
                  <c:v>12.866666670000001</c:v>
                </c:pt>
                <c:pt idx="473">
                  <c:v>12.866666670000001</c:v>
                </c:pt>
                <c:pt idx="474">
                  <c:v>12.866666670000001</c:v>
                </c:pt>
                <c:pt idx="475">
                  <c:v>12.866666670000001</c:v>
                </c:pt>
                <c:pt idx="476">
                  <c:v>12.866666670000001</c:v>
                </c:pt>
                <c:pt idx="477">
                  <c:v>12.866666670000001</c:v>
                </c:pt>
                <c:pt idx="478">
                  <c:v>12.866666670000001</c:v>
                </c:pt>
                <c:pt idx="479">
                  <c:v>12.866666670000001</c:v>
                </c:pt>
                <c:pt idx="480">
                  <c:v>16.233333330000001</c:v>
                </c:pt>
                <c:pt idx="481">
                  <c:v>16.233333330000001</c:v>
                </c:pt>
                <c:pt idx="482">
                  <c:v>16.233333330000001</c:v>
                </c:pt>
                <c:pt idx="483">
                  <c:v>16.233333330000001</c:v>
                </c:pt>
                <c:pt idx="484">
                  <c:v>16.233333330000001</c:v>
                </c:pt>
                <c:pt idx="485">
                  <c:v>16.233333330000001</c:v>
                </c:pt>
                <c:pt idx="486">
                  <c:v>16.233333330000001</c:v>
                </c:pt>
                <c:pt idx="487">
                  <c:v>16.233333330000001</c:v>
                </c:pt>
                <c:pt idx="488">
                  <c:v>16.233333330000001</c:v>
                </c:pt>
                <c:pt idx="489">
                  <c:v>16.233333330000001</c:v>
                </c:pt>
                <c:pt idx="490">
                  <c:v>16.233333330000001</c:v>
                </c:pt>
                <c:pt idx="491">
                  <c:v>16.233333330000001</c:v>
                </c:pt>
                <c:pt idx="492">
                  <c:v>16.233333330000001</c:v>
                </c:pt>
                <c:pt idx="493">
                  <c:v>16.233333330000001</c:v>
                </c:pt>
                <c:pt idx="494">
                  <c:v>16.233333330000001</c:v>
                </c:pt>
                <c:pt idx="495">
                  <c:v>16.233333330000001</c:v>
                </c:pt>
                <c:pt idx="496">
                  <c:v>16.233333330000001</c:v>
                </c:pt>
                <c:pt idx="497">
                  <c:v>16.233333330000001</c:v>
                </c:pt>
                <c:pt idx="498">
                  <c:v>16.233333330000001</c:v>
                </c:pt>
                <c:pt idx="499">
                  <c:v>16.233333330000001</c:v>
                </c:pt>
                <c:pt idx="500">
                  <c:v>20.866666670000001</c:v>
                </c:pt>
                <c:pt idx="501">
                  <c:v>20.866666670000001</c:v>
                </c:pt>
                <c:pt idx="502">
                  <c:v>20.866666670000001</c:v>
                </c:pt>
                <c:pt idx="503">
                  <c:v>20.866666670000001</c:v>
                </c:pt>
                <c:pt idx="504">
                  <c:v>20.866666670000001</c:v>
                </c:pt>
                <c:pt idx="505">
                  <c:v>20.866666670000001</c:v>
                </c:pt>
                <c:pt idx="506">
                  <c:v>20.866666670000001</c:v>
                </c:pt>
                <c:pt idx="507">
                  <c:v>20.866666670000001</c:v>
                </c:pt>
                <c:pt idx="508">
                  <c:v>20.866666670000001</c:v>
                </c:pt>
                <c:pt idx="509">
                  <c:v>20.866666670000001</c:v>
                </c:pt>
                <c:pt idx="510">
                  <c:v>20.866666670000001</c:v>
                </c:pt>
                <c:pt idx="511">
                  <c:v>20.866666670000001</c:v>
                </c:pt>
                <c:pt idx="512">
                  <c:v>20.866666670000001</c:v>
                </c:pt>
                <c:pt idx="513">
                  <c:v>20.866666670000001</c:v>
                </c:pt>
                <c:pt idx="514">
                  <c:v>20.866666670000001</c:v>
                </c:pt>
                <c:pt idx="515">
                  <c:v>20.866666670000001</c:v>
                </c:pt>
                <c:pt idx="516">
                  <c:v>20.866666670000001</c:v>
                </c:pt>
                <c:pt idx="517">
                  <c:v>20.866666670000001</c:v>
                </c:pt>
                <c:pt idx="518">
                  <c:v>20.866666670000001</c:v>
                </c:pt>
                <c:pt idx="519">
                  <c:v>20.866666670000001</c:v>
                </c:pt>
                <c:pt idx="520">
                  <c:v>24.68333333</c:v>
                </c:pt>
                <c:pt idx="521">
                  <c:v>24.68333333</c:v>
                </c:pt>
                <c:pt idx="522">
                  <c:v>24.68333333</c:v>
                </c:pt>
                <c:pt idx="523">
                  <c:v>24.68333333</c:v>
                </c:pt>
                <c:pt idx="524">
                  <c:v>24.68333333</c:v>
                </c:pt>
                <c:pt idx="525">
                  <c:v>24.68333333</c:v>
                </c:pt>
                <c:pt idx="526">
                  <c:v>24.68333333</c:v>
                </c:pt>
                <c:pt idx="527">
                  <c:v>24.68333333</c:v>
                </c:pt>
                <c:pt idx="528">
                  <c:v>24.68333333</c:v>
                </c:pt>
                <c:pt idx="529">
                  <c:v>24.68333333</c:v>
                </c:pt>
                <c:pt idx="530">
                  <c:v>24.68333333</c:v>
                </c:pt>
                <c:pt idx="531">
                  <c:v>24.68333333</c:v>
                </c:pt>
                <c:pt idx="532">
                  <c:v>24.68333333</c:v>
                </c:pt>
                <c:pt idx="533">
                  <c:v>24.68333333</c:v>
                </c:pt>
                <c:pt idx="534">
                  <c:v>24.68333333</c:v>
                </c:pt>
                <c:pt idx="535">
                  <c:v>24.68333333</c:v>
                </c:pt>
                <c:pt idx="536">
                  <c:v>24.68333333</c:v>
                </c:pt>
                <c:pt idx="537">
                  <c:v>24.68333333</c:v>
                </c:pt>
                <c:pt idx="538">
                  <c:v>24.68333333</c:v>
                </c:pt>
                <c:pt idx="539">
                  <c:v>24.68333333</c:v>
                </c:pt>
                <c:pt idx="540">
                  <c:v>28.9</c:v>
                </c:pt>
                <c:pt idx="541">
                  <c:v>28.9</c:v>
                </c:pt>
                <c:pt idx="542">
                  <c:v>28.9</c:v>
                </c:pt>
                <c:pt idx="543">
                  <c:v>28.9</c:v>
                </c:pt>
                <c:pt idx="544">
                  <c:v>28.9</c:v>
                </c:pt>
                <c:pt idx="545">
                  <c:v>28.9</c:v>
                </c:pt>
                <c:pt idx="546">
                  <c:v>28.9</c:v>
                </c:pt>
                <c:pt idx="547">
                  <c:v>28.9</c:v>
                </c:pt>
                <c:pt idx="548">
                  <c:v>28.9</c:v>
                </c:pt>
                <c:pt idx="549">
                  <c:v>28.9</c:v>
                </c:pt>
                <c:pt idx="550">
                  <c:v>28.9</c:v>
                </c:pt>
                <c:pt idx="551">
                  <c:v>28.9</c:v>
                </c:pt>
                <c:pt idx="552">
                  <c:v>28.9</c:v>
                </c:pt>
                <c:pt idx="553">
                  <c:v>28.9</c:v>
                </c:pt>
                <c:pt idx="554">
                  <c:v>28.9</c:v>
                </c:pt>
                <c:pt idx="555">
                  <c:v>28.9</c:v>
                </c:pt>
                <c:pt idx="556">
                  <c:v>28.9</c:v>
                </c:pt>
                <c:pt idx="557">
                  <c:v>28.9</c:v>
                </c:pt>
                <c:pt idx="558">
                  <c:v>28.9</c:v>
                </c:pt>
                <c:pt idx="559">
                  <c:v>28.9</c:v>
                </c:pt>
                <c:pt idx="560">
                  <c:v>32.966666670000002</c:v>
                </c:pt>
                <c:pt idx="561">
                  <c:v>32.966666670000002</c:v>
                </c:pt>
                <c:pt idx="562">
                  <c:v>32.966666670000002</c:v>
                </c:pt>
                <c:pt idx="563">
                  <c:v>32.966666670000002</c:v>
                </c:pt>
                <c:pt idx="564">
                  <c:v>32.966666670000002</c:v>
                </c:pt>
                <c:pt idx="565">
                  <c:v>32.966666670000002</c:v>
                </c:pt>
                <c:pt idx="566">
                  <c:v>32.966666670000002</c:v>
                </c:pt>
                <c:pt idx="567">
                  <c:v>32.966666670000002</c:v>
                </c:pt>
                <c:pt idx="568">
                  <c:v>32.966666670000002</c:v>
                </c:pt>
                <c:pt idx="569">
                  <c:v>32.966666670000002</c:v>
                </c:pt>
                <c:pt idx="570">
                  <c:v>32.966666670000002</c:v>
                </c:pt>
                <c:pt idx="571">
                  <c:v>32.966666670000002</c:v>
                </c:pt>
                <c:pt idx="572">
                  <c:v>32.966666670000002</c:v>
                </c:pt>
                <c:pt idx="573">
                  <c:v>32.966666670000002</c:v>
                </c:pt>
                <c:pt idx="574">
                  <c:v>32.966666670000002</c:v>
                </c:pt>
                <c:pt idx="575">
                  <c:v>32.966666670000002</c:v>
                </c:pt>
                <c:pt idx="576">
                  <c:v>32.966666670000002</c:v>
                </c:pt>
                <c:pt idx="577">
                  <c:v>32.966666670000002</c:v>
                </c:pt>
                <c:pt idx="578">
                  <c:v>32.966666670000002</c:v>
                </c:pt>
                <c:pt idx="579">
                  <c:v>32.966666670000002</c:v>
                </c:pt>
                <c:pt idx="580">
                  <c:v>34</c:v>
                </c:pt>
                <c:pt idx="581">
                  <c:v>34</c:v>
                </c:pt>
                <c:pt idx="582">
                  <c:v>34</c:v>
                </c:pt>
                <c:pt idx="583">
                  <c:v>34</c:v>
                </c:pt>
                <c:pt idx="584">
                  <c:v>34</c:v>
                </c:pt>
                <c:pt idx="585">
                  <c:v>34</c:v>
                </c:pt>
                <c:pt idx="586">
                  <c:v>34</c:v>
                </c:pt>
                <c:pt idx="587">
                  <c:v>34</c:v>
                </c:pt>
                <c:pt idx="588">
                  <c:v>34</c:v>
                </c:pt>
                <c:pt idx="589">
                  <c:v>34</c:v>
                </c:pt>
                <c:pt idx="590">
                  <c:v>34</c:v>
                </c:pt>
                <c:pt idx="591">
                  <c:v>34</c:v>
                </c:pt>
                <c:pt idx="592">
                  <c:v>34</c:v>
                </c:pt>
                <c:pt idx="593">
                  <c:v>34</c:v>
                </c:pt>
                <c:pt idx="594">
                  <c:v>34</c:v>
                </c:pt>
                <c:pt idx="595">
                  <c:v>34</c:v>
                </c:pt>
                <c:pt idx="596">
                  <c:v>34</c:v>
                </c:pt>
                <c:pt idx="597">
                  <c:v>34</c:v>
                </c:pt>
                <c:pt idx="598">
                  <c:v>34</c:v>
                </c:pt>
                <c:pt idx="599">
                  <c:v>34</c:v>
                </c:pt>
                <c:pt idx="600">
                  <c:v>32.466666670000002</c:v>
                </c:pt>
                <c:pt idx="601">
                  <c:v>32.466666670000002</c:v>
                </c:pt>
                <c:pt idx="602">
                  <c:v>32.466666670000002</c:v>
                </c:pt>
                <c:pt idx="603">
                  <c:v>32.466666670000002</c:v>
                </c:pt>
                <c:pt idx="604">
                  <c:v>32.466666670000002</c:v>
                </c:pt>
                <c:pt idx="605">
                  <c:v>32.466666670000002</c:v>
                </c:pt>
                <c:pt idx="606">
                  <c:v>32.466666670000002</c:v>
                </c:pt>
                <c:pt idx="607">
                  <c:v>32.466666670000002</c:v>
                </c:pt>
                <c:pt idx="608">
                  <c:v>32.466666670000002</c:v>
                </c:pt>
                <c:pt idx="609">
                  <c:v>32.466666670000002</c:v>
                </c:pt>
                <c:pt idx="610">
                  <c:v>32.466666670000002</c:v>
                </c:pt>
                <c:pt idx="611">
                  <c:v>32.466666670000002</c:v>
                </c:pt>
                <c:pt idx="612">
                  <c:v>32.466666670000002</c:v>
                </c:pt>
                <c:pt idx="613">
                  <c:v>32.466666670000002</c:v>
                </c:pt>
                <c:pt idx="614">
                  <c:v>32.466666670000002</c:v>
                </c:pt>
                <c:pt idx="615">
                  <c:v>32.466666670000002</c:v>
                </c:pt>
                <c:pt idx="616">
                  <c:v>32.466666670000002</c:v>
                </c:pt>
                <c:pt idx="617">
                  <c:v>32.466666670000002</c:v>
                </c:pt>
                <c:pt idx="618">
                  <c:v>32.466666670000002</c:v>
                </c:pt>
                <c:pt idx="619">
                  <c:v>32.466666670000002</c:v>
                </c:pt>
                <c:pt idx="620">
                  <c:v>26.766666669999999</c:v>
                </c:pt>
                <c:pt idx="621">
                  <c:v>26.766666669999999</c:v>
                </c:pt>
                <c:pt idx="622">
                  <c:v>26.766666669999999</c:v>
                </c:pt>
                <c:pt idx="623">
                  <c:v>26.766666669999999</c:v>
                </c:pt>
                <c:pt idx="624">
                  <c:v>26.766666669999999</c:v>
                </c:pt>
                <c:pt idx="625">
                  <c:v>26.766666669999999</c:v>
                </c:pt>
                <c:pt idx="626">
                  <c:v>26.766666669999999</c:v>
                </c:pt>
                <c:pt idx="627">
                  <c:v>26.766666669999999</c:v>
                </c:pt>
                <c:pt idx="628">
                  <c:v>26.766666669999999</c:v>
                </c:pt>
                <c:pt idx="629">
                  <c:v>26.766666669999999</c:v>
                </c:pt>
                <c:pt idx="630">
                  <c:v>26.766666669999999</c:v>
                </c:pt>
                <c:pt idx="631">
                  <c:v>26.766666669999999</c:v>
                </c:pt>
                <c:pt idx="632">
                  <c:v>26.766666669999999</c:v>
                </c:pt>
                <c:pt idx="633">
                  <c:v>26.766666669999999</c:v>
                </c:pt>
                <c:pt idx="634">
                  <c:v>26.766666669999999</c:v>
                </c:pt>
                <c:pt idx="635">
                  <c:v>26.766666669999999</c:v>
                </c:pt>
                <c:pt idx="636">
                  <c:v>26.766666669999999</c:v>
                </c:pt>
                <c:pt idx="637">
                  <c:v>26.766666669999999</c:v>
                </c:pt>
                <c:pt idx="638">
                  <c:v>26.766666669999999</c:v>
                </c:pt>
                <c:pt idx="639">
                  <c:v>26.766666669999999</c:v>
                </c:pt>
                <c:pt idx="640">
                  <c:v>20.350000000000001</c:v>
                </c:pt>
                <c:pt idx="641">
                  <c:v>20.350000000000001</c:v>
                </c:pt>
                <c:pt idx="642">
                  <c:v>20.350000000000001</c:v>
                </c:pt>
                <c:pt idx="643">
                  <c:v>20.350000000000001</c:v>
                </c:pt>
                <c:pt idx="644">
                  <c:v>20.350000000000001</c:v>
                </c:pt>
                <c:pt idx="645">
                  <c:v>20.350000000000001</c:v>
                </c:pt>
                <c:pt idx="646">
                  <c:v>20.350000000000001</c:v>
                </c:pt>
                <c:pt idx="647">
                  <c:v>20.350000000000001</c:v>
                </c:pt>
                <c:pt idx="648">
                  <c:v>20.350000000000001</c:v>
                </c:pt>
                <c:pt idx="649">
                  <c:v>20.350000000000001</c:v>
                </c:pt>
                <c:pt idx="650">
                  <c:v>20.350000000000001</c:v>
                </c:pt>
                <c:pt idx="651">
                  <c:v>20.350000000000001</c:v>
                </c:pt>
                <c:pt idx="652">
                  <c:v>20.350000000000001</c:v>
                </c:pt>
                <c:pt idx="653">
                  <c:v>20.350000000000001</c:v>
                </c:pt>
                <c:pt idx="654">
                  <c:v>20.350000000000001</c:v>
                </c:pt>
                <c:pt idx="655">
                  <c:v>20.350000000000001</c:v>
                </c:pt>
                <c:pt idx="656">
                  <c:v>20.350000000000001</c:v>
                </c:pt>
                <c:pt idx="657">
                  <c:v>20.350000000000001</c:v>
                </c:pt>
                <c:pt idx="658">
                  <c:v>20.350000000000001</c:v>
                </c:pt>
                <c:pt idx="659">
                  <c:v>20.350000000000001</c:v>
                </c:pt>
                <c:pt idx="660">
                  <c:v>12.55</c:v>
                </c:pt>
                <c:pt idx="661">
                  <c:v>12.55</c:v>
                </c:pt>
                <c:pt idx="662">
                  <c:v>12.55</c:v>
                </c:pt>
                <c:pt idx="663">
                  <c:v>12.55</c:v>
                </c:pt>
                <c:pt idx="664">
                  <c:v>12.55</c:v>
                </c:pt>
                <c:pt idx="665">
                  <c:v>12.55</c:v>
                </c:pt>
                <c:pt idx="666">
                  <c:v>12.55</c:v>
                </c:pt>
                <c:pt idx="667">
                  <c:v>12.55</c:v>
                </c:pt>
                <c:pt idx="668">
                  <c:v>12.55</c:v>
                </c:pt>
                <c:pt idx="669">
                  <c:v>12.55</c:v>
                </c:pt>
                <c:pt idx="670">
                  <c:v>12.55</c:v>
                </c:pt>
                <c:pt idx="671">
                  <c:v>12.55</c:v>
                </c:pt>
                <c:pt idx="672">
                  <c:v>12.55</c:v>
                </c:pt>
                <c:pt idx="673">
                  <c:v>12.55</c:v>
                </c:pt>
                <c:pt idx="674">
                  <c:v>12.55</c:v>
                </c:pt>
                <c:pt idx="675">
                  <c:v>12.55</c:v>
                </c:pt>
                <c:pt idx="676">
                  <c:v>12.55</c:v>
                </c:pt>
                <c:pt idx="677">
                  <c:v>12.55</c:v>
                </c:pt>
                <c:pt idx="678">
                  <c:v>12.55</c:v>
                </c:pt>
                <c:pt idx="679">
                  <c:v>12.55</c:v>
                </c:pt>
                <c:pt idx="680">
                  <c:v>6.016666667</c:v>
                </c:pt>
                <c:pt idx="681">
                  <c:v>6.016666667</c:v>
                </c:pt>
                <c:pt idx="682">
                  <c:v>6.016666667</c:v>
                </c:pt>
                <c:pt idx="683">
                  <c:v>6.016666667</c:v>
                </c:pt>
                <c:pt idx="684">
                  <c:v>6.016666667</c:v>
                </c:pt>
                <c:pt idx="685">
                  <c:v>6.016666667</c:v>
                </c:pt>
                <c:pt idx="686">
                  <c:v>6.016666667</c:v>
                </c:pt>
                <c:pt idx="687">
                  <c:v>6.016666667</c:v>
                </c:pt>
                <c:pt idx="688">
                  <c:v>6.016666667</c:v>
                </c:pt>
                <c:pt idx="689">
                  <c:v>6.016666667</c:v>
                </c:pt>
                <c:pt idx="690">
                  <c:v>6.016666667</c:v>
                </c:pt>
                <c:pt idx="691">
                  <c:v>6.016666667</c:v>
                </c:pt>
                <c:pt idx="692">
                  <c:v>6.016666667</c:v>
                </c:pt>
                <c:pt idx="693">
                  <c:v>6.016666667</c:v>
                </c:pt>
                <c:pt idx="694">
                  <c:v>6.016666667</c:v>
                </c:pt>
                <c:pt idx="695">
                  <c:v>6.016666667</c:v>
                </c:pt>
                <c:pt idx="696">
                  <c:v>6.016666667</c:v>
                </c:pt>
                <c:pt idx="697">
                  <c:v>6.016666667</c:v>
                </c:pt>
                <c:pt idx="698">
                  <c:v>6.016666667</c:v>
                </c:pt>
                <c:pt idx="699">
                  <c:v>6.016666667</c:v>
                </c:pt>
                <c:pt idx="700">
                  <c:v>2.2166666670000001</c:v>
                </c:pt>
                <c:pt idx="701">
                  <c:v>2.2166666670000001</c:v>
                </c:pt>
                <c:pt idx="702">
                  <c:v>2.2166666670000001</c:v>
                </c:pt>
                <c:pt idx="703">
                  <c:v>2.2166666670000001</c:v>
                </c:pt>
                <c:pt idx="704">
                  <c:v>2.2166666670000001</c:v>
                </c:pt>
                <c:pt idx="705">
                  <c:v>2.2166666670000001</c:v>
                </c:pt>
                <c:pt idx="706">
                  <c:v>2.2166666670000001</c:v>
                </c:pt>
                <c:pt idx="707">
                  <c:v>2.2166666670000001</c:v>
                </c:pt>
                <c:pt idx="708">
                  <c:v>2.2166666670000001</c:v>
                </c:pt>
                <c:pt idx="709">
                  <c:v>2.2166666670000001</c:v>
                </c:pt>
                <c:pt idx="710">
                  <c:v>2.2166666670000001</c:v>
                </c:pt>
                <c:pt idx="711">
                  <c:v>2.2166666670000001</c:v>
                </c:pt>
                <c:pt idx="712">
                  <c:v>2.2166666670000001</c:v>
                </c:pt>
                <c:pt idx="713">
                  <c:v>2.2166666670000001</c:v>
                </c:pt>
                <c:pt idx="714">
                  <c:v>2.2166666670000001</c:v>
                </c:pt>
                <c:pt idx="715">
                  <c:v>2.2166666670000001</c:v>
                </c:pt>
                <c:pt idx="716">
                  <c:v>2.2166666670000001</c:v>
                </c:pt>
                <c:pt idx="717">
                  <c:v>2.2166666670000001</c:v>
                </c:pt>
                <c:pt idx="718">
                  <c:v>2.2166666670000001</c:v>
                </c:pt>
                <c:pt idx="719">
                  <c:v>2.2166666670000001</c:v>
                </c:pt>
                <c:pt idx="720">
                  <c:v>0.7</c:v>
                </c:pt>
                <c:pt idx="721">
                  <c:v>0.7</c:v>
                </c:pt>
                <c:pt idx="722">
                  <c:v>0.7</c:v>
                </c:pt>
                <c:pt idx="723">
                  <c:v>0.7</c:v>
                </c:pt>
                <c:pt idx="724">
                  <c:v>0.7</c:v>
                </c:pt>
                <c:pt idx="725">
                  <c:v>0.7</c:v>
                </c:pt>
                <c:pt idx="726">
                  <c:v>0.7</c:v>
                </c:pt>
                <c:pt idx="727">
                  <c:v>0.7</c:v>
                </c:pt>
                <c:pt idx="728">
                  <c:v>0.7</c:v>
                </c:pt>
                <c:pt idx="729">
                  <c:v>0.7</c:v>
                </c:pt>
                <c:pt idx="730">
                  <c:v>0.7</c:v>
                </c:pt>
                <c:pt idx="731">
                  <c:v>0.7</c:v>
                </c:pt>
                <c:pt idx="732">
                  <c:v>0.7</c:v>
                </c:pt>
                <c:pt idx="733">
                  <c:v>0.7</c:v>
                </c:pt>
                <c:pt idx="734">
                  <c:v>0.7</c:v>
                </c:pt>
                <c:pt idx="735">
                  <c:v>0.7</c:v>
                </c:pt>
                <c:pt idx="736">
                  <c:v>0.7</c:v>
                </c:pt>
                <c:pt idx="737">
                  <c:v>0.7</c:v>
                </c:pt>
                <c:pt idx="738">
                  <c:v>0.7</c:v>
                </c:pt>
                <c:pt idx="739">
                  <c:v>0.7</c:v>
                </c:pt>
                <c:pt idx="740">
                  <c:v>0.16666666699999999</c:v>
                </c:pt>
                <c:pt idx="741">
                  <c:v>0.16666666699999999</c:v>
                </c:pt>
                <c:pt idx="742">
                  <c:v>0.16666666699999999</c:v>
                </c:pt>
                <c:pt idx="743">
                  <c:v>0.16666666699999999</c:v>
                </c:pt>
                <c:pt idx="744">
                  <c:v>0.16666666699999999</c:v>
                </c:pt>
                <c:pt idx="745">
                  <c:v>0.16666666699999999</c:v>
                </c:pt>
                <c:pt idx="746">
                  <c:v>0.16666666699999999</c:v>
                </c:pt>
                <c:pt idx="747">
                  <c:v>0.16666666699999999</c:v>
                </c:pt>
                <c:pt idx="748">
                  <c:v>0.16666666699999999</c:v>
                </c:pt>
                <c:pt idx="749">
                  <c:v>0.16666666699999999</c:v>
                </c:pt>
                <c:pt idx="750">
                  <c:v>0.16666666699999999</c:v>
                </c:pt>
                <c:pt idx="751">
                  <c:v>0.16666666699999999</c:v>
                </c:pt>
                <c:pt idx="752">
                  <c:v>0.16666666699999999</c:v>
                </c:pt>
                <c:pt idx="753">
                  <c:v>0.16666666699999999</c:v>
                </c:pt>
                <c:pt idx="754">
                  <c:v>0.16666666699999999</c:v>
                </c:pt>
                <c:pt idx="755">
                  <c:v>0.16666666699999999</c:v>
                </c:pt>
                <c:pt idx="756">
                  <c:v>0.16666666699999999</c:v>
                </c:pt>
                <c:pt idx="757">
                  <c:v>0.16666666699999999</c:v>
                </c:pt>
                <c:pt idx="758">
                  <c:v>0.16666666699999999</c:v>
                </c:pt>
                <c:pt idx="759">
                  <c:v>0.16666666699999999</c:v>
                </c:pt>
                <c:pt idx="760">
                  <c:v>0.1</c:v>
                </c:pt>
                <c:pt idx="761">
                  <c:v>0.1</c:v>
                </c:pt>
                <c:pt idx="762">
                  <c:v>0.1</c:v>
                </c:pt>
                <c:pt idx="763">
                  <c:v>0.1</c:v>
                </c:pt>
                <c:pt idx="764">
                  <c:v>0.1</c:v>
                </c:pt>
                <c:pt idx="765">
                  <c:v>0.1</c:v>
                </c:pt>
                <c:pt idx="766">
                  <c:v>0.1</c:v>
                </c:pt>
                <c:pt idx="767">
                  <c:v>0.1</c:v>
                </c:pt>
                <c:pt idx="768">
                  <c:v>0.1</c:v>
                </c:pt>
                <c:pt idx="769">
                  <c:v>0.1</c:v>
                </c:pt>
                <c:pt idx="770">
                  <c:v>0.1</c:v>
                </c:pt>
                <c:pt idx="771">
                  <c:v>0.1</c:v>
                </c:pt>
                <c:pt idx="772">
                  <c:v>0.1</c:v>
                </c:pt>
                <c:pt idx="773">
                  <c:v>0.1</c:v>
                </c:pt>
                <c:pt idx="774">
                  <c:v>0.1</c:v>
                </c:pt>
                <c:pt idx="775">
                  <c:v>0.1</c:v>
                </c:pt>
                <c:pt idx="776">
                  <c:v>0.1</c:v>
                </c:pt>
                <c:pt idx="777">
                  <c:v>0.1</c:v>
                </c:pt>
                <c:pt idx="778">
                  <c:v>0.1</c:v>
                </c:pt>
                <c:pt idx="779">
                  <c:v>0.1</c:v>
                </c:pt>
                <c:pt idx="780">
                  <c:v>3.3333333E-2</c:v>
                </c:pt>
                <c:pt idx="781">
                  <c:v>3.3333333E-2</c:v>
                </c:pt>
                <c:pt idx="782">
                  <c:v>3.3333333E-2</c:v>
                </c:pt>
                <c:pt idx="783">
                  <c:v>3.3333333E-2</c:v>
                </c:pt>
                <c:pt idx="784">
                  <c:v>3.3333333E-2</c:v>
                </c:pt>
                <c:pt idx="785">
                  <c:v>3.3333333E-2</c:v>
                </c:pt>
                <c:pt idx="786">
                  <c:v>3.3333333E-2</c:v>
                </c:pt>
                <c:pt idx="787">
                  <c:v>3.3333333E-2</c:v>
                </c:pt>
                <c:pt idx="788">
                  <c:v>3.3333333E-2</c:v>
                </c:pt>
                <c:pt idx="789">
                  <c:v>3.3333333E-2</c:v>
                </c:pt>
                <c:pt idx="790">
                  <c:v>3.3333333E-2</c:v>
                </c:pt>
                <c:pt idx="791">
                  <c:v>3.3333333E-2</c:v>
                </c:pt>
                <c:pt idx="792">
                  <c:v>3.3333333E-2</c:v>
                </c:pt>
                <c:pt idx="793">
                  <c:v>3.3333333E-2</c:v>
                </c:pt>
                <c:pt idx="794">
                  <c:v>3.3333333E-2</c:v>
                </c:pt>
                <c:pt idx="795">
                  <c:v>3.3333333E-2</c:v>
                </c:pt>
                <c:pt idx="796">
                  <c:v>3.3333333E-2</c:v>
                </c:pt>
                <c:pt idx="797">
                  <c:v>3.3333333E-2</c:v>
                </c:pt>
                <c:pt idx="798">
                  <c:v>3.3333333E-2</c:v>
                </c:pt>
                <c:pt idx="799">
                  <c:v>3.3333333E-2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1.6666667E-2</c:v>
                </c:pt>
                <c:pt idx="861">
                  <c:v>1.6666667E-2</c:v>
                </c:pt>
                <c:pt idx="862">
                  <c:v>1.6666667E-2</c:v>
                </c:pt>
                <c:pt idx="863">
                  <c:v>1.6666667E-2</c:v>
                </c:pt>
                <c:pt idx="864">
                  <c:v>1.6666667E-2</c:v>
                </c:pt>
                <c:pt idx="865">
                  <c:v>1.6666667E-2</c:v>
                </c:pt>
                <c:pt idx="866">
                  <c:v>1.6666667E-2</c:v>
                </c:pt>
                <c:pt idx="867">
                  <c:v>1.6666667E-2</c:v>
                </c:pt>
                <c:pt idx="868">
                  <c:v>1.6666667E-2</c:v>
                </c:pt>
                <c:pt idx="869">
                  <c:v>1.6666667E-2</c:v>
                </c:pt>
                <c:pt idx="870">
                  <c:v>1.6666667E-2</c:v>
                </c:pt>
                <c:pt idx="871">
                  <c:v>1.6666667E-2</c:v>
                </c:pt>
                <c:pt idx="872">
                  <c:v>1.6666667E-2</c:v>
                </c:pt>
                <c:pt idx="873">
                  <c:v>1.6666667E-2</c:v>
                </c:pt>
                <c:pt idx="874">
                  <c:v>1.6666667E-2</c:v>
                </c:pt>
                <c:pt idx="875">
                  <c:v>1.6666667E-2</c:v>
                </c:pt>
                <c:pt idx="876">
                  <c:v>1.6666667E-2</c:v>
                </c:pt>
                <c:pt idx="877">
                  <c:v>1.6666667E-2</c:v>
                </c:pt>
                <c:pt idx="878">
                  <c:v>1.6666667E-2</c:v>
                </c:pt>
                <c:pt idx="879">
                  <c:v>1.6666667E-2</c:v>
                </c:pt>
                <c:pt idx="880">
                  <c:v>1.6666667E-2</c:v>
                </c:pt>
                <c:pt idx="881">
                  <c:v>1.6666667E-2</c:v>
                </c:pt>
                <c:pt idx="882">
                  <c:v>1.6666667E-2</c:v>
                </c:pt>
                <c:pt idx="883">
                  <c:v>1.6666667E-2</c:v>
                </c:pt>
                <c:pt idx="884">
                  <c:v>1.6666667E-2</c:v>
                </c:pt>
                <c:pt idx="885">
                  <c:v>1.6666667E-2</c:v>
                </c:pt>
                <c:pt idx="886">
                  <c:v>1.6666667E-2</c:v>
                </c:pt>
                <c:pt idx="887">
                  <c:v>1.6666667E-2</c:v>
                </c:pt>
                <c:pt idx="888">
                  <c:v>1.6666667E-2</c:v>
                </c:pt>
                <c:pt idx="889">
                  <c:v>1.6666667E-2</c:v>
                </c:pt>
                <c:pt idx="890">
                  <c:v>1.6666667E-2</c:v>
                </c:pt>
                <c:pt idx="891">
                  <c:v>1.6666667E-2</c:v>
                </c:pt>
                <c:pt idx="892">
                  <c:v>1.6666667E-2</c:v>
                </c:pt>
                <c:pt idx="893">
                  <c:v>1.6666667E-2</c:v>
                </c:pt>
                <c:pt idx="894">
                  <c:v>1.6666667E-2</c:v>
                </c:pt>
                <c:pt idx="895">
                  <c:v>1.6666667E-2</c:v>
                </c:pt>
                <c:pt idx="896">
                  <c:v>1.6666667E-2</c:v>
                </c:pt>
                <c:pt idx="897">
                  <c:v>1.6666667E-2</c:v>
                </c:pt>
                <c:pt idx="898">
                  <c:v>1.6666667E-2</c:v>
                </c:pt>
                <c:pt idx="899">
                  <c:v>1.6666667E-2</c:v>
                </c:pt>
                <c:pt idx="900">
                  <c:v>1.6666667E-2</c:v>
                </c:pt>
                <c:pt idx="901">
                  <c:v>1.6666667E-2</c:v>
                </c:pt>
                <c:pt idx="902">
                  <c:v>1.6666667E-2</c:v>
                </c:pt>
                <c:pt idx="903">
                  <c:v>1.6666667E-2</c:v>
                </c:pt>
                <c:pt idx="904">
                  <c:v>1.6666667E-2</c:v>
                </c:pt>
                <c:pt idx="905">
                  <c:v>1.6666667E-2</c:v>
                </c:pt>
                <c:pt idx="906">
                  <c:v>1.6666667E-2</c:v>
                </c:pt>
                <c:pt idx="907">
                  <c:v>1.6666667E-2</c:v>
                </c:pt>
                <c:pt idx="908">
                  <c:v>1.6666667E-2</c:v>
                </c:pt>
                <c:pt idx="909">
                  <c:v>1.6666667E-2</c:v>
                </c:pt>
                <c:pt idx="910">
                  <c:v>1.6666667E-2</c:v>
                </c:pt>
                <c:pt idx="911">
                  <c:v>1.6666667E-2</c:v>
                </c:pt>
                <c:pt idx="912">
                  <c:v>1.6666667E-2</c:v>
                </c:pt>
                <c:pt idx="913">
                  <c:v>1.6666667E-2</c:v>
                </c:pt>
                <c:pt idx="914">
                  <c:v>1.6666667E-2</c:v>
                </c:pt>
                <c:pt idx="915">
                  <c:v>1.6666667E-2</c:v>
                </c:pt>
                <c:pt idx="916">
                  <c:v>1.6666667E-2</c:v>
                </c:pt>
                <c:pt idx="917">
                  <c:v>1.6666667E-2</c:v>
                </c:pt>
                <c:pt idx="918">
                  <c:v>1.6666667E-2</c:v>
                </c:pt>
                <c:pt idx="919">
                  <c:v>1.6666667E-2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1.6666667E-2</c:v>
                </c:pt>
                <c:pt idx="941">
                  <c:v>1.6666667E-2</c:v>
                </c:pt>
                <c:pt idx="942">
                  <c:v>1.6666667E-2</c:v>
                </c:pt>
                <c:pt idx="943">
                  <c:v>1.6666667E-2</c:v>
                </c:pt>
                <c:pt idx="944">
                  <c:v>1.6666667E-2</c:v>
                </c:pt>
                <c:pt idx="945">
                  <c:v>1.6666667E-2</c:v>
                </c:pt>
                <c:pt idx="946">
                  <c:v>1.6666667E-2</c:v>
                </c:pt>
                <c:pt idx="947">
                  <c:v>1.6666667E-2</c:v>
                </c:pt>
                <c:pt idx="948">
                  <c:v>1.6666667E-2</c:v>
                </c:pt>
                <c:pt idx="949">
                  <c:v>1.6666667E-2</c:v>
                </c:pt>
                <c:pt idx="950">
                  <c:v>1.6666667E-2</c:v>
                </c:pt>
                <c:pt idx="951">
                  <c:v>1.6666667E-2</c:v>
                </c:pt>
                <c:pt idx="952">
                  <c:v>1.6666667E-2</c:v>
                </c:pt>
                <c:pt idx="953">
                  <c:v>1.6666667E-2</c:v>
                </c:pt>
                <c:pt idx="954">
                  <c:v>1.6666667E-2</c:v>
                </c:pt>
                <c:pt idx="955">
                  <c:v>1.6666667E-2</c:v>
                </c:pt>
                <c:pt idx="956">
                  <c:v>1.6666667E-2</c:v>
                </c:pt>
                <c:pt idx="957">
                  <c:v>1.6666667E-2</c:v>
                </c:pt>
                <c:pt idx="958">
                  <c:v>1.6666667E-2</c:v>
                </c:pt>
                <c:pt idx="959">
                  <c:v>1.6666667E-2</c:v>
                </c:pt>
                <c:pt idx="960">
                  <c:v>1.6666667E-2</c:v>
                </c:pt>
                <c:pt idx="961">
                  <c:v>1.6666667E-2</c:v>
                </c:pt>
                <c:pt idx="962">
                  <c:v>1.6666667E-2</c:v>
                </c:pt>
                <c:pt idx="963">
                  <c:v>1.6666667E-2</c:v>
                </c:pt>
                <c:pt idx="964">
                  <c:v>1.6666667E-2</c:v>
                </c:pt>
                <c:pt idx="965">
                  <c:v>1.6666667E-2</c:v>
                </c:pt>
                <c:pt idx="966">
                  <c:v>1.6666667E-2</c:v>
                </c:pt>
                <c:pt idx="967">
                  <c:v>1.6666667E-2</c:v>
                </c:pt>
                <c:pt idx="968">
                  <c:v>1.6666667E-2</c:v>
                </c:pt>
                <c:pt idx="969">
                  <c:v>1.6666667E-2</c:v>
                </c:pt>
                <c:pt idx="970">
                  <c:v>1.6666667E-2</c:v>
                </c:pt>
                <c:pt idx="971">
                  <c:v>1.6666667E-2</c:v>
                </c:pt>
                <c:pt idx="972">
                  <c:v>1.6666667E-2</c:v>
                </c:pt>
                <c:pt idx="973">
                  <c:v>1.6666667E-2</c:v>
                </c:pt>
                <c:pt idx="974">
                  <c:v>1.6666667E-2</c:v>
                </c:pt>
                <c:pt idx="975">
                  <c:v>1.6666667E-2</c:v>
                </c:pt>
                <c:pt idx="976">
                  <c:v>1.6666667E-2</c:v>
                </c:pt>
                <c:pt idx="977">
                  <c:v>1.6666667E-2</c:v>
                </c:pt>
                <c:pt idx="978">
                  <c:v>1.6666667E-2</c:v>
                </c:pt>
                <c:pt idx="979">
                  <c:v>1.6666667E-2</c:v>
                </c:pt>
                <c:pt idx="980">
                  <c:v>1.6666667E-2</c:v>
                </c:pt>
                <c:pt idx="981">
                  <c:v>1.6666667E-2</c:v>
                </c:pt>
                <c:pt idx="982">
                  <c:v>1.6666667E-2</c:v>
                </c:pt>
                <c:pt idx="983">
                  <c:v>1.6666667E-2</c:v>
                </c:pt>
                <c:pt idx="984">
                  <c:v>1.6666667E-2</c:v>
                </c:pt>
                <c:pt idx="985">
                  <c:v>1.6666667E-2</c:v>
                </c:pt>
                <c:pt idx="986">
                  <c:v>1.6666667E-2</c:v>
                </c:pt>
                <c:pt idx="987">
                  <c:v>1.6666667E-2</c:v>
                </c:pt>
                <c:pt idx="988">
                  <c:v>1.6666667E-2</c:v>
                </c:pt>
                <c:pt idx="989">
                  <c:v>1.6666667E-2</c:v>
                </c:pt>
                <c:pt idx="990">
                  <c:v>1.6666667E-2</c:v>
                </c:pt>
                <c:pt idx="991">
                  <c:v>1.6666667E-2</c:v>
                </c:pt>
                <c:pt idx="992">
                  <c:v>1.6666667E-2</c:v>
                </c:pt>
                <c:pt idx="993">
                  <c:v>1.6666667E-2</c:v>
                </c:pt>
                <c:pt idx="994">
                  <c:v>1.6666667E-2</c:v>
                </c:pt>
                <c:pt idx="995">
                  <c:v>1.6666667E-2</c:v>
                </c:pt>
                <c:pt idx="996">
                  <c:v>1.6666667E-2</c:v>
                </c:pt>
                <c:pt idx="997">
                  <c:v>1.6666667E-2</c:v>
                </c:pt>
                <c:pt idx="998">
                  <c:v>1.6666667E-2</c:v>
                </c:pt>
                <c:pt idx="999">
                  <c:v>1.6666667E-2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1.6666667E-2</c:v>
                </c:pt>
                <c:pt idx="1181">
                  <c:v>1.6666667E-2</c:v>
                </c:pt>
                <c:pt idx="1182">
                  <c:v>1.6666667E-2</c:v>
                </c:pt>
                <c:pt idx="1183">
                  <c:v>1.6666667E-2</c:v>
                </c:pt>
                <c:pt idx="1184">
                  <c:v>1.6666667E-2</c:v>
                </c:pt>
                <c:pt idx="1185">
                  <c:v>1.6666667E-2</c:v>
                </c:pt>
                <c:pt idx="1186">
                  <c:v>1.6666667E-2</c:v>
                </c:pt>
                <c:pt idx="1187">
                  <c:v>1.6666667E-2</c:v>
                </c:pt>
                <c:pt idx="1188">
                  <c:v>1.6666667E-2</c:v>
                </c:pt>
                <c:pt idx="1189">
                  <c:v>1.6666667E-2</c:v>
                </c:pt>
                <c:pt idx="1190">
                  <c:v>1.6666667E-2</c:v>
                </c:pt>
                <c:pt idx="1191">
                  <c:v>1.6666667E-2</c:v>
                </c:pt>
                <c:pt idx="1192">
                  <c:v>1.6666667E-2</c:v>
                </c:pt>
                <c:pt idx="1193">
                  <c:v>1.6666667E-2</c:v>
                </c:pt>
                <c:pt idx="1194">
                  <c:v>1.6666667E-2</c:v>
                </c:pt>
                <c:pt idx="1195">
                  <c:v>1.6666667E-2</c:v>
                </c:pt>
                <c:pt idx="1196">
                  <c:v>1.6666667E-2</c:v>
                </c:pt>
                <c:pt idx="1197">
                  <c:v>1.6666667E-2</c:v>
                </c:pt>
                <c:pt idx="1198">
                  <c:v>1.6666667E-2</c:v>
                </c:pt>
                <c:pt idx="1199">
                  <c:v>1.6666667E-2</c:v>
                </c:pt>
                <c:pt idx="1200">
                  <c:v>1.6666667E-2</c:v>
                </c:pt>
                <c:pt idx="1201">
                  <c:v>1.6666667E-2</c:v>
                </c:pt>
                <c:pt idx="1202">
                  <c:v>1.6666667E-2</c:v>
                </c:pt>
                <c:pt idx="1203">
                  <c:v>1.6666667E-2</c:v>
                </c:pt>
                <c:pt idx="1204">
                  <c:v>1.6666667E-2</c:v>
                </c:pt>
                <c:pt idx="1205">
                  <c:v>1.6666667E-2</c:v>
                </c:pt>
                <c:pt idx="1206">
                  <c:v>1.6666667E-2</c:v>
                </c:pt>
                <c:pt idx="1207">
                  <c:v>1.6666667E-2</c:v>
                </c:pt>
                <c:pt idx="1208">
                  <c:v>1.6666667E-2</c:v>
                </c:pt>
                <c:pt idx="1209">
                  <c:v>1.6666667E-2</c:v>
                </c:pt>
                <c:pt idx="1210">
                  <c:v>1.6666667E-2</c:v>
                </c:pt>
                <c:pt idx="1211">
                  <c:v>1.6666667E-2</c:v>
                </c:pt>
                <c:pt idx="1212">
                  <c:v>1.6666667E-2</c:v>
                </c:pt>
                <c:pt idx="1213">
                  <c:v>1.6666667E-2</c:v>
                </c:pt>
                <c:pt idx="1214">
                  <c:v>1.6666667E-2</c:v>
                </c:pt>
                <c:pt idx="1215">
                  <c:v>1.6666667E-2</c:v>
                </c:pt>
                <c:pt idx="1216">
                  <c:v>1.6666667E-2</c:v>
                </c:pt>
                <c:pt idx="1217">
                  <c:v>1.6666667E-2</c:v>
                </c:pt>
                <c:pt idx="1218">
                  <c:v>1.6666667E-2</c:v>
                </c:pt>
                <c:pt idx="1219">
                  <c:v>1.6666667E-2</c:v>
                </c:pt>
                <c:pt idx="1220">
                  <c:v>1.6666667E-2</c:v>
                </c:pt>
                <c:pt idx="1221">
                  <c:v>1.6666667E-2</c:v>
                </c:pt>
                <c:pt idx="1222">
                  <c:v>1.6666667E-2</c:v>
                </c:pt>
                <c:pt idx="1223">
                  <c:v>1.6666667E-2</c:v>
                </c:pt>
                <c:pt idx="1224">
                  <c:v>1.6666667E-2</c:v>
                </c:pt>
                <c:pt idx="1225">
                  <c:v>1.6666667E-2</c:v>
                </c:pt>
                <c:pt idx="1226">
                  <c:v>1.6666667E-2</c:v>
                </c:pt>
                <c:pt idx="1227">
                  <c:v>1.6666667E-2</c:v>
                </c:pt>
                <c:pt idx="1228">
                  <c:v>1.6666667E-2</c:v>
                </c:pt>
                <c:pt idx="1229">
                  <c:v>1.6666667E-2</c:v>
                </c:pt>
                <c:pt idx="1230">
                  <c:v>1.6666667E-2</c:v>
                </c:pt>
                <c:pt idx="1231">
                  <c:v>1.6666667E-2</c:v>
                </c:pt>
                <c:pt idx="1232">
                  <c:v>1.6666667E-2</c:v>
                </c:pt>
                <c:pt idx="1233">
                  <c:v>1.6666667E-2</c:v>
                </c:pt>
                <c:pt idx="1234">
                  <c:v>1.6666667E-2</c:v>
                </c:pt>
                <c:pt idx="1235">
                  <c:v>1.6666667E-2</c:v>
                </c:pt>
                <c:pt idx="1236">
                  <c:v>1.6666667E-2</c:v>
                </c:pt>
                <c:pt idx="1237">
                  <c:v>1.6666667E-2</c:v>
                </c:pt>
                <c:pt idx="1238">
                  <c:v>1.6666667E-2</c:v>
                </c:pt>
                <c:pt idx="1239">
                  <c:v>1.6666667E-2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v>27 KV</c:v>
          </c:tx>
          <c:marker>
            <c:symbol val="none"/>
          </c:marker>
          <c:val>
            <c:numRef>
              <c:f>HistoSmallPixels!$B$6:$AWC$6</c:f>
              <c:numCache>
                <c:formatCode>General</c:formatCode>
                <c:ptCount val="127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3.3333333E-2</c:v>
                </c:pt>
                <c:pt idx="241">
                  <c:v>3.3333333E-2</c:v>
                </c:pt>
                <c:pt idx="242">
                  <c:v>3.3333333E-2</c:v>
                </c:pt>
                <c:pt idx="243">
                  <c:v>3.3333333E-2</c:v>
                </c:pt>
                <c:pt idx="244">
                  <c:v>3.3333333E-2</c:v>
                </c:pt>
                <c:pt idx="245">
                  <c:v>3.3333333E-2</c:v>
                </c:pt>
                <c:pt idx="246">
                  <c:v>3.3333333E-2</c:v>
                </c:pt>
                <c:pt idx="247">
                  <c:v>3.3333333E-2</c:v>
                </c:pt>
                <c:pt idx="248">
                  <c:v>3.3333333E-2</c:v>
                </c:pt>
                <c:pt idx="249">
                  <c:v>3.3333333E-2</c:v>
                </c:pt>
                <c:pt idx="250">
                  <c:v>3.3333333E-2</c:v>
                </c:pt>
                <c:pt idx="251">
                  <c:v>3.3333333E-2</c:v>
                </c:pt>
                <c:pt idx="252">
                  <c:v>3.3333333E-2</c:v>
                </c:pt>
                <c:pt idx="253">
                  <c:v>3.3333333E-2</c:v>
                </c:pt>
                <c:pt idx="254">
                  <c:v>3.3333333E-2</c:v>
                </c:pt>
                <c:pt idx="255">
                  <c:v>3.3333333E-2</c:v>
                </c:pt>
                <c:pt idx="256">
                  <c:v>3.3333333E-2</c:v>
                </c:pt>
                <c:pt idx="257">
                  <c:v>3.3333333E-2</c:v>
                </c:pt>
                <c:pt idx="258">
                  <c:v>3.3333333E-2</c:v>
                </c:pt>
                <c:pt idx="259">
                  <c:v>3.3333333E-2</c:v>
                </c:pt>
                <c:pt idx="260">
                  <c:v>0.43333333299999999</c:v>
                </c:pt>
                <c:pt idx="261">
                  <c:v>0.43333333299999999</c:v>
                </c:pt>
                <c:pt idx="262">
                  <c:v>0.43333333299999999</c:v>
                </c:pt>
                <c:pt idx="263">
                  <c:v>0.43333333299999999</c:v>
                </c:pt>
                <c:pt idx="264">
                  <c:v>0.43333333299999999</c:v>
                </c:pt>
                <c:pt idx="265">
                  <c:v>0.43333333299999999</c:v>
                </c:pt>
                <c:pt idx="266">
                  <c:v>0.43333333299999999</c:v>
                </c:pt>
                <c:pt idx="267">
                  <c:v>0.43333333299999999</c:v>
                </c:pt>
                <c:pt idx="268">
                  <c:v>0.43333333299999999</c:v>
                </c:pt>
                <c:pt idx="269">
                  <c:v>0.43333333299999999</c:v>
                </c:pt>
                <c:pt idx="270">
                  <c:v>0.43333333299999999</c:v>
                </c:pt>
                <c:pt idx="271">
                  <c:v>0.43333333299999999</c:v>
                </c:pt>
                <c:pt idx="272">
                  <c:v>0.43333333299999999</c:v>
                </c:pt>
                <c:pt idx="273">
                  <c:v>0.43333333299999999</c:v>
                </c:pt>
                <c:pt idx="274">
                  <c:v>0.43333333299999999</c:v>
                </c:pt>
                <c:pt idx="275">
                  <c:v>0.43333333299999999</c:v>
                </c:pt>
                <c:pt idx="276">
                  <c:v>0.43333333299999999</c:v>
                </c:pt>
                <c:pt idx="277">
                  <c:v>0.43333333299999999</c:v>
                </c:pt>
                <c:pt idx="278">
                  <c:v>0.43333333299999999</c:v>
                </c:pt>
                <c:pt idx="279">
                  <c:v>0.43333333299999999</c:v>
                </c:pt>
                <c:pt idx="280">
                  <c:v>2.3333333330000001</c:v>
                </c:pt>
                <c:pt idx="281">
                  <c:v>2.3333333330000001</c:v>
                </c:pt>
                <c:pt idx="282">
                  <c:v>2.3333333330000001</c:v>
                </c:pt>
                <c:pt idx="283">
                  <c:v>2.3333333330000001</c:v>
                </c:pt>
                <c:pt idx="284">
                  <c:v>2.3333333330000001</c:v>
                </c:pt>
                <c:pt idx="285">
                  <c:v>2.3333333330000001</c:v>
                </c:pt>
                <c:pt idx="286">
                  <c:v>2.3333333330000001</c:v>
                </c:pt>
                <c:pt idx="287">
                  <c:v>2.3333333330000001</c:v>
                </c:pt>
                <c:pt idx="288">
                  <c:v>2.3333333330000001</c:v>
                </c:pt>
                <c:pt idx="289">
                  <c:v>2.3333333330000001</c:v>
                </c:pt>
                <c:pt idx="290">
                  <c:v>2.3333333330000001</c:v>
                </c:pt>
                <c:pt idx="291">
                  <c:v>2.3333333330000001</c:v>
                </c:pt>
                <c:pt idx="292">
                  <c:v>2.3333333330000001</c:v>
                </c:pt>
                <c:pt idx="293">
                  <c:v>2.3333333330000001</c:v>
                </c:pt>
                <c:pt idx="294">
                  <c:v>2.3333333330000001</c:v>
                </c:pt>
                <c:pt idx="295">
                  <c:v>2.3333333330000001</c:v>
                </c:pt>
                <c:pt idx="296">
                  <c:v>2.3333333330000001</c:v>
                </c:pt>
                <c:pt idx="297">
                  <c:v>2.3333333330000001</c:v>
                </c:pt>
                <c:pt idx="298">
                  <c:v>2.3333333330000001</c:v>
                </c:pt>
                <c:pt idx="299">
                  <c:v>2.3333333330000001</c:v>
                </c:pt>
                <c:pt idx="300">
                  <c:v>5.8</c:v>
                </c:pt>
                <c:pt idx="301">
                  <c:v>5.8</c:v>
                </c:pt>
                <c:pt idx="302">
                  <c:v>5.8</c:v>
                </c:pt>
                <c:pt idx="303">
                  <c:v>5.8</c:v>
                </c:pt>
                <c:pt idx="304">
                  <c:v>5.8</c:v>
                </c:pt>
                <c:pt idx="305">
                  <c:v>5.8</c:v>
                </c:pt>
                <c:pt idx="306">
                  <c:v>5.8</c:v>
                </c:pt>
                <c:pt idx="307">
                  <c:v>5.8</c:v>
                </c:pt>
                <c:pt idx="308">
                  <c:v>5.8</c:v>
                </c:pt>
                <c:pt idx="309">
                  <c:v>5.8</c:v>
                </c:pt>
                <c:pt idx="310">
                  <c:v>5.8</c:v>
                </c:pt>
                <c:pt idx="311">
                  <c:v>5.8</c:v>
                </c:pt>
                <c:pt idx="312">
                  <c:v>5.8</c:v>
                </c:pt>
                <c:pt idx="313">
                  <c:v>5.8</c:v>
                </c:pt>
                <c:pt idx="314">
                  <c:v>5.8</c:v>
                </c:pt>
                <c:pt idx="315">
                  <c:v>5.8</c:v>
                </c:pt>
                <c:pt idx="316">
                  <c:v>5.8</c:v>
                </c:pt>
                <c:pt idx="317">
                  <c:v>5.8</c:v>
                </c:pt>
                <c:pt idx="318">
                  <c:v>5.8</c:v>
                </c:pt>
                <c:pt idx="319">
                  <c:v>5.8</c:v>
                </c:pt>
                <c:pt idx="320">
                  <c:v>11.883333329999999</c:v>
                </c:pt>
                <c:pt idx="321">
                  <c:v>11.883333329999999</c:v>
                </c:pt>
                <c:pt idx="322">
                  <c:v>11.883333329999999</c:v>
                </c:pt>
                <c:pt idx="323">
                  <c:v>11.883333329999999</c:v>
                </c:pt>
                <c:pt idx="324">
                  <c:v>11.883333329999999</c:v>
                </c:pt>
                <c:pt idx="325">
                  <c:v>11.883333329999999</c:v>
                </c:pt>
                <c:pt idx="326">
                  <c:v>11.883333329999999</c:v>
                </c:pt>
                <c:pt idx="327">
                  <c:v>11.883333329999999</c:v>
                </c:pt>
                <c:pt idx="328">
                  <c:v>11.883333329999999</c:v>
                </c:pt>
                <c:pt idx="329">
                  <c:v>11.883333329999999</c:v>
                </c:pt>
                <c:pt idx="330">
                  <c:v>11.883333329999999</c:v>
                </c:pt>
                <c:pt idx="331">
                  <c:v>11.883333329999999</c:v>
                </c:pt>
                <c:pt idx="332">
                  <c:v>11.883333329999999</c:v>
                </c:pt>
                <c:pt idx="333">
                  <c:v>11.883333329999999</c:v>
                </c:pt>
                <c:pt idx="334">
                  <c:v>11.883333329999999</c:v>
                </c:pt>
                <c:pt idx="335">
                  <c:v>11.883333329999999</c:v>
                </c:pt>
                <c:pt idx="336">
                  <c:v>11.883333329999999</c:v>
                </c:pt>
                <c:pt idx="337">
                  <c:v>11.883333329999999</c:v>
                </c:pt>
                <c:pt idx="338">
                  <c:v>11.883333329999999</c:v>
                </c:pt>
                <c:pt idx="339">
                  <c:v>11.883333329999999</c:v>
                </c:pt>
                <c:pt idx="340">
                  <c:v>17.983333330000001</c:v>
                </c:pt>
                <c:pt idx="341">
                  <c:v>17.983333330000001</c:v>
                </c:pt>
                <c:pt idx="342">
                  <c:v>17.983333330000001</c:v>
                </c:pt>
                <c:pt idx="343">
                  <c:v>17.983333330000001</c:v>
                </c:pt>
                <c:pt idx="344">
                  <c:v>17.983333330000001</c:v>
                </c:pt>
                <c:pt idx="345">
                  <c:v>17.983333330000001</c:v>
                </c:pt>
                <c:pt idx="346">
                  <c:v>17.983333330000001</c:v>
                </c:pt>
                <c:pt idx="347">
                  <c:v>17.983333330000001</c:v>
                </c:pt>
                <c:pt idx="348">
                  <c:v>17.983333330000001</c:v>
                </c:pt>
                <c:pt idx="349">
                  <c:v>17.983333330000001</c:v>
                </c:pt>
                <c:pt idx="350">
                  <c:v>17.983333330000001</c:v>
                </c:pt>
                <c:pt idx="351">
                  <c:v>17.983333330000001</c:v>
                </c:pt>
                <c:pt idx="352">
                  <c:v>17.983333330000001</c:v>
                </c:pt>
                <c:pt idx="353">
                  <c:v>17.983333330000001</c:v>
                </c:pt>
                <c:pt idx="354">
                  <c:v>17.983333330000001</c:v>
                </c:pt>
                <c:pt idx="355">
                  <c:v>17.983333330000001</c:v>
                </c:pt>
                <c:pt idx="356">
                  <c:v>17.983333330000001</c:v>
                </c:pt>
                <c:pt idx="357">
                  <c:v>17.983333330000001</c:v>
                </c:pt>
                <c:pt idx="358">
                  <c:v>17.983333330000001</c:v>
                </c:pt>
                <c:pt idx="359">
                  <c:v>17.983333330000001</c:v>
                </c:pt>
                <c:pt idx="360">
                  <c:v>22.93333333</c:v>
                </c:pt>
                <c:pt idx="361">
                  <c:v>22.93333333</c:v>
                </c:pt>
                <c:pt idx="362">
                  <c:v>22.93333333</c:v>
                </c:pt>
                <c:pt idx="363">
                  <c:v>22.93333333</c:v>
                </c:pt>
                <c:pt idx="364">
                  <c:v>22.93333333</c:v>
                </c:pt>
                <c:pt idx="365">
                  <c:v>22.93333333</c:v>
                </c:pt>
                <c:pt idx="366">
                  <c:v>22.93333333</c:v>
                </c:pt>
                <c:pt idx="367">
                  <c:v>22.93333333</c:v>
                </c:pt>
                <c:pt idx="368">
                  <c:v>22.93333333</c:v>
                </c:pt>
                <c:pt idx="369">
                  <c:v>22.93333333</c:v>
                </c:pt>
                <c:pt idx="370">
                  <c:v>22.93333333</c:v>
                </c:pt>
                <c:pt idx="371">
                  <c:v>22.93333333</c:v>
                </c:pt>
                <c:pt idx="372">
                  <c:v>22.93333333</c:v>
                </c:pt>
                <c:pt idx="373">
                  <c:v>22.93333333</c:v>
                </c:pt>
                <c:pt idx="374">
                  <c:v>22.93333333</c:v>
                </c:pt>
                <c:pt idx="375">
                  <c:v>22.93333333</c:v>
                </c:pt>
                <c:pt idx="376">
                  <c:v>22.93333333</c:v>
                </c:pt>
                <c:pt idx="377">
                  <c:v>22.93333333</c:v>
                </c:pt>
                <c:pt idx="378">
                  <c:v>22.93333333</c:v>
                </c:pt>
                <c:pt idx="379">
                  <c:v>22.93333333</c:v>
                </c:pt>
                <c:pt idx="380">
                  <c:v>27.166666670000001</c:v>
                </c:pt>
                <c:pt idx="381">
                  <c:v>27.166666670000001</c:v>
                </c:pt>
                <c:pt idx="382">
                  <c:v>27.166666670000001</c:v>
                </c:pt>
                <c:pt idx="383">
                  <c:v>27.166666670000001</c:v>
                </c:pt>
                <c:pt idx="384">
                  <c:v>27.166666670000001</c:v>
                </c:pt>
                <c:pt idx="385">
                  <c:v>27.166666670000001</c:v>
                </c:pt>
                <c:pt idx="386">
                  <c:v>27.166666670000001</c:v>
                </c:pt>
                <c:pt idx="387">
                  <c:v>27.166666670000001</c:v>
                </c:pt>
                <c:pt idx="388">
                  <c:v>27.166666670000001</c:v>
                </c:pt>
                <c:pt idx="389">
                  <c:v>27.166666670000001</c:v>
                </c:pt>
                <c:pt idx="390">
                  <c:v>27.166666670000001</c:v>
                </c:pt>
                <c:pt idx="391">
                  <c:v>27.166666670000001</c:v>
                </c:pt>
                <c:pt idx="392">
                  <c:v>27.166666670000001</c:v>
                </c:pt>
                <c:pt idx="393">
                  <c:v>27.166666670000001</c:v>
                </c:pt>
                <c:pt idx="394">
                  <c:v>27.166666670000001</c:v>
                </c:pt>
                <c:pt idx="395">
                  <c:v>27.166666670000001</c:v>
                </c:pt>
                <c:pt idx="396">
                  <c:v>27.166666670000001</c:v>
                </c:pt>
                <c:pt idx="397">
                  <c:v>27.166666670000001</c:v>
                </c:pt>
                <c:pt idx="398">
                  <c:v>27.166666670000001</c:v>
                </c:pt>
                <c:pt idx="399">
                  <c:v>27.166666670000001</c:v>
                </c:pt>
                <c:pt idx="400">
                  <c:v>29.95</c:v>
                </c:pt>
                <c:pt idx="401">
                  <c:v>29.95</c:v>
                </c:pt>
                <c:pt idx="402">
                  <c:v>29.95</c:v>
                </c:pt>
                <c:pt idx="403">
                  <c:v>29.95</c:v>
                </c:pt>
                <c:pt idx="404">
                  <c:v>29.95</c:v>
                </c:pt>
                <c:pt idx="405">
                  <c:v>29.95</c:v>
                </c:pt>
                <c:pt idx="406">
                  <c:v>29.95</c:v>
                </c:pt>
                <c:pt idx="407">
                  <c:v>29.95</c:v>
                </c:pt>
                <c:pt idx="408">
                  <c:v>29.95</c:v>
                </c:pt>
                <c:pt idx="409">
                  <c:v>29.95</c:v>
                </c:pt>
                <c:pt idx="410">
                  <c:v>29.95</c:v>
                </c:pt>
                <c:pt idx="411">
                  <c:v>29.95</c:v>
                </c:pt>
                <c:pt idx="412">
                  <c:v>29.95</c:v>
                </c:pt>
                <c:pt idx="413">
                  <c:v>29.95</c:v>
                </c:pt>
                <c:pt idx="414">
                  <c:v>29.95</c:v>
                </c:pt>
                <c:pt idx="415">
                  <c:v>29.95</c:v>
                </c:pt>
                <c:pt idx="416">
                  <c:v>29.95</c:v>
                </c:pt>
                <c:pt idx="417">
                  <c:v>29.95</c:v>
                </c:pt>
                <c:pt idx="418">
                  <c:v>29.95</c:v>
                </c:pt>
                <c:pt idx="419">
                  <c:v>29.95</c:v>
                </c:pt>
                <c:pt idx="420">
                  <c:v>32.566666669999996</c:v>
                </c:pt>
                <c:pt idx="421">
                  <c:v>32.566666669999996</c:v>
                </c:pt>
                <c:pt idx="422">
                  <c:v>32.566666669999996</c:v>
                </c:pt>
                <c:pt idx="423">
                  <c:v>32.566666669999996</c:v>
                </c:pt>
                <c:pt idx="424">
                  <c:v>32.566666669999996</c:v>
                </c:pt>
                <c:pt idx="425">
                  <c:v>32.566666669999996</c:v>
                </c:pt>
                <c:pt idx="426">
                  <c:v>32.566666669999996</c:v>
                </c:pt>
                <c:pt idx="427">
                  <c:v>32.566666669999996</c:v>
                </c:pt>
                <c:pt idx="428">
                  <c:v>32.566666669999996</c:v>
                </c:pt>
                <c:pt idx="429">
                  <c:v>32.566666669999996</c:v>
                </c:pt>
                <c:pt idx="430">
                  <c:v>32.566666669999996</c:v>
                </c:pt>
                <c:pt idx="431">
                  <c:v>32.566666669999996</c:v>
                </c:pt>
                <c:pt idx="432">
                  <c:v>32.566666669999996</c:v>
                </c:pt>
                <c:pt idx="433">
                  <c:v>32.566666669999996</c:v>
                </c:pt>
                <c:pt idx="434">
                  <c:v>32.566666669999996</c:v>
                </c:pt>
                <c:pt idx="435">
                  <c:v>32.566666669999996</c:v>
                </c:pt>
                <c:pt idx="436">
                  <c:v>32.566666669999996</c:v>
                </c:pt>
                <c:pt idx="437">
                  <c:v>32.566666669999996</c:v>
                </c:pt>
                <c:pt idx="438">
                  <c:v>32.566666669999996</c:v>
                </c:pt>
                <c:pt idx="439">
                  <c:v>32.566666669999996</c:v>
                </c:pt>
                <c:pt idx="440">
                  <c:v>37.35</c:v>
                </c:pt>
                <c:pt idx="441">
                  <c:v>37.35</c:v>
                </c:pt>
                <c:pt idx="442">
                  <c:v>37.35</c:v>
                </c:pt>
                <c:pt idx="443">
                  <c:v>37.35</c:v>
                </c:pt>
                <c:pt idx="444">
                  <c:v>37.35</c:v>
                </c:pt>
                <c:pt idx="445">
                  <c:v>37.35</c:v>
                </c:pt>
                <c:pt idx="446">
                  <c:v>37.35</c:v>
                </c:pt>
                <c:pt idx="447">
                  <c:v>37.35</c:v>
                </c:pt>
                <c:pt idx="448">
                  <c:v>37.35</c:v>
                </c:pt>
                <c:pt idx="449">
                  <c:v>37.35</c:v>
                </c:pt>
                <c:pt idx="450">
                  <c:v>37.35</c:v>
                </c:pt>
                <c:pt idx="451">
                  <c:v>37.35</c:v>
                </c:pt>
                <c:pt idx="452">
                  <c:v>37.35</c:v>
                </c:pt>
                <c:pt idx="453">
                  <c:v>37.35</c:v>
                </c:pt>
                <c:pt idx="454">
                  <c:v>37.35</c:v>
                </c:pt>
                <c:pt idx="455">
                  <c:v>37.35</c:v>
                </c:pt>
                <c:pt idx="456">
                  <c:v>37.35</c:v>
                </c:pt>
                <c:pt idx="457">
                  <c:v>37.35</c:v>
                </c:pt>
                <c:pt idx="458">
                  <c:v>37.35</c:v>
                </c:pt>
                <c:pt idx="459">
                  <c:v>37.35</c:v>
                </c:pt>
                <c:pt idx="460">
                  <c:v>42.333333330000002</c:v>
                </c:pt>
                <c:pt idx="461">
                  <c:v>42.333333330000002</c:v>
                </c:pt>
                <c:pt idx="462">
                  <c:v>42.333333330000002</c:v>
                </c:pt>
                <c:pt idx="463">
                  <c:v>42.333333330000002</c:v>
                </c:pt>
                <c:pt idx="464">
                  <c:v>42.333333330000002</c:v>
                </c:pt>
                <c:pt idx="465">
                  <c:v>42.333333330000002</c:v>
                </c:pt>
                <c:pt idx="466">
                  <c:v>42.333333330000002</c:v>
                </c:pt>
                <c:pt idx="467">
                  <c:v>42.333333330000002</c:v>
                </c:pt>
                <c:pt idx="468">
                  <c:v>42.333333330000002</c:v>
                </c:pt>
                <c:pt idx="469">
                  <c:v>42.333333330000002</c:v>
                </c:pt>
                <c:pt idx="470">
                  <c:v>42.333333330000002</c:v>
                </c:pt>
                <c:pt idx="471">
                  <c:v>42.333333330000002</c:v>
                </c:pt>
                <c:pt idx="472">
                  <c:v>42.333333330000002</c:v>
                </c:pt>
                <c:pt idx="473">
                  <c:v>42.333333330000002</c:v>
                </c:pt>
                <c:pt idx="474">
                  <c:v>42.333333330000002</c:v>
                </c:pt>
                <c:pt idx="475">
                  <c:v>42.333333330000002</c:v>
                </c:pt>
                <c:pt idx="476">
                  <c:v>42.333333330000002</c:v>
                </c:pt>
                <c:pt idx="477">
                  <c:v>42.333333330000002</c:v>
                </c:pt>
                <c:pt idx="478">
                  <c:v>42.333333330000002</c:v>
                </c:pt>
                <c:pt idx="479">
                  <c:v>42.333333330000002</c:v>
                </c:pt>
                <c:pt idx="480">
                  <c:v>51.15</c:v>
                </c:pt>
                <c:pt idx="481">
                  <c:v>51.15</c:v>
                </c:pt>
                <c:pt idx="482">
                  <c:v>51.15</c:v>
                </c:pt>
                <c:pt idx="483">
                  <c:v>51.15</c:v>
                </c:pt>
                <c:pt idx="484">
                  <c:v>51.15</c:v>
                </c:pt>
                <c:pt idx="485">
                  <c:v>51.15</c:v>
                </c:pt>
                <c:pt idx="486">
                  <c:v>51.15</c:v>
                </c:pt>
                <c:pt idx="487">
                  <c:v>51.15</c:v>
                </c:pt>
                <c:pt idx="488">
                  <c:v>51.15</c:v>
                </c:pt>
                <c:pt idx="489">
                  <c:v>51.15</c:v>
                </c:pt>
                <c:pt idx="490">
                  <c:v>51.15</c:v>
                </c:pt>
                <c:pt idx="491">
                  <c:v>51.15</c:v>
                </c:pt>
                <c:pt idx="492">
                  <c:v>51.15</c:v>
                </c:pt>
                <c:pt idx="493">
                  <c:v>51.15</c:v>
                </c:pt>
                <c:pt idx="494">
                  <c:v>51.15</c:v>
                </c:pt>
                <c:pt idx="495">
                  <c:v>51.15</c:v>
                </c:pt>
                <c:pt idx="496">
                  <c:v>51.15</c:v>
                </c:pt>
                <c:pt idx="497">
                  <c:v>51.15</c:v>
                </c:pt>
                <c:pt idx="498">
                  <c:v>51.15</c:v>
                </c:pt>
                <c:pt idx="499">
                  <c:v>51.15</c:v>
                </c:pt>
                <c:pt idx="500">
                  <c:v>62.233333330000001</c:v>
                </c:pt>
                <c:pt idx="501">
                  <c:v>62.233333330000001</c:v>
                </c:pt>
                <c:pt idx="502">
                  <c:v>62.233333330000001</c:v>
                </c:pt>
                <c:pt idx="503">
                  <c:v>62.233333330000001</c:v>
                </c:pt>
                <c:pt idx="504">
                  <c:v>62.233333330000001</c:v>
                </c:pt>
                <c:pt idx="505">
                  <c:v>62.233333330000001</c:v>
                </c:pt>
                <c:pt idx="506">
                  <c:v>62.233333330000001</c:v>
                </c:pt>
                <c:pt idx="507">
                  <c:v>62.233333330000001</c:v>
                </c:pt>
                <c:pt idx="508">
                  <c:v>62.233333330000001</c:v>
                </c:pt>
                <c:pt idx="509">
                  <c:v>62.233333330000001</c:v>
                </c:pt>
                <c:pt idx="510">
                  <c:v>62.233333330000001</c:v>
                </c:pt>
                <c:pt idx="511">
                  <c:v>62.233333330000001</c:v>
                </c:pt>
                <c:pt idx="512">
                  <c:v>62.233333330000001</c:v>
                </c:pt>
                <c:pt idx="513">
                  <c:v>62.233333330000001</c:v>
                </c:pt>
                <c:pt idx="514">
                  <c:v>62.233333330000001</c:v>
                </c:pt>
                <c:pt idx="515">
                  <c:v>62.233333330000001</c:v>
                </c:pt>
                <c:pt idx="516">
                  <c:v>62.233333330000001</c:v>
                </c:pt>
                <c:pt idx="517">
                  <c:v>62.233333330000001</c:v>
                </c:pt>
                <c:pt idx="518">
                  <c:v>62.233333330000001</c:v>
                </c:pt>
                <c:pt idx="519">
                  <c:v>62.233333330000001</c:v>
                </c:pt>
                <c:pt idx="520">
                  <c:v>76.233333329999994</c:v>
                </c:pt>
                <c:pt idx="521">
                  <c:v>76.233333329999994</c:v>
                </c:pt>
                <c:pt idx="522">
                  <c:v>76.233333329999994</c:v>
                </c:pt>
                <c:pt idx="523">
                  <c:v>76.233333329999994</c:v>
                </c:pt>
                <c:pt idx="524">
                  <c:v>76.233333329999994</c:v>
                </c:pt>
                <c:pt idx="525">
                  <c:v>76.233333329999994</c:v>
                </c:pt>
                <c:pt idx="526">
                  <c:v>76.233333329999994</c:v>
                </c:pt>
                <c:pt idx="527">
                  <c:v>76.233333329999994</c:v>
                </c:pt>
                <c:pt idx="528">
                  <c:v>76.233333329999994</c:v>
                </c:pt>
                <c:pt idx="529">
                  <c:v>76.233333329999994</c:v>
                </c:pt>
                <c:pt idx="530">
                  <c:v>76.233333329999994</c:v>
                </c:pt>
                <c:pt idx="531">
                  <c:v>76.233333329999994</c:v>
                </c:pt>
                <c:pt idx="532">
                  <c:v>76.233333329999994</c:v>
                </c:pt>
                <c:pt idx="533">
                  <c:v>76.233333329999994</c:v>
                </c:pt>
                <c:pt idx="534">
                  <c:v>76.233333329999994</c:v>
                </c:pt>
                <c:pt idx="535">
                  <c:v>76.233333329999994</c:v>
                </c:pt>
                <c:pt idx="536">
                  <c:v>76.233333329999994</c:v>
                </c:pt>
                <c:pt idx="537">
                  <c:v>76.233333329999994</c:v>
                </c:pt>
                <c:pt idx="538">
                  <c:v>76.233333329999994</c:v>
                </c:pt>
                <c:pt idx="539">
                  <c:v>76.233333329999994</c:v>
                </c:pt>
                <c:pt idx="540">
                  <c:v>92.633333329999999</c:v>
                </c:pt>
                <c:pt idx="541">
                  <c:v>92.633333329999999</c:v>
                </c:pt>
                <c:pt idx="542">
                  <c:v>92.633333329999999</c:v>
                </c:pt>
                <c:pt idx="543">
                  <c:v>92.633333329999999</c:v>
                </c:pt>
                <c:pt idx="544">
                  <c:v>92.633333329999999</c:v>
                </c:pt>
                <c:pt idx="545">
                  <c:v>92.633333329999999</c:v>
                </c:pt>
                <c:pt idx="546">
                  <c:v>92.633333329999999</c:v>
                </c:pt>
                <c:pt idx="547">
                  <c:v>92.633333329999999</c:v>
                </c:pt>
                <c:pt idx="548">
                  <c:v>92.633333329999999</c:v>
                </c:pt>
                <c:pt idx="549">
                  <c:v>92.633333329999999</c:v>
                </c:pt>
                <c:pt idx="550">
                  <c:v>92.633333329999999</c:v>
                </c:pt>
                <c:pt idx="551">
                  <c:v>92.633333329999999</c:v>
                </c:pt>
                <c:pt idx="552">
                  <c:v>92.633333329999999</c:v>
                </c:pt>
                <c:pt idx="553">
                  <c:v>92.633333329999999</c:v>
                </c:pt>
                <c:pt idx="554">
                  <c:v>92.633333329999999</c:v>
                </c:pt>
                <c:pt idx="555">
                  <c:v>92.633333329999999</c:v>
                </c:pt>
                <c:pt idx="556">
                  <c:v>92.633333329999999</c:v>
                </c:pt>
                <c:pt idx="557">
                  <c:v>92.633333329999999</c:v>
                </c:pt>
                <c:pt idx="558">
                  <c:v>92.633333329999999</c:v>
                </c:pt>
                <c:pt idx="559">
                  <c:v>92.633333329999999</c:v>
                </c:pt>
                <c:pt idx="560">
                  <c:v>110.9833333</c:v>
                </c:pt>
                <c:pt idx="561">
                  <c:v>110.9833333</c:v>
                </c:pt>
                <c:pt idx="562">
                  <c:v>110.9833333</c:v>
                </c:pt>
                <c:pt idx="563">
                  <c:v>110.9833333</c:v>
                </c:pt>
                <c:pt idx="564">
                  <c:v>110.9833333</c:v>
                </c:pt>
                <c:pt idx="565">
                  <c:v>110.9833333</c:v>
                </c:pt>
                <c:pt idx="566">
                  <c:v>110.9833333</c:v>
                </c:pt>
                <c:pt idx="567">
                  <c:v>110.9833333</c:v>
                </c:pt>
                <c:pt idx="568">
                  <c:v>110.9833333</c:v>
                </c:pt>
                <c:pt idx="569">
                  <c:v>110.9833333</c:v>
                </c:pt>
                <c:pt idx="570">
                  <c:v>110.9833333</c:v>
                </c:pt>
                <c:pt idx="571">
                  <c:v>110.9833333</c:v>
                </c:pt>
                <c:pt idx="572">
                  <c:v>110.9833333</c:v>
                </c:pt>
                <c:pt idx="573">
                  <c:v>110.9833333</c:v>
                </c:pt>
                <c:pt idx="574">
                  <c:v>110.9833333</c:v>
                </c:pt>
                <c:pt idx="575">
                  <c:v>110.9833333</c:v>
                </c:pt>
                <c:pt idx="576">
                  <c:v>110.9833333</c:v>
                </c:pt>
                <c:pt idx="577">
                  <c:v>110.9833333</c:v>
                </c:pt>
                <c:pt idx="578">
                  <c:v>110.9833333</c:v>
                </c:pt>
                <c:pt idx="579">
                  <c:v>110.9833333</c:v>
                </c:pt>
                <c:pt idx="580">
                  <c:v>118.2166667</c:v>
                </c:pt>
                <c:pt idx="581">
                  <c:v>118.2166667</c:v>
                </c:pt>
                <c:pt idx="582">
                  <c:v>118.2166667</c:v>
                </c:pt>
                <c:pt idx="583">
                  <c:v>118.2166667</c:v>
                </c:pt>
                <c:pt idx="584">
                  <c:v>118.2166667</c:v>
                </c:pt>
                <c:pt idx="585">
                  <c:v>118.2166667</c:v>
                </c:pt>
                <c:pt idx="586">
                  <c:v>118.2166667</c:v>
                </c:pt>
                <c:pt idx="587">
                  <c:v>118.2166667</c:v>
                </c:pt>
                <c:pt idx="588">
                  <c:v>118.2166667</c:v>
                </c:pt>
                <c:pt idx="589">
                  <c:v>118.2166667</c:v>
                </c:pt>
                <c:pt idx="590">
                  <c:v>118.2166667</c:v>
                </c:pt>
                <c:pt idx="591">
                  <c:v>118.2166667</c:v>
                </c:pt>
                <c:pt idx="592">
                  <c:v>118.2166667</c:v>
                </c:pt>
                <c:pt idx="593">
                  <c:v>118.2166667</c:v>
                </c:pt>
                <c:pt idx="594">
                  <c:v>118.2166667</c:v>
                </c:pt>
                <c:pt idx="595">
                  <c:v>118.2166667</c:v>
                </c:pt>
                <c:pt idx="596">
                  <c:v>118.2166667</c:v>
                </c:pt>
                <c:pt idx="597">
                  <c:v>118.2166667</c:v>
                </c:pt>
                <c:pt idx="598">
                  <c:v>118.2166667</c:v>
                </c:pt>
                <c:pt idx="599">
                  <c:v>118.2166667</c:v>
                </c:pt>
                <c:pt idx="600">
                  <c:v>116.08333330000001</c:v>
                </c:pt>
                <c:pt idx="601">
                  <c:v>116.08333330000001</c:v>
                </c:pt>
                <c:pt idx="602">
                  <c:v>116.08333330000001</c:v>
                </c:pt>
                <c:pt idx="603">
                  <c:v>116.08333330000001</c:v>
                </c:pt>
                <c:pt idx="604">
                  <c:v>116.08333330000001</c:v>
                </c:pt>
                <c:pt idx="605">
                  <c:v>116.08333330000001</c:v>
                </c:pt>
                <c:pt idx="606">
                  <c:v>116.08333330000001</c:v>
                </c:pt>
                <c:pt idx="607">
                  <c:v>116.08333330000001</c:v>
                </c:pt>
                <c:pt idx="608">
                  <c:v>116.08333330000001</c:v>
                </c:pt>
                <c:pt idx="609">
                  <c:v>116.08333330000001</c:v>
                </c:pt>
                <c:pt idx="610">
                  <c:v>116.08333330000001</c:v>
                </c:pt>
                <c:pt idx="611">
                  <c:v>116.08333330000001</c:v>
                </c:pt>
                <c:pt idx="612">
                  <c:v>116.08333330000001</c:v>
                </c:pt>
                <c:pt idx="613">
                  <c:v>116.08333330000001</c:v>
                </c:pt>
                <c:pt idx="614">
                  <c:v>116.08333330000001</c:v>
                </c:pt>
                <c:pt idx="615">
                  <c:v>116.08333330000001</c:v>
                </c:pt>
                <c:pt idx="616">
                  <c:v>116.08333330000001</c:v>
                </c:pt>
                <c:pt idx="617">
                  <c:v>116.08333330000001</c:v>
                </c:pt>
                <c:pt idx="618">
                  <c:v>116.08333330000001</c:v>
                </c:pt>
                <c:pt idx="619">
                  <c:v>116.08333330000001</c:v>
                </c:pt>
                <c:pt idx="620">
                  <c:v>99.933333329999996</c:v>
                </c:pt>
                <c:pt idx="621">
                  <c:v>99.933333329999996</c:v>
                </c:pt>
                <c:pt idx="622">
                  <c:v>99.933333329999996</c:v>
                </c:pt>
                <c:pt idx="623">
                  <c:v>99.933333329999996</c:v>
                </c:pt>
                <c:pt idx="624">
                  <c:v>99.933333329999996</c:v>
                </c:pt>
                <c:pt idx="625">
                  <c:v>99.933333329999996</c:v>
                </c:pt>
                <c:pt idx="626">
                  <c:v>99.933333329999996</c:v>
                </c:pt>
                <c:pt idx="627">
                  <c:v>99.933333329999996</c:v>
                </c:pt>
                <c:pt idx="628">
                  <c:v>99.933333329999996</c:v>
                </c:pt>
                <c:pt idx="629">
                  <c:v>99.933333329999996</c:v>
                </c:pt>
                <c:pt idx="630">
                  <c:v>99.933333329999996</c:v>
                </c:pt>
                <c:pt idx="631">
                  <c:v>99.933333329999996</c:v>
                </c:pt>
                <c:pt idx="632">
                  <c:v>99.933333329999996</c:v>
                </c:pt>
                <c:pt idx="633">
                  <c:v>99.933333329999996</c:v>
                </c:pt>
                <c:pt idx="634">
                  <c:v>99.933333329999996</c:v>
                </c:pt>
                <c:pt idx="635">
                  <c:v>99.933333329999996</c:v>
                </c:pt>
                <c:pt idx="636">
                  <c:v>99.933333329999996</c:v>
                </c:pt>
                <c:pt idx="637">
                  <c:v>99.933333329999996</c:v>
                </c:pt>
                <c:pt idx="638">
                  <c:v>99.933333329999996</c:v>
                </c:pt>
                <c:pt idx="639">
                  <c:v>99.933333329999996</c:v>
                </c:pt>
                <c:pt idx="640">
                  <c:v>80.133333329999999</c:v>
                </c:pt>
                <c:pt idx="641">
                  <c:v>80.133333329999999</c:v>
                </c:pt>
                <c:pt idx="642">
                  <c:v>80.133333329999999</c:v>
                </c:pt>
                <c:pt idx="643">
                  <c:v>80.133333329999999</c:v>
                </c:pt>
                <c:pt idx="644">
                  <c:v>80.133333329999999</c:v>
                </c:pt>
                <c:pt idx="645">
                  <c:v>80.133333329999999</c:v>
                </c:pt>
                <c:pt idx="646">
                  <c:v>80.133333329999999</c:v>
                </c:pt>
                <c:pt idx="647">
                  <c:v>80.133333329999999</c:v>
                </c:pt>
                <c:pt idx="648">
                  <c:v>80.133333329999999</c:v>
                </c:pt>
                <c:pt idx="649">
                  <c:v>80.133333329999999</c:v>
                </c:pt>
                <c:pt idx="650">
                  <c:v>80.133333329999999</c:v>
                </c:pt>
                <c:pt idx="651">
                  <c:v>80.133333329999999</c:v>
                </c:pt>
                <c:pt idx="652">
                  <c:v>80.133333329999999</c:v>
                </c:pt>
                <c:pt idx="653">
                  <c:v>80.133333329999999</c:v>
                </c:pt>
                <c:pt idx="654">
                  <c:v>80.133333329999999</c:v>
                </c:pt>
                <c:pt idx="655">
                  <c:v>80.133333329999999</c:v>
                </c:pt>
                <c:pt idx="656">
                  <c:v>80.133333329999999</c:v>
                </c:pt>
                <c:pt idx="657">
                  <c:v>80.133333329999999</c:v>
                </c:pt>
                <c:pt idx="658">
                  <c:v>80.133333329999999</c:v>
                </c:pt>
                <c:pt idx="659">
                  <c:v>80.133333329999999</c:v>
                </c:pt>
                <c:pt idx="660">
                  <c:v>58.816666669999996</c:v>
                </c:pt>
                <c:pt idx="661">
                  <c:v>58.816666669999996</c:v>
                </c:pt>
                <c:pt idx="662">
                  <c:v>58.816666669999996</c:v>
                </c:pt>
                <c:pt idx="663">
                  <c:v>58.816666669999996</c:v>
                </c:pt>
                <c:pt idx="664">
                  <c:v>58.816666669999996</c:v>
                </c:pt>
                <c:pt idx="665">
                  <c:v>58.816666669999996</c:v>
                </c:pt>
                <c:pt idx="666">
                  <c:v>58.816666669999996</c:v>
                </c:pt>
                <c:pt idx="667">
                  <c:v>58.816666669999996</c:v>
                </c:pt>
                <c:pt idx="668">
                  <c:v>58.816666669999996</c:v>
                </c:pt>
                <c:pt idx="669">
                  <c:v>58.816666669999996</c:v>
                </c:pt>
                <c:pt idx="670">
                  <c:v>58.816666669999996</c:v>
                </c:pt>
                <c:pt idx="671">
                  <c:v>58.816666669999996</c:v>
                </c:pt>
                <c:pt idx="672">
                  <c:v>58.816666669999996</c:v>
                </c:pt>
                <c:pt idx="673">
                  <c:v>58.816666669999996</c:v>
                </c:pt>
                <c:pt idx="674">
                  <c:v>58.816666669999996</c:v>
                </c:pt>
                <c:pt idx="675">
                  <c:v>58.816666669999996</c:v>
                </c:pt>
                <c:pt idx="676">
                  <c:v>58.816666669999996</c:v>
                </c:pt>
                <c:pt idx="677">
                  <c:v>58.816666669999996</c:v>
                </c:pt>
                <c:pt idx="678">
                  <c:v>58.816666669999996</c:v>
                </c:pt>
                <c:pt idx="679">
                  <c:v>58.816666669999996</c:v>
                </c:pt>
                <c:pt idx="680">
                  <c:v>37.716666670000002</c:v>
                </c:pt>
                <c:pt idx="681">
                  <c:v>37.716666670000002</c:v>
                </c:pt>
                <c:pt idx="682">
                  <c:v>37.716666670000002</c:v>
                </c:pt>
                <c:pt idx="683">
                  <c:v>37.716666670000002</c:v>
                </c:pt>
                <c:pt idx="684">
                  <c:v>37.716666670000002</c:v>
                </c:pt>
                <c:pt idx="685">
                  <c:v>37.716666670000002</c:v>
                </c:pt>
                <c:pt idx="686">
                  <c:v>37.716666670000002</c:v>
                </c:pt>
                <c:pt idx="687">
                  <c:v>37.716666670000002</c:v>
                </c:pt>
                <c:pt idx="688">
                  <c:v>37.716666670000002</c:v>
                </c:pt>
                <c:pt idx="689">
                  <c:v>37.716666670000002</c:v>
                </c:pt>
                <c:pt idx="690">
                  <c:v>37.716666670000002</c:v>
                </c:pt>
                <c:pt idx="691">
                  <c:v>37.716666670000002</c:v>
                </c:pt>
                <c:pt idx="692">
                  <c:v>37.716666670000002</c:v>
                </c:pt>
                <c:pt idx="693">
                  <c:v>37.716666670000002</c:v>
                </c:pt>
                <c:pt idx="694">
                  <c:v>37.716666670000002</c:v>
                </c:pt>
                <c:pt idx="695">
                  <c:v>37.716666670000002</c:v>
                </c:pt>
                <c:pt idx="696">
                  <c:v>37.716666670000002</c:v>
                </c:pt>
                <c:pt idx="697">
                  <c:v>37.716666670000002</c:v>
                </c:pt>
                <c:pt idx="698">
                  <c:v>37.716666670000002</c:v>
                </c:pt>
                <c:pt idx="699">
                  <c:v>37.716666670000002</c:v>
                </c:pt>
                <c:pt idx="700">
                  <c:v>25.18333333</c:v>
                </c:pt>
                <c:pt idx="701">
                  <c:v>25.18333333</c:v>
                </c:pt>
                <c:pt idx="702">
                  <c:v>25.18333333</c:v>
                </c:pt>
                <c:pt idx="703">
                  <c:v>25.18333333</c:v>
                </c:pt>
                <c:pt idx="704">
                  <c:v>25.18333333</c:v>
                </c:pt>
                <c:pt idx="705">
                  <c:v>25.18333333</c:v>
                </c:pt>
                <c:pt idx="706">
                  <c:v>25.18333333</c:v>
                </c:pt>
                <c:pt idx="707">
                  <c:v>25.18333333</c:v>
                </c:pt>
                <c:pt idx="708">
                  <c:v>25.18333333</c:v>
                </c:pt>
                <c:pt idx="709">
                  <c:v>25.18333333</c:v>
                </c:pt>
                <c:pt idx="710">
                  <c:v>25.18333333</c:v>
                </c:pt>
                <c:pt idx="711">
                  <c:v>25.18333333</c:v>
                </c:pt>
                <c:pt idx="712">
                  <c:v>25.18333333</c:v>
                </c:pt>
                <c:pt idx="713">
                  <c:v>25.18333333</c:v>
                </c:pt>
                <c:pt idx="714">
                  <c:v>25.18333333</c:v>
                </c:pt>
                <c:pt idx="715">
                  <c:v>25.18333333</c:v>
                </c:pt>
                <c:pt idx="716">
                  <c:v>25.18333333</c:v>
                </c:pt>
                <c:pt idx="717">
                  <c:v>25.18333333</c:v>
                </c:pt>
                <c:pt idx="718">
                  <c:v>25.18333333</c:v>
                </c:pt>
                <c:pt idx="719">
                  <c:v>25.18333333</c:v>
                </c:pt>
                <c:pt idx="720">
                  <c:v>16.7</c:v>
                </c:pt>
                <c:pt idx="721">
                  <c:v>16.7</c:v>
                </c:pt>
                <c:pt idx="722">
                  <c:v>16.7</c:v>
                </c:pt>
                <c:pt idx="723">
                  <c:v>16.7</c:v>
                </c:pt>
                <c:pt idx="724">
                  <c:v>16.7</c:v>
                </c:pt>
                <c:pt idx="725">
                  <c:v>16.7</c:v>
                </c:pt>
                <c:pt idx="726">
                  <c:v>16.7</c:v>
                </c:pt>
                <c:pt idx="727">
                  <c:v>16.7</c:v>
                </c:pt>
                <c:pt idx="728">
                  <c:v>16.7</c:v>
                </c:pt>
                <c:pt idx="729">
                  <c:v>16.7</c:v>
                </c:pt>
                <c:pt idx="730">
                  <c:v>16.7</c:v>
                </c:pt>
                <c:pt idx="731">
                  <c:v>16.7</c:v>
                </c:pt>
                <c:pt idx="732">
                  <c:v>16.7</c:v>
                </c:pt>
                <c:pt idx="733">
                  <c:v>16.7</c:v>
                </c:pt>
                <c:pt idx="734">
                  <c:v>16.7</c:v>
                </c:pt>
                <c:pt idx="735">
                  <c:v>16.7</c:v>
                </c:pt>
                <c:pt idx="736">
                  <c:v>16.7</c:v>
                </c:pt>
                <c:pt idx="737">
                  <c:v>16.7</c:v>
                </c:pt>
                <c:pt idx="738">
                  <c:v>16.7</c:v>
                </c:pt>
                <c:pt idx="739">
                  <c:v>16.7</c:v>
                </c:pt>
                <c:pt idx="740">
                  <c:v>12.58333333</c:v>
                </c:pt>
                <c:pt idx="741">
                  <c:v>12.58333333</c:v>
                </c:pt>
                <c:pt idx="742">
                  <c:v>12.58333333</c:v>
                </c:pt>
                <c:pt idx="743">
                  <c:v>12.58333333</c:v>
                </c:pt>
                <c:pt idx="744">
                  <c:v>12.58333333</c:v>
                </c:pt>
                <c:pt idx="745">
                  <c:v>12.58333333</c:v>
                </c:pt>
                <c:pt idx="746">
                  <c:v>12.58333333</c:v>
                </c:pt>
                <c:pt idx="747">
                  <c:v>12.58333333</c:v>
                </c:pt>
                <c:pt idx="748">
                  <c:v>12.58333333</c:v>
                </c:pt>
                <c:pt idx="749">
                  <c:v>12.58333333</c:v>
                </c:pt>
                <c:pt idx="750">
                  <c:v>12.58333333</c:v>
                </c:pt>
                <c:pt idx="751">
                  <c:v>12.58333333</c:v>
                </c:pt>
                <c:pt idx="752">
                  <c:v>12.58333333</c:v>
                </c:pt>
                <c:pt idx="753">
                  <c:v>12.58333333</c:v>
                </c:pt>
                <c:pt idx="754">
                  <c:v>12.58333333</c:v>
                </c:pt>
                <c:pt idx="755">
                  <c:v>12.58333333</c:v>
                </c:pt>
                <c:pt idx="756">
                  <c:v>12.58333333</c:v>
                </c:pt>
                <c:pt idx="757">
                  <c:v>12.58333333</c:v>
                </c:pt>
                <c:pt idx="758">
                  <c:v>12.58333333</c:v>
                </c:pt>
                <c:pt idx="759">
                  <c:v>12.58333333</c:v>
                </c:pt>
                <c:pt idx="760">
                  <c:v>9.9666666670000001</c:v>
                </c:pt>
                <c:pt idx="761">
                  <c:v>9.9666666670000001</c:v>
                </c:pt>
                <c:pt idx="762">
                  <c:v>9.9666666670000001</c:v>
                </c:pt>
                <c:pt idx="763">
                  <c:v>9.9666666670000001</c:v>
                </c:pt>
                <c:pt idx="764">
                  <c:v>9.9666666670000001</c:v>
                </c:pt>
                <c:pt idx="765">
                  <c:v>9.9666666670000001</c:v>
                </c:pt>
                <c:pt idx="766">
                  <c:v>9.9666666670000001</c:v>
                </c:pt>
                <c:pt idx="767">
                  <c:v>9.9666666670000001</c:v>
                </c:pt>
                <c:pt idx="768">
                  <c:v>9.9666666670000001</c:v>
                </c:pt>
                <c:pt idx="769">
                  <c:v>9.9666666670000001</c:v>
                </c:pt>
                <c:pt idx="770">
                  <c:v>9.9666666670000001</c:v>
                </c:pt>
                <c:pt idx="771">
                  <c:v>9.9666666670000001</c:v>
                </c:pt>
                <c:pt idx="772">
                  <c:v>9.9666666670000001</c:v>
                </c:pt>
                <c:pt idx="773">
                  <c:v>9.9666666670000001</c:v>
                </c:pt>
                <c:pt idx="774">
                  <c:v>9.9666666670000001</c:v>
                </c:pt>
                <c:pt idx="775">
                  <c:v>9.9666666670000001</c:v>
                </c:pt>
                <c:pt idx="776">
                  <c:v>9.9666666670000001</c:v>
                </c:pt>
                <c:pt idx="777">
                  <c:v>9.9666666670000001</c:v>
                </c:pt>
                <c:pt idx="778">
                  <c:v>9.9666666670000001</c:v>
                </c:pt>
                <c:pt idx="779">
                  <c:v>9.9666666670000001</c:v>
                </c:pt>
                <c:pt idx="780">
                  <c:v>7.0833333329999997</c:v>
                </c:pt>
                <c:pt idx="781">
                  <c:v>7.0833333329999997</c:v>
                </c:pt>
                <c:pt idx="782">
                  <c:v>7.0833333329999997</c:v>
                </c:pt>
                <c:pt idx="783">
                  <c:v>7.0833333329999997</c:v>
                </c:pt>
                <c:pt idx="784">
                  <c:v>7.0833333329999997</c:v>
                </c:pt>
                <c:pt idx="785">
                  <c:v>7.0833333329999997</c:v>
                </c:pt>
                <c:pt idx="786">
                  <c:v>7.0833333329999997</c:v>
                </c:pt>
                <c:pt idx="787">
                  <c:v>7.0833333329999997</c:v>
                </c:pt>
                <c:pt idx="788">
                  <c:v>7.0833333329999997</c:v>
                </c:pt>
                <c:pt idx="789">
                  <c:v>7.0833333329999997</c:v>
                </c:pt>
                <c:pt idx="790">
                  <c:v>7.0833333329999997</c:v>
                </c:pt>
                <c:pt idx="791">
                  <c:v>7.0833333329999997</c:v>
                </c:pt>
                <c:pt idx="792">
                  <c:v>7.0833333329999997</c:v>
                </c:pt>
                <c:pt idx="793">
                  <c:v>7.0833333329999997</c:v>
                </c:pt>
                <c:pt idx="794">
                  <c:v>7.0833333329999997</c:v>
                </c:pt>
                <c:pt idx="795">
                  <c:v>7.0833333329999997</c:v>
                </c:pt>
                <c:pt idx="796">
                  <c:v>7.0833333329999997</c:v>
                </c:pt>
                <c:pt idx="797">
                  <c:v>7.0833333329999997</c:v>
                </c:pt>
                <c:pt idx="798">
                  <c:v>7.0833333329999997</c:v>
                </c:pt>
                <c:pt idx="799">
                  <c:v>7.0833333329999997</c:v>
                </c:pt>
                <c:pt idx="800">
                  <c:v>4.1666666670000003</c:v>
                </c:pt>
                <c:pt idx="801">
                  <c:v>4.1666666670000003</c:v>
                </c:pt>
                <c:pt idx="802">
                  <c:v>4.1666666670000003</c:v>
                </c:pt>
                <c:pt idx="803">
                  <c:v>4.1666666670000003</c:v>
                </c:pt>
                <c:pt idx="804">
                  <c:v>4.1666666670000003</c:v>
                </c:pt>
                <c:pt idx="805">
                  <c:v>4.1666666670000003</c:v>
                </c:pt>
                <c:pt idx="806">
                  <c:v>4.1666666670000003</c:v>
                </c:pt>
                <c:pt idx="807">
                  <c:v>4.1666666670000003</c:v>
                </c:pt>
                <c:pt idx="808">
                  <c:v>4.1666666670000003</c:v>
                </c:pt>
                <c:pt idx="809">
                  <c:v>4.1666666670000003</c:v>
                </c:pt>
                <c:pt idx="810">
                  <c:v>4.1666666670000003</c:v>
                </c:pt>
                <c:pt idx="811">
                  <c:v>4.1666666670000003</c:v>
                </c:pt>
                <c:pt idx="812">
                  <c:v>4.1666666670000003</c:v>
                </c:pt>
                <c:pt idx="813">
                  <c:v>4.1666666670000003</c:v>
                </c:pt>
                <c:pt idx="814">
                  <c:v>4.1666666670000003</c:v>
                </c:pt>
                <c:pt idx="815">
                  <c:v>4.1666666670000003</c:v>
                </c:pt>
                <c:pt idx="816">
                  <c:v>4.1666666670000003</c:v>
                </c:pt>
                <c:pt idx="817">
                  <c:v>4.1666666670000003</c:v>
                </c:pt>
                <c:pt idx="818">
                  <c:v>4.1666666670000003</c:v>
                </c:pt>
                <c:pt idx="819">
                  <c:v>4.1666666670000003</c:v>
                </c:pt>
                <c:pt idx="820">
                  <c:v>2.3166666669999998</c:v>
                </c:pt>
                <c:pt idx="821">
                  <c:v>2.3166666669999998</c:v>
                </c:pt>
                <c:pt idx="822">
                  <c:v>2.3166666669999998</c:v>
                </c:pt>
                <c:pt idx="823">
                  <c:v>2.3166666669999998</c:v>
                </c:pt>
                <c:pt idx="824">
                  <c:v>2.3166666669999998</c:v>
                </c:pt>
                <c:pt idx="825">
                  <c:v>2.3166666669999998</c:v>
                </c:pt>
                <c:pt idx="826">
                  <c:v>2.3166666669999998</c:v>
                </c:pt>
                <c:pt idx="827">
                  <c:v>2.3166666669999998</c:v>
                </c:pt>
                <c:pt idx="828">
                  <c:v>2.3166666669999998</c:v>
                </c:pt>
                <c:pt idx="829">
                  <c:v>2.3166666669999998</c:v>
                </c:pt>
                <c:pt idx="830">
                  <c:v>2.3166666669999998</c:v>
                </c:pt>
                <c:pt idx="831">
                  <c:v>2.3166666669999998</c:v>
                </c:pt>
                <c:pt idx="832">
                  <c:v>2.3166666669999998</c:v>
                </c:pt>
                <c:pt idx="833">
                  <c:v>2.3166666669999998</c:v>
                </c:pt>
                <c:pt idx="834">
                  <c:v>2.3166666669999998</c:v>
                </c:pt>
                <c:pt idx="835">
                  <c:v>2.3166666669999998</c:v>
                </c:pt>
                <c:pt idx="836">
                  <c:v>2.3166666669999998</c:v>
                </c:pt>
                <c:pt idx="837">
                  <c:v>2.3166666669999998</c:v>
                </c:pt>
                <c:pt idx="838">
                  <c:v>2.3166666669999998</c:v>
                </c:pt>
                <c:pt idx="839">
                  <c:v>2.3166666669999998</c:v>
                </c:pt>
                <c:pt idx="840">
                  <c:v>0.98333333300000003</c:v>
                </c:pt>
                <c:pt idx="841">
                  <c:v>0.98333333300000003</c:v>
                </c:pt>
                <c:pt idx="842">
                  <c:v>0.98333333300000003</c:v>
                </c:pt>
                <c:pt idx="843">
                  <c:v>0.98333333300000003</c:v>
                </c:pt>
                <c:pt idx="844">
                  <c:v>0.98333333300000003</c:v>
                </c:pt>
                <c:pt idx="845">
                  <c:v>0.98333333300000003</c:v>
                </c:pt>
                <c:pt idx="846">
                  <c:v>0.98333333300000003</c:v>
                </c:pt>
                <c:pt idx="847">
                  <c:v>0.98333333300000003</c:v>
                </c:pt>
                <c:pt idx="848">
                  <c:v>0.98333333300000003</c:v>
                </c:pt>
                <c:pt idx="849">
                  <c:v>0.98333333300000003</c:v>
                </c:pt>
                <c:pt idx="850">
                  <c:v>0.98333333300000003</c:v>
                </c:pt>
                <c:pt idx="851">
                  <c:v>0.98333333300000003</c:v>
                </c:pt>
                <c:pt idx="852">
                  <c:v>0.98333333300000003</c:v>
                </c:pt>
                <c:pt idx="853">
                  <c:v>0.98333333300000003</c:v>
                </c:pt>
                <c:pt idx="854">
                  <c:v>0.98333333300000003</c:v>
                </c:pt>
                <c:pt idx="855">
                  <c:v>0.98333333300000003</c:v>
                </c:pt>
                <c:pt idx="856">
                  <c:v>0.98333333300000003</c:v>
                </c:pt>
                <c:pt idx="857">
                  <c:v>0.98333333300000003</c:v>
                </c:pt>
                <c:pt idx="858">
                  <c:v>0.98333333300000003</c:v>
                </c:pt>
                <c:pt idx="859">
                  <c:v>0.98333333300000003</c:v>
                </c:pt>
                <c:pt idx="860">
                  <c:v>0.366666667</c:v>
                </c:pt>
                <c:pt idx="861">
                  <c:v>0.366666667</c:v>
                </c:pt>
                <c:pt idx="862">
                  <c:v>0.366666667</c:v>
                </c:pt>
                <c:pt idx="863">
                  <c:v>0.366666667</c:v>
                </c:pt>
                <c:pt idx="864">
                  <c:v>0.366666667</c:v>
                </c:pt>
                <c:pt idx="865">
                  <c:v>0.366666667</c:v>
                </c:pt>
                <c:pt idx="866">
                  <c:v>0.366666667</c:v>
                </c:pt>
                <c:pt idx="867">
                  <c:v>0.366666667</c:v>
                </c:pt>
                <c:pt idx="868">
                  <c:v>0.366666667</c:v>
                </c:pt>
                <c:pt idx="869">
                  <c:v>0.366666667</c:v>
                </c:pt>
                <c:pt idx="870">
                  <c:v>0.366666667</c:v>
                </c:pt>
                <c:pt idx="871">
                  <c:v>0.366666667</c:v>
                </c:pt>
                <c:pt idx="872">
                  <c:v>0.366666667</c:v>
                </c:pt>
                <c:pt idx="873">
                  <c:v>0.366666667</c:v>
                </c:pt>
                <c:pt idx="874">
                  <c:v>0.366666667</c:v>
                </c:pt>
                <c:pt idx="875">
                  <c:v>0.366666667</c:v>
                </c:pt>
                <c:pt idx="876">
                  <c:v>0.366666667</c:v>
                </c:pt>
                <c:pt idx="877">
                  <c:v>0.366666667</c:v>
                </c:pt>
                <c:pt idx="878">
                  <c:v>0.366666667</c:v>
                </c:pt>
                <c:pt idx="879">
                  <c:v>0.366666667</c:v>
                </c:pt>
                <c:pt idx="880">
                  <c:v>0.2</c:v>
                </c:pt>
                <c:pt idx="881">
                  <c:v>0.2</c:v>
                </c:pt>
                <c:pt idx="882">
                  <c:v>0.2</c:v>
                </c:pt>
                <c:pt idx="883">
                  <c:v>0.2</c:v>
                </c:pt>
                <c:pt idx="884">
                  <c:v>0.2</c:v>
                </c:pt>
                <c:pt idx="885">
                  <c:v>0.2</c:v>
                </c:pt>
                <c:pt idx="886">
                  <c:v>0.2</c:v>
                </c:pt>
                <c:pt idx="887">
                  <c:v>0.2</c:v>
                </c:pt>
                <c:pt idx="888">
                  <c:v>0.2</c:v>
                </c:pt>
                <c:pt idx="889">
                  <c:v>0.2</c:v>
                </c:pt>
                <c:pt idx="890">
                  <c:v>0.2</c:v>
                </c:pt>
                <c:pt idx="891">
                  <c:v>0.2</c:v>
                </c:pt>
                <c:pt idx="892">
                  <c:v>0.2</c:v>
                </c:pt>
                <c:pt idx="893">
                  <c:v>0.2</c:v>
                </c:pt>
                <c:pt idx="894">
                  <c:v>0.2</c:v>
                </c:pt>
                <c:pt idx="895">
                  <c:v>0.2</c:v>
                </c:pt>
                <c:pt idx="896">
                  <c:v>0.2</c:v>
                </c:pt>
                <c:pt idx="897">
                  <c:v>0.2</c:v>
                </c:pt>
                <c:pt idx="898">
                  <c:v>0.2</c:v>
                </c:pt>
                <c:pt idx="899">
                  <c:v>0.2</c:v>
                </c:pt>
                <c:pt idx="900">
                  <c:v>0.1</c:v>
                </c:pt>
                <c:pt idx="901">
                  <c:v>0.1</c:v>
                </c:pt>
                <c:pt idx="902">
                  <c:v>0.1</c:v>
                </c:pt>
                <c:pt idx="903">
                  <c:v>0.1</c:v>
                </c:pt>
                <c:pt idx="904">
                  <c:v>0.1</c:v>
                </c:pt>
                <c:pt idx="905">
                  <c:v>0.1</c:v>
                </c:pt>
                <c:pt idx="906">
                  <c:v>0.1</c:v>
                </c:pt>
                <c:pt idx="907">
                  <c:v>0.1</c:v>
                </c:pt>
                <c:pt idx="908">
                  <c:v>0.1</c:v>
                </c:pt>
                <c:pt idx="909">
                  <c:v>0.1</c:v>
                </c:pt>
                <c:pt idx="910">
                  <c:v>0.1</c:v>
                </c:pt>
                <c:pt idx="911">
                  <c:v>0.1</c:v>
                </c:pt>
                <c:pt idx="912">
                  <c:v>0.1</c:v>
                </c:pt>
                <c:pt idx="913">
                  <c:v>0.1</c:v>
                </c:pt>
                <c:pt idx="914">
                  <c:v>0.1</c:v>
                </c:pt>
                <c:pt idx="915">
                  <c:v>0.1</c:v>
                </c:pt>
                <c:pt idx="916">
                  <c:v>0.1</c:v>
                </c:pt>
                <c:pt idx="917">
                  <c:v>0.1</c:v>
                </c:pt>
                <c:pt idx="918">
                  <c:v>0.1</c:v>
                </c:pt>
                <c:pt idx="919">
                  <c:v>0.1</c:v>
                </c:pt>
                <c:pt idx="920">
                  <c:v>0.15</c:v>
                </c:pt>
                <c:pt idx="921">
                  <c:v>0.15</c:v>
                </c:pt>
                <c:pt idx="922">
                  <c:v>0.15</c:v>
                </c:pt>
                <c:pt idx="923">
                  <c:v>0.15</c:v>
                </c:pt>
                <c:pt idx="924">
                  <c:v>0.15</c:v>
                </c:pt>
                <c:pt idx="925">
                  <c:v>0.15</c:v>
                </c:pt>
                <c:pt idx="926">
                  <c:v>0.15</c:v>
                </c:pt>
                <c:pt idx="927">
                  <c:v>0.15</c:v>
                </c:pt>
                <c:pt idx="928">
                  <c:v>0.15</c:v>
                </c:pt>
                <c:pt idx="929">
                  <c:v>0.15</c:v>
                </c:pt>
                <c:pt idx="930">
                  <c:v>0.15</c:v>
                </c:pt>
                <c:pt idx="931">
                  <c:v>0.15</c:v>
                </c:pt>
                <c:pt idx="932">
                  <c:v>0.15</c:v>
                </c:pt>
                <c:pt idx="933">
                  <c:v>0.15</c:v>
                </c:pt>
                <c:pt idx="934">
                  <c:v>0.15</c:v>
                </c:pt>
                <c:pt idx="935">
                  <c:v>0.15</c:v>
                </c:pt>
                <c:pt idx="936">
                  <c:v>0.15</c:v>
                </c:pt>
                <c:pt idx="937">
                  <c:v>0.15</c:v>
                </c:pt>
                <c:pt idx="938">
                  <c:v>0.15</c:v>
                </c:pt>
                <c:pt idx="939">
                  <c:v>0.15</c:v>
                </c:pt>
                <c:pt idx="940">
                  <c:v>0.16666666699999999</c:v>
                </c:pt>
                <c:pt idx="941">
                  <c:v>0.16666666699999999</c:v>
                </c:pt>
                <c:pt idx="942">
                  <c:v>0.16666666699999999</c:v>
                </c:pt>
                <c:pt idx="943">
                  <c:v>0.16666666699999999</c:v>
                </c:pt>
                <c:pt idx="944">
                  <c:v>0.16666666699999999</c:v>
                </c:pt>
                <c:pt idx="945">
                  <c:v>0.16666666699999999</c:v>
                </c:pt>
                <c:pt idx="946">
                  <c:v>0.16666666699999999</c:v>
                </c:pt>
                <c:pt idx="947">
                  <c:v>0.16666666699999999</c:v>
                </c:pt>
                <c:pt idx="948">
                  <c:v>0.16666666699999999</c:v>
                </c:pt>
                <c:pt idx="949">
                  <c:v>0.16666666699999999</c:v>
                </c:pt>
                <c:pt idx="950">
                  <c:v>0.16666666699999999</c:v>
                </c:pt>
                <c:pt idx="951">
                  <c:v>0.16666666699999999</c:v>
                </c:pt>
                <c:pt idx="952">
                  <c:v>0.16666666699999999</c:v>
                </c:pt>
                <c:pt idx="953">
                  <c:v>0.16666666699999999</c:v>
                </c:pt>
                <c:pt idx="954">
                  <c:v>0.16666666699999999</c:v>
                </c:pt>
                <c:pt idx="955">
                  <c:v>0.16666666699999999</c:v>
                </c:pt>
                <c:pt idx="956">
                  <c:v>0.16666666699999999</c:v>
                </c:pt>
                <c:pt idx="957">
                  <c:v>0.16666666699999999</c:v>
                </c:pt>
                <c:pt idx="958">
                  <c:v>0.16666666699999999</c:v>
                </c:pt>
                <c:pt idx="959">
                  <c:v>0.16666666699999999</c:v>
                </c:pt>
                <c:pt idx="960">
                  <c:v>0.2</c:v>
                </c:pt>
                <c:pt idx="961">
                  <c:v>0.2</c:v>
                </c:pt>
                <c:pt idx="962">
                  <c:v>0.2</c:v>
                </c:pt>
                <c:pt idx="963">
                  <c:v>0.2</c:v>
                </c:pt>
                <c:pt idx="964">
                  <c:v>0.2</c:v>
                </c:pt>
                <c:pt idx="965">
                  <c:v>0.2</c:v>
                </c:pt>
                <c:pt idx="966">
                  <c:v>0.2</c:v>
                </c:pt>
                <c:pt idx="967">
                  <c:v>0.2</c:v>
                </c:pt>
                <c:pt idx="968">
                  <c:v>0.2</c:v>
                </c:pt>
                <c:pt idx="969">
                  <c:v>0.2</c:v>
                </c:pt>
                <c:pt idx="970">
                  <c:v>0.2</c:v>
                </c:pt>
                <c:pt idx="971">
                  <c:v>0.2</c:v>
                </c:pt>
                <c:pt idx="972">
                  <c:v>0.2</c:v>
                </c:pt>
                <c:pt idx="973">
                  <c:v>0.2</c:v>
                </c:pt>
                <c:pt idx="974">
                  <c:v>0.2</c:v>
                </c:pt>
                <c:pt idx="975">
                  <c:v>0.2</c:v>
                </c:pt>
                <c:pt idx="976">
                  <c:v>0.2</c:v>
                </c:pt>
                <c:pt idx="977">
                  <c:v>0.2</c:v>
                </c:pt>
                <c:pt idx="978">
                  <c:v>0.2</c:v>
                </c:pt>
                <c:pt idx="979">
                  <c:v>0.2</c:v>
                </c:pt>
                <c:pt idx="980">
                  <c:v>0.16666666699999999</c:v>
                </c:pt>
                <c:pt idx="981">
                  <c:v>0.16666666699999999</c:v>
                </c:pt>
                <c:pt idx="982">
                  <c:v>0.16666666699999999</c:v>
                </c:pt>
                <c:pt idx="983">
                  <c:v>0.16666666699999999</c:v>
                </c:pt>
                <c:pt idx="984">
                  <c:v>0.16666666699999999</c:v>
                </c:pt>
                <c:pt idx="985">
                  <c:v>0.16666666699999999</c:v>
                </c:pt>
                <c:pt idx="986">
                  <c:v>0.16666666699999999</c:v>
                </c:pt>
                <c:pt idx="987">
                  <c:v>0.16666666699999999</c:v>
                </c:pt>
                <c:pt idx="988">
                  <c:v>0.16666666699999999</c:v>
                </c:pt>
                <c:pt idx="989">
                  <c:v>0.16666666699999999</c:v>
                </c:pt>
                <c:pt idx="990">
                  <c:v>0.16666666699999999</c:v>
                </c:pt>
                <c:pt idx="991">
                  <c:v>0.16666666699999999</c:v>
                </c:pt>
                <c:pt idx="992">
                  <c:v>0.16666666699999999</c:v>
                </c:pt>
                <c:pt idx="993">
                  <c:v>0.16666666699999999</c:v>
                </c:pt>
                <c:pt idx="994">
                  <c:v>0.16666666699999999</c:v>
                </c:pt>
                <c:pt idx="995">
                  <c:v>0.16666666699999999</c:v>
                </c:pt>
                <c:pt idx="996">
                  <c:v>0.16666666699999999</c:v>
                </c:pt>
                <c:pt idx="997">
                  <c:v>0.16666666699999999</c:v>
                </c:pt>
                <c:pt idx="998">
                  <c:v>0.16666666699999999</c:v>
                </c:pt>
                <c:pt idx="999">
                  <c:v>0.16666666699999999</c:v>
                </c:pt>
                <c:pt idx="1000">
                  <c:v>0.2</c:v>
                </c:pt>
                <c:pt idx="1001">
                  <c:v>0.2</c:v>
                </c:pt>
                <c:pt idx="1002">
                  <c:v>0.2</c:v>
                </c:pt>
                <c:pt idx="1003">
                  <c:v>0.2</c:v>
                </c:pt>
                <c:pt idx="1004">
                  <c:v>0.2</c:v>
                </c:pt>
                <c:pt idx="1005">
                  <c:v>0.2</c:v>
                </c:pt>
                <c:pt idx="1006">
                  <c:v>0.2</c:v>
                </c:pt>
                <c:pt idx="1007">
                  <c:v>0.2</c:v>
                </c:pt>
                <c:pt idx="1008">
                  <c:v>0.2</c:v>
                </c:pt>
                <c:pt idx="1009">
                  <c:v>0.2</c:v>
                </c:pt>
                <c:pt idx="1010">
                  <c:v>0.2</c:v>
                </c:pt>
                <c:pt idx="1011">
                  <c:v>0.2</c:v>
                </c:pt>
                <c:pt idx="1012">
                  <c:v>0.2</c:v>
                </c:pt>
                <c:pt idx="1013">
                  <c:v>0.2</c:v>
                </c:pt>
                <c:pt idx="1014">
                  <c:v>0.2</c:v>
                </c:pt>
                <c:pt idx="1015">
                  <c:v>0.2</c:v>
                </c:pt>
                <c:pt idx="1016">
                  <c:v>0.2</c:v>
                </c:pt>
                <c:pt idx="1017">
                  <c:v>0.2</c:v>
                </c:pt>
                <c:pt idx="1018">
                  <c:v>0.2</c:v>
                </c:pt>
                <c:pt idx="1019">
                  <c:v>0.2</c:v>
                </c:pt>
                <c:pt idx="1020">
                  <c:v>0.16666666699999999</c:v>
                </c:pt>
                <c:pt idx="1021">
                  <c:v>0.16666666699999999</c:v>
                </c:pt>
                <c:pt idx="1022">
                  <c:v>0.16666666699999999</c:v>
                </c:pt>
                <c:pt idx="1023">
                  <c:v>0.16666666699999999</c:v>
                </c:pt>
                <c:pt idx="1024">
                  <c:v>0.16666666699999999</c:v>
                </c:pt>
                <c:pt idx="1025">
                  <c:v>0.16666666699999999</c:v>
                </c:pt>
                <c:pt idx="1026">
                  <c:v>0.16666666699999999</c:v>
                </c:pt>
                <c:pt idx="1027">
                  <c:v>0.16666666699999999</c:v>
                </c:pt>
                <c:pt idx="1028">
                  <c:v>0.16666666699999999</c:v>
                </c:pt>
                <c:pt idx="1029">
                  <c:v>0.16666666699999999</c:v>
                </c:pt>
                <c:pt idx="1030">
                  <c:v>0.16666666699999999</c:v>
                </c:pt>
                <c:pt idx="1031">
                  <c:v>0.16666666699999999</c:v>
                </c:pt>
                <c:pt idx="1032">
                  <c:v>0.16666666699999999</c:v>
                </c:pt>
                <c:pt idx="1033">
                  <c:v>0.16666666699999999</c:v>
                </c:pt>
                <c:pt idx="1034">
                  <c:v>0.16666666699999999</c:v>
                </c:pt>
                <c:pt idx="1035">
                  <c:v>0.16666666699999999</c:v>
                </c:pt>
                <c:pt idx="1036">
                  <c:v>0.16666666699999999</c:v>
                </c:pt>
                <c:pt idx="1037">
                  <c:v>0.16666666699999999</c:v>
                </c:pt>
                <c:pt idx="1038">
                  <c:v>0.16666666699999999</c:v>
                </c:pt>
                <c:pt idx="1039">
                  <c:v>0.16666666699999999</c:v>
                </c:pt>
                <c:pt idx="1040">
                  <c:v>0.15</c:v>
                </c:pt>
                <c:pt idx="1041">
                  <c:v>0.15</c:v>
                </c:pt>
                <c:pt idx="1042">
                  <c:v>0.15</c:v>
                </c:pt>
                <c:pt idx="1043">
                  <c:v>0.15</c:v>
                </c:pt>
                <c:pt idx="1044">
                  <c:v>0.15</c:v>
                </c:pt>
                <c:pt idx="1045">
                  <c:v>0.15</c:v>
                </c:pt>
                <c:pt idx="1046">
                  <c:v>0.15</c:v>
                </c:pt>
                <c:pt idx="1047">
                  <c:v>0.15</c:v>
                </c:pt>
                <c:pt idx="1048">
                  <c:v>0.15</c:v>
                </c:pt>
                <c:pt idx="1049">
                  <c:v>0.15</c:v>
                </c:pt>
                <c:pt idx="1050">
                  <c:v>0.15</c:v>
                </c:pt>
                <c:pt idx="1051">
                  <c:v>0.15</c:v>
                </c:pt>
                <c:pt idx="1052">
                  <c:v>0.15</c:v>
                </c:pt>
                <c:pt idx="1053">
                  <c:v>0.15</c:v>
                </c:pt>
                <c:pt idx="1054">
                  <c:v>0.15</c:v>
                </c:pt>
                <c:pt idx="1055">
                  <c:v>0.15</c:v>
                </c:pt>
                <c:pt idx="1056">
                  <c:v>0.15</c:v>
                </c:pt>
                <c:pt idx="1057">
                  <c:v>0.15</c:v>
                </c:pt>
                <c:pt idx="1058">
                  <c:v>0.15</c:v>
                </c:pt>
                <c:pt idx="1059">
                  <c:v>0.15</c:v>
                </c:pt>
                <c:pt idx="1060">
                  <c:v>0.116666667</c:v>
                </c:pt>
                <c:pt idx="1061">
                  <c:v>0.116666667</c:v>
                </c:pt>
                <c:pt idx="1062">
                  <c:v>0.116666667</c:v>
                </c:pt>
                <c:pt idx="1063">
                  <c:v>0.116666667</c:v>
                </c:pt>
                <c:pt idx="1064">
                  <c:v>0.116666667</c:v>
                </c:pt>
                <c:pt idx="1065">
                  <c:v>0.116666667</c:v>
                </c:pt>
                <c:pt idx="1066">
                  <c:v>0.116666667</c:v>
                </c:pt>
                <c:pt idx="1067">
                  <c:v>0.116666667</c:v>
                </c:pt>
                <c:pt idx="1068">
                  <c:v>0.116666667</c:v>
                </c:pt>
                <c:pt idx="1069">
                  <c:v>0.116666667</c:v>
                </c:pt>
                <c:pt idx="1070">
                  <c:v>0.116666667</c:v>
                </c:pt>
                <c:pt idx="1071">
                  <c:v>0.116666667</c:v>
                </c:pt>
                <c:pt idx="1072">
                  <c:v>0.116666667</c:v>
                </c:pt>
                <c:pt idx="1073">
                  <c:v>0.116666667</c:v>
                </c:pt>
                <c:pt idx="1074">
                  <c:v>0.116666667</c:v>
                </c:pt>
                <c:pt idx="1075">
                  <c:v>0.116666667</c:v>
                </c:pt>
                <c:pt idx="1076">
                  <c:v>0.116666667</c:v>
                </c:pt>
                <c:pt idx="1077">
                  <c:v>0.116666667</c:v>
                </c:pt>
                <c:pt idx="1078">
                  <c:v>0.116666667</c:v>
                </c:pt>
                <c:pt idx="1079">
                  <c:v>0.116666667</c:v>
                </c:pt>
                <c:pt idx="1080">
                  <c:v>0.116666667</c:v>
                </c:pt>
                <c:pt idx="1081">
                  <c:v>0.116666667</c:v>
                </c:pt>
                <c:pt idx="1082">
                  <c:v>0.116666667</c:v>
                </c:pt>
                <c:pt idx="1083">
                  <c:v>0.116666667</c:v>
                </c:pt>
                <c:pt idx="1084">
                  <c:v>0.116666667</c:v>
                </c:pt>
                <c:pt idx="1085">
                  <c:v>0.116666667</c:v>
                </c:pt>
                <c:pt idx="1086">
                  <c:v>0.116666667</c:v>
                </c:pt>
                <c:pt idx="1087">
                  <c:v>0.116666667</c:v>
                </c:pt>
                <c:pt idx="1088">
                  <c:v>0.116666667</c:v>
                </c:pt>
                <c:pt idx="1089">
                  <c:v>0.116666667</c:v>
                </c:pt>
                <c:pt idx="1090">
                  <c:v>0.116666667</c:v>
                </c:pt>
                <c:pt idx="1091">
                  <c:v>0.116666667</c:v>
                </c:pt>
                <c:pt idx="1092">
                  <c:v>0.116666667</c:v>
                </c:pt>
                <c:pt idx="1093">
                  <c:v>0.116666667</c:v>
                </c:pt>
                <c:pt idx="1094">
                  <c:v>0.116666667</c:v>
                </c:pt>
                <c:pt idx="1095">
                  <c:v>0.116666667</c:v>
                </c:pt>
                <c:pt idx="1096">
                  <c:v>0.116666667</c:v>
                </c:pt>
                <c:pt idx="1097">
                  <c:v>0.116666667</c:v>
                </c:pt>
                <c:pt idx="1098">
                  <c:v>0.116666667</c:v>
                </c:pt>
                <c:pt idx="1099">
                  <c:v>0.116666667</c:v>
                </c:pt>
                <c:pt idx="1100">
                  <c:v>8.3333332999999996E-2</c:v>
                </c:pt>
                <c:pt idx="1101">
                  <c:v>8.3333332999999996E-2</c:v>
                </c:pt>
                <c:pt idx="1102">
                  <c:v>8.3333332999999996E-2</c:v>
                </c:pt>
                <c:pt idx="1103">
                  <c:v>8.3333332999999996E-2</c:v>
                </c:pt>
                <c:pt idx="1104">
                  <c:v>8.3333332999999996E-2</c:v>
                </c:pt>
                <c:pt idx="1105">
                  <c:v>8.3333332999999996E-2</c:v>
                </c:pt>
                <c:pt idx="1106">
                  <c:v>8.3333332999999996E-2</c:v>
                </c:pt>
                <c:pt idx="1107">
                  <c:v>8.3333332999999996E-2</c:v>
                </c:pt>
                <c:pt idx="1108">
                  <c:v>8.3333332999999996E-2</c:v>
                </c:pt>
                <c:pt idx="1109">
                  <c:v>8.3333332999999996E-2</c:v>
                </c:pt>
                <c:pt idx="1110">
                  <c:v>8.3333332999999996E-2</c:v>
                </c:pt>
                <c:pt idx="1111">
                  <c:v>8.3333332999999996E-2</c:v>
                </c:pt>
                <c:pt idx="1112">
                  <c:v>8.3333332999999996E-2</c:v>
                </c:pt>
                <c:pt idx="1113">
                  <c:v>8.3333332999999996E-2</c:v>
                </c:pt>
                <c:pt idx="1114">
                  <c:v>8.3333332999999996E-2</c:v>
                </c:pt>
                <c:pt idx="1115">
                  <c:v>8.3333332999999996E-2</c:v>
                </c:pt>
                <c:pt idx="1116">
                  <c:v>8.3333332999999996E-2</c:v>
                </c:pt>
                <c:pt idx="1117">
                  <c:v>8.3333332999999996E-2</c:v>
                </c:pt>
                <c:pt idx="1118">
                  <c:v>8.3333332999999996E-2</c:v>
                </c:pt>
                <c:pt idx="1119">
                  <c:v>8.3333332999999996E-2</c:v>
                </c:pt>
                <c:pt idx="1120">
                  <c:v>3.3333333E-2</c:v>
                </c:pt>
                <c:pt idx="1121">
                  <c:v>3.3333333E-2</c:v>
                </c:pt>
                <c:pt idx="1122">
                  <c:v>3.3333333E-2</c:v>
                </c:pt>
                <c:pt idx="1123">
                  <c:v>3.3333333E-2</c:v>
                </c:pt>
                <c:pt idx="1124">
                  <c:v>3.3333333E-2</c:v>
                </c:pt>
                <c:pt idx="1125">
                  <c:v>3.3333333E-2</c:v>
                </c:pt>
                <c:pt idx="1126">
                  <c:v>3.3333333E-2</c:v>
                </c:pt>
                <c:pt idx="1127">
                  <c:v>3.3333333E-2</c:v>
                </c:pt>
                <c:pt idx="1128">
                  <c:v>3.3333333E-2</c:v>
                </c:pt>
                <c:pt idx="1129">
                  <c:v>3.3333333E-2</c:v>
                </c:pt>
                <c:pt idx="1130">
                  <c:v>3.3333333E-2</c:v>
                </c:pt>
                <c:pt idx="1131">
                  <c:v>3.3333333E-2</c:v>
                </c:pt>
                <c:pt idx="1132">
                  <c:v>3.3333333E-2</c:v>
                </c:pt>
                <c:pt idx="1133">
                  <c:v>3.3333333E-2</c:v>
                </c:pt>
                <c:pt idx="1134">
                  <c:v>3.3333333E-2</c:v>
                </c:pt>
                <c:pt idx="1135">
                  <c:v>3.3333333E-2</c:v>
                </c:pt>
                <c:pt idx="1136">
                  <c:v>3.3333333E-2</c:v>
                </c:pt>
                <c:pt idx="1137">
                  <c:v>3.3333333E-2</c:v>
                </c:pt>
                <c:pt idx="1138">
                  <c:v>3.3333333E-2</c:v>
                </c:pt>
                <c:pt idx="1139">
                  <c:v>3.3333333E-2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1.6666667E-2</c:v>
                </c:pt>
                <c:pt idx="1161">
                  <c:v>1.6666667E-2</c:v>
                </c:pt>
                <c:pt idx="1162">
                  <c:v>1.6666667E-2</c:v>
                </c:pt>
                <c:pt idx="1163">
                  <c:v>1.6666667E-2</c:v>
                </c:pt>
                <c:pt idx="1164">
                  <c:v>1.6666667E-2</c:v>
                </c:pt>
                <c:pt idx="1165">
                  <c:v>1.6666667E-2</c:v>
                </c:pt>
                <c:pt idx="1166">
                  <c:v>1.6666667E-2</c:v>
                </c:pt>
                <c:pt idx="1167">
                  <c:v>1.6666667E-2</c:v>
                </c:pt>
                <c:pt idx="1168">
                  <c:v>1.6666667E-2</c:v>
                </c:pt>
                <c:pt idx="1169">
                  <c:v>1.6666667E-2</c:v>
                </c:pt>
                <c:pt idx="1170">
                  <c:v>1.6666667E-2</c:v>
                </c:pt>
                <c:pt idx="1171">
                  <c:v>1.6666667E-2</c:v>
                </c:pt>
                <c:pt idx="1172">
                  <c:v>1.6666667E-2</c:v>
                </c:pt>
                <c:pt idx="1173">
                  <c:v>1.6666667E-2</c:v>
                </c:pt>
                <c:pt idx="1174">
                  <c:v>1.6666667E-2</c:v>
                </c:pt>
                <c:pt idx="1175">
                  <c:v>1.6666667E-2</c:v>
                </c:pt>
                <c:pt idx="1176">
                  <c:v>1.6666667E-2</c:v>
                </c:pt>
                <c:pt idx="1177">
                  <c:v>1.6666667E-2</c:v>
                </c:pt>
                <c:pt idx="1178">
                  <c:v>1.6666667E-2</c:v>
                </c:pt>
                <c:pt idx="1179">
                  <c:v>1.6666667E-2</c:v>
                </c:pt>
                <c:pt idx="1180">
                  <c:v>3.3333333E-2</c:v>
                </c:pt>
                <c:pt idx="1181">
                  <c:v>3.3333333E-2</c:v>
                </c:pt>
                <c:pt idx="1182">
                  <c:v>3.3333333E-2</c:v>
                </c:pt>
                <c:pt idx="1183">
                  <c:v>3.3333333E-2</c:v>
                </c:pt>
                <c:pt idx="1184">
                  <c:v>3.3333333E-2</c:v>
                </c:pt>
                <c:pt idx="1185">
                  <c:v>3.3333333E-2</c:v>
                </c:pt>
                <c:pt idx="1186">
                  <c:v>3.3333333E-2</c:v>
                </c:pt>
                <c:pt idx="1187">
                  <c:v>3.3333333E-2</c:v>
                </c:pt>
                <c:pt idx="1188">
                  <c:v>3.3333333E-2</c:v>
                </c:pt>
                <c:pt idx="1189">
                  <c:v>3.3333333E-2</c:v>
                </c:pt>
                <c:pt idx="1190">
                  <c:v>3.3333333E-2</c:v>
                </c:pt>
                <c:pt idx="1191">
                  <c:v>3.3333333E-2</c:v>
                </c:pt>
                <c:pt idx="1192">
                  <c:v>3.3333333E-2</c:v>
                </c:pt>
                <c:pt idx="1193">
                  <c:v>3.3333333E-2</c:v>
                </c:pt>
                <c:pt idx="1194">
                  <c:v>3.3333333E-2</c:v>
                </c:pt>
                <c:pt idx="1195">
                  <c:v>3.3333333E-2</c:v>
                </c:pt>
                <c:pt idx="1196">
                  <c:v>3.3333333E-2</c:v>
                </c:pt>
                <c:pt idx="1197">
                  <c:v>3.3333333E-2</c:v>
                </c:pt>
                <c:pt idx="1198">
                  <c:v>3.3333333E-2</c:v>
                </c:pt>
                <c:pt idx="1199">
                  <c:v>3.3333333E-2</c:v>
                </c:pt>
                <c:pt idx="1200">
                  <c:v>6.6666666999999999E-2</c:v>
                </c:pt>
                <c:pt idx="1201">
                  <c:v>6.6666666999999999E-2</c:v>
                </c:pt>
                <c:pt idx="1202">
                  <c:v>6.6666666999999999E-2</c:v>
                </c:pt>
                <c:pt idx="1203">
                  <c:v>6.6666666999999999E-2</c:v>
                </c:pt>
                <c:pt idx="1204">
                  <c:v>6.6666666999999999E-2</c:v>
                </c:pt>
                <c:pt idx="1205">
                  <c:v>6.6666666999999999E-2</c:v>
                </c:pt>
                <c:pt idx="1206">
                  <c:v>6.6666666999999999E-2</c:v>
                </c:pt>
                <c:pt idx="1207">
                  <c:v>6.6666666999999999E-2</c:v>
                </c:pt>
                <c:pt idx="1208">
                  <c:v>6.6666666999999999E-2</c:v>
                </c:pt>
                <c:pt idx="1209">
                  <c:v>6.6666666999999999E-2</c:v>
                </c:pt>
                <c:pt idx="1210">
                  <c:v>6.6666666999999999E-2</c:v>
                </c:pt>
                <c:pt idx="1211">
                  <c:v>6.6666666999999999E-2</c:v>
                </c:pt>
                <c:pt idx="1212">
                  <c:v>6.6666666999999999E-2</c:v>
                </c:pt>
                <c:pt idx="1213">
                  <c:v>6.6666666999999999E-2</c:v>
                </c:pt>
                <c:pt idx="1214">
                  <c:v>6.6666666999999999E-2</c:v>
                </c:pt>
                <c:pt idx="1215">
                  <c:v>6.6666666999999999E-2</c:v>
                </c:pt>
                <c:pt idx="1216">
                  <c:v>6.6666666999999999E-2</c:v>
                </c:pt>
                <c:pt idx="1217">
                  <c:v>6.6666666999999999E-2</c:v>
                </c:pt>
                <c:pt idx="1218">
                  <c:v>6.6666666999999999E-2</c:v>
                </c:pt>
                <c:pt idx="1219">
                  <c:v>6.6666666999999999E-2</c:v>
                </c:pt>
                <c:pt idx="1220">
                  <c:v>0.05</c:v>
                </c:pt>
                <c:pt idx="1221">
                  <c:v>0.05</c:v>
                </c:pt>
                <c:pt idx="1222">
                  <c:v>0.05</c:v>
                </c:pt>
                <c:pt idx="1223">
                  <c:v>0.05</c:v>
                </c:pt>
                <c:pt idx="1224">
                  <c:v>0.05</c:v>
                </c:pt>
                <c:pt idx="1225">
                  <c:v>0.05</c:v>
                </c:pt>
                <c:pt idx="1226">
                  <c:v>0.05</c:v>
                </c:pt>
                <c:pt idx="1227">
                  <c:v>0.05</c:v>
                </c:pt>
                <c:pt idx="1228">
                  <c:v>0.05</c:v>
                </c:pt>
                <c:pt idx="1229">
                  <c:v>0.05</c:v>
                </c:pt>
                <c:pt idx="1230">
                  <c:v>0.05</c:v>
                </c:pt>
                <c:pt idx="1231">
                  <c:v>0.05</c:v>
                </c:pt>
                <c:pt idx="1232">
                  <c:v>0.05</c:v>
                </c:pt>
                <c:pt idx="1233">
                  <c:v>0.05</c:v>
                </c:pt>
                <c:pt idx="1234">
                  <c:v>0.05</c:v>
                </c:pt>
                <c:pt idx="1235">
                  <c:v>0.05</c:v>
                </c:pt>
                <c:pt idx="1236">
                  <c:v>0.05</c:v>
                </c:pt>
                <c:pt idx="1237">
                  <c:v>0.05</c:v>
                </c:pt>
                <c:pt idx="1238">
                  <c:v>0.05</c:v>
                </c:pt>
                <c:pt idx="1239">
                  <c:v>0.05</c:v>
                </c:pt>
                <c:pt idx="1240">
                  <c:v>3.3333333E-2</c:v>
                </c:pt>
                <c:pt idx="1241">
                  <c:v>3.3333333E-2</c:v>
                </c:pt>
                <c:pt idx="1242">
                  <c:v>3.3333333E-2</c:v>
                </c:pt>
                <c:pt idx="1243">
                  <c:v>3.3333333E-2</c:v>
                </c:pt>
                <c:pt idx="1244">
                  <c:v>3.3333333E-2</c:v>
                </c:pt>
                <c:pt idx="1245">
                  <c:v>3.3333333E-2</c:v>
                </c:pt>
                <c:pt idx="1246">
                  <c:v>3.3333333E-2</c:v>
                </c:pt>
                <c:pt idx="1247">
                  <c:v>3.3333333E-2</c:v>
                </c:pt>
                <c:pt idx="1248">
                  <c:v>3.3333333E-2</c:v>
                </c:pt>
                <c:pt idx="1249">
                  <c:v>3.3333333E-2</c:v>
                </c:pt>
                <c:pt idx="1250">
                  <c:v>3.3333333E-2</c:v>
                </c:pt>
                <c:pt idx="1251">
                  <c:v>3.3333333E-2</c:v>
                </c:pt>
                <c:pt idx="1252">
                  <c:v>3.3333333E-2</c:v>
                </c:pt>
                <c:pt idx="1253">
                  <c:v>3.3333333E-2</c:v>
                </c:pt>
                <c:pt idx="1254">
                  <c:v>3.3333333E-2</c:v>
                </c:pt>
                <c:pt idx="1255">
                  <c:v>3.3333333E-2</c:v>
                </c:pt>
                <c:pt idx="1256">
                  <c:v>3.3333333E-2</c:v>
                </c:pt>
                <c:pt idx="1257">
                  <c:v>3.3333333E-2</c:v>
                </c:pt>
                <c:pt idx="1258">
                  <c:v>3.3333333E-2</c:v>
                </c:pt>
                <c:pt idx="1259">
                  <c:v>3.3333333E-2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v>31 KV</c:v>
          </c:tx>
          <c:marker>
            <c:symbol val="none"/>
          </c:marker>
          <c:val>
            <c:numRef>
              <c:f>HistoSmallPixels!$B$9:$AZJ$9</c:f>
              <c:numCache>
                <c:formatCode>General</c:formatCode>
                <c:ptCount val="136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0.133333333</c:v>
                </c:pt>
                <c:pt idx="241">
                  <c:v>0.133333333</c:v>
                </c:pt>
                <c:pt idx="242">
                  <c:v>0.133333333</c:v>
                </c:pt>
                <c:pt idx="243">
                  <c:v>0.133333333</c:v>
                </c:pt>
                <c:pt idx="244">
                  <c:v>0.133333333</c:v>
                </c:pt>
                <c:pt idx="245">
                  <c:v>0.133333333</c:v>
                </c:pt>
                <c:pt idx="246">
                  <c:v>0.133333333</c:v>
                </c:pt>
                <c:pt idx="247">
                  <c:v>0.133333333</c:v>
                </c:pt>
                <c:pt idx="248">
                  <c:v>0.133333333</c:v>
                </c:pt>
                <c:pt idx="249">
                  <c:v>0.133333333</c:v>
                </c:pt>
                <c:pt idx="250">
                  <c:v>0.133333333</c:v>
                </c:pt>
                <c:pt idx="251">
                  <c:v>0.133333333</c:v>
                </c:pt>
                <c:pt idx="252">
                  <c:v>0.133333333</c:v>
                </c:pt>
                <c:pt idx="253">
                  <c:v>0.133333333</c:v>
                </c:pt>
                <c:pt idx="254">
                  <c:v>0.133333333</c:v>
                </c:pt>
                <c:pt idx="255">
                  <c:v>0.133333333</c:v>
                </c:pt>
                <c:pt idx="256">
                  <c:v>0.133333333</c:v>
                </c:pt>
                <c:pt idx="257">
                  <c:v>0.133333333</c:v>
                </c:pt>
                <c:pt idx="258">
                  <c:v>0.133333333</c:v>
                </c:pt>
                <c:pt idx="259">
                  <c:v>0.133333333</c:v>
                </c:pt>
                <c:pt idx="260">
                  <c:v>1.016666667</c:v>
                </c:pt>
                <c:pt idx="261">
                  <c:v>1.016666667</c:v>
                </c:pt>
                <c:pt idx="262">
                  <c:v>1.016666667</c:v>
                </c:pt>
                <c:pt idx="263">
                  <c:v>1.016666667</c:v>
                </c:pt>
                <c:pt idx="264">
                  <c:v>1.016666667</c:v>
                </c:pt>
                <c:pt idx="265">
                  <c:v>1.016666667</c:v>
                </c:pt>
                <c:pt idx="266">
                  <c:v>1.016666667</c:v>
                </c:pt>
                <c:pt idx="267">
                  <c:v>1.016666667</c:v>
                </c:pt>
                <c:pt idx="268">
                  <c:v>1.016666667</c:v>
                </c:pt>
                <c:pt idx="269">
                  <c:v>1.016666667</c:v>
                </c:pt>
                <c:pt idx="270">
                  <c:v>1.016666667</c:v>
                </c:pt>
                <c:pt idx="271">
                  <c:v>1.016666667</c:v>
                </c:pt>
                <c:pt idx="272">
                  <c:v>1.016666667</c:v>
                </c:pt>
                <c:pt idx="273">
                  <c:v>1.016666667</c:v>
                </c:pt>
                <c:pt idx="274">
                  <c:v>1.016666667</c:v>
                </c:pt>
                <c:pt idx="275">
                  <c:v>1.016666667</c:v>
                </c:pt>
                <c:pt idx="276">
                  <c:v>1.016666667</c:v>
                </c:pt>
                <c:pt idx="277">
                  <c:v>1.016666667</c:v>
                </c:pt>
                <c:pt idx="278">
                  <c:v>1.016666667</c:v>
                </c:pt>
                <c:pt idx="279">
                  <c:v>1.016666667</c:v>
                </c:pt>
                <c:pt idx="280">
                  <c:v>4.2</c:v>
                </c:pt>
                <c:pt idx="281">
                  <c:v>4.2</c:v>
                </c:pt>
                <c:pt idx="282">
                  <c:v>4.2</c:v>
                </c:pt>
                <c:pt idx="283">
                  <c:v>4.2</c:v>
                </c:pt>
                <c:pt idx="284">
                  <c:v>4.2</c:v>
                </c:pt>
                <c:pt idx="285">
                  <c:v>4.2</c:v>
                </c:pt>
                <c:pt idx="286">
                  <c:v>4.2</c:v>
                </c:pt>
                <c:pt idx="287">
                  <c:v>4.2</c:v>
                </c:pt>
                <c:pt idx="288">
                  <c:v>4.2</c:v>
                </c:pt>
                <c:pt idx="289">
                  <c:v>4.2</c:v>
                </c:pt>
                <c:pt idx="290">
                  <c:v>4.2</c:v>
                </c:pt>
                <c:pt idx="291">
                  <c:v>4.2</c:v>
                </c:pt>
                <c:pt idx="292">
                  <c:v>4.2</c:v>
                </c:pt>
                <c:pt idx="293">
                  <c:v>4.2</c:v>
                </c:pt>
                <c:pt idx="294">
                  <c:v>4.2</c:v>
                </c:pt>
                <c:pt idx="295">
                  <c:v>4.2</c:v>
                </c:pt>
                <c:pt idx="296">
                  <c:v>4.2</c:v>
                </c:pt>
                <c:pt idx="297">
                  <c:v>4.2</c:v>
                </c:pt>
                <c:pt idx="298">
                  <c:v>4.2</c:v>
                </c:pt>
                <c:pt idx="299">
                  <c:v>4.2</c:v>
                </c:pt>
                <c:pt idx="300">
                  <c:v>10.133333329999999</c:v>
                </c:pt>
                <c:pt idx="301">
                  <c:v>10.133333329999999</c:v>
                </c:pt>
                <c:pt idx="302">
                  <c:v>10.133333329999999</c:v>
                </c:pt>
                <c:pt idx="303">
                  <c:v>10.133333329999999</c:v>
                </c:pt>
                <c:pt idx="304">
                  <c:v>10.133333329999999</c:v>
                </c:pt>
                <c:pt idx="305">
                  <c:v>10.133333329999999</c:v>
                </c:pt>
                <c:pt idx="306">
                  <c:v>10.133333329999999</c:v>
                </c:pt>
                <c:pt idx="307">
                  <c:v>10.133333329999999</c:v>
                </c:pt>
                <c:pt idx="308">
                  <c:v>10.133333329999999</c:v>
                </c:pt>
                <c:pt idx="309">
                  <c:v>10.133333329999999</c:v>
                </c:pt>
                <c:pt idx="310">
                  <c:v>10.133333329999999</c:v>
                </c:pt>
                <c:pt idx="311">
                  <c:v>10.133333329999999</c:v>
                </c:pt>
                <c:pt idx="312">
                  <c:v>10.133333329999999</c:v>
                </c:pt>
                <c:pt idx="313">
                  <c:v>10.133333329999999</c:v>
                </c:pt>
                <c:pt idx="314">
                  <c:v>10.133333329999999</c:v>
                </c:pt>
                <c:pt idx="315">
                  <c:v>10.133333329999999</c:v>
                </c:pt>
                <c:pt idx="316">
                  <c:v>10.133333329999999</c:v>
                </c:pt>
                <c:pt idx="317">
                  <c:v>10.133333329999999</c:v>
                </c:pt>
                <c:pt idx="318">
                  <c:v>10.133333329999999</c:v>
                </c:pt>
                <c:pt idx="319">
                  <c:v>10.133333329999999</c:v>
                </c:pt>
                <c:pt idx="320">
                  <c:v>19.866666670000001</c:v>
                </c:pt>
                <c:pt idx="321">
                  <c:v>19.866666670000001</c:v>
                </c:pt>
                <c:pt idx="322">
                  <c:v>19.866666670000001</c:v>
                </c:pt>
                <c:pt idx="323">
                  <c:v>19.866666670000001</c:v>
                </c:pt>
                <c:pt idx="324">
                  <c:v>19.866666670000001</c:v>
                </c:pt>
                <c:pt idx="325">
                  <c:v>19.866666670000001</c:v>
                </c:pt>
                <c:pt idx="326">
                  <c:v>19.866666670000001</c:v>
                </c:pt>
                <c:pt idx="327">
                  <c:v>19.866666670000001</c:v>
                </c:pt>
                <c:pt idx="328">
                  <c:v>19.866666670000001</c:v>
                </c:pt>
                <c:pt idx="329">
                  <c:v>19.866666670000001</c:v>
                </c:pt>
                <c:pt idx="330">
                  <c:v>19.866666670000001</c:v>
                </c:pt>
                <c:pt idx="331">
                  <c:v>19.866666670000001</c:v>
                </c:pt>
                <c:pt idx="332">
                  <c:v>19.866666670000001</c:v>
                </c:pt>
                <c:pt idx="333">
                  <c:v>19.866666670000001</c:v>
                </c:pt>
                <c:pt idx="334">
                  <c:v>19.866666670000001</c:v>
                </c:pt>
                <c:pt idx="335">
                  <c:v>19.866666670000001</c:v>
                </c:pt>
                <c:pt idx="336">
                  <c:v>19.866666670000001</c:v>
                </c:pt>
                <c:pt idx="337">
                  <c:v>19.866666670000001</c:v>
                </c:pt>
                <c:pt idx="338">
                  <c:v>19.866666670000001</c:v>
                </c:pt>
                <c:pt idx="339">
                  <c:v>19.866666670000001</c:v>
                </c:pt>
                <c:pt idx="340">
                  <c:v>31.616666670000001</c:v>
                </c:pt>
                <c:pt idx="341">
                  <c:v>31.616666670000001</c:v>
                </c:pt>
                <c:pt idx="342">
                  <c:v>31.616666670000001</c:v>
                </c:pt>
                <c:pt idx="343">
                  <c:v>31.616666670000001</c:v>
                </c:pt>
                <c:pt idx="344">
                  <c:v>31.616666670000001</c:v>
                </c:pt>
                <c:pt idx="345">
                  <c:v>31.616666670000001</c:v>
                </c:pt>
                <c:pt idx="346">
                  <c:v>31.616666670000001</c:v>
                </c:pt>
                <c:pt idx="347">
                  <c:v>31.616666670000001</c:v>
                </c:pt>
                <c:pt idx="348">
                  <c:v>31.616666670000001</c:v>
                </c:pt>
                <c:pt idx="349">
                  <c:v>31.616666670000001</c:v>
                </c:pt>
                <c:pt idx="350">
                  <c:v>31.616666670000001</c:v>
                </c:pt>
                <c:pt idx="351">
                  <c:v>31.616666670000001</c:v>
                </c:pt>
                <c:pt idx="352">
                  <c:v>31.616666670000001</c:v>
                </c:pt>
                <c:pt idx="353">
                  <c:v>31.616666670000001</c:v>
                </c:pt>
                <c:pt idx="354">
                  <c:v>31.616666670000001</c:v>
                </c:pt>
                <c:pt idx="355">
                  <c:v>31.616666670000001</c:v>
                </c:pt>
                <c:pt idx="356">
                  <c:v>31.616666670000001</c:v>
                </c:pt>
                <c:pt idx="357">
                  <c:v>31.616666670000001</c:v>
                </c:pt>
                <c:pt idx="358">
                  <c:v>31.616666670000001</c:v>
                </c:pt>
                <c:pt idx="359">
                  <c:v>31.616666670000001</c:v>
                </c:pt>
                <c:pt idx="360">
                  <c:v>40.416666669999998</c:v>
                </c:pt>
                <c:pt idx="361">
                  <c:v>40.416666669999998</c:v>
                </c:pt>
                <c:pt idx="362">
                  <c:v>40.416666669999998</c:v>
                </c:pt>
                <c:pt idx="363">
                  <c:v>40.416666669999998</c:v>
                </c:pt>
                <c:pt idx="364">
                  <c:v>40.416666669999998</c:v>
                </c:pt>
                <c:pt idx="365">
                  <c:v>40.416666669999998</c:v>
                </c:pt>
                <c:pt idx="366">
                  <c:v>40.416666669999998</c:v>
                </c:pt>
                <c:pt idx="367">
                  <c:v>40.416666669999998</c:v>
                </c:pt>
                <c:pt idx="368">
                  <c:v>40.416666669999998</c:v>
                </c:pt>
                <c:pt idx="369">
                  <c:v>40.416666669999998</c:v>
                </c:pt>
                <c:pt idx="370">
                  <c:v>40.416666669999998</c:v>
                </c:pt>
                <c:pt idx="371">
                  <c:v>40.416666669999998</c:v>
                </c:pt>
                <c:pt idx="372">
                  <c:v>40.416666669999998</c:v>
                </c:pt>
                <c:pt idx="373">
                  <c:v>40.416666669999998</c:v>
                </c:pt>
                <c:pt idx="374">
                  <c:v>40.416666669999998</c:v>
                </c:pt>
                <c:pt idx="375">
                  <c:v>40.416666669999998</c:v>
                </c:pt>
                <c:pt idx="376">
                  <c:v>40.416666669999998</c:v>
                </c:pt>
                <c:pt idx="377">
                  <c:v>40.416666669999998</c:v>
                </c:pt>
                <c:pt idx="378">
                  <c:v>40.416666669999998</c:v>
                </c:pt>
                <c:pt idx="379">
                  <c:v>40.416666669999998</c:v>
                </c:pt>
                <c:pt idx="380">
                  <c:v>49.566666669999996</c:v>
                </c:pt>
                <c:pt idx="381">
                  <c:v>49.566666669999996</c:v>
                </c:pt>
                <c:pt idx="382">
                  <c:v>49.566666669999996</c:v>
                </c:pt>
                <c:pt idx="383">
                  <c:v>49.566666669999996</c:v>
                </c:pt>
                <c:pt idx="384">
                  <c:v>49.566666669999996</c:v>
                </c:pt>
                <c:pt idx="385">
                  <c:v>49.566666669999996</c:v>
                </c:pt>
                <c:pt idx="386">
                  <c:v>49.566666669999996</c:v>
                </c:pt>
                <c:pt idx="387">
                  <c:v>49.566666669999996</c:v>
                </c:pt>
                <c:pt idx="388">
                  <c:v>49.566666669999996</c:v>
                </c:pt>
                <c:pt idx="389">
                  <c:v>49.566666669999996</c:v>
                </c:pt>
                <c:pt idx="390">
                  <c:v>49.566666669999996</c:v>
                </c:pt>
                <c:pt idx="391">
                  <c:v>49.566666669999996</c:v>
                </c:pt>
                <c:pt idx="392">
                  <c:v>49.566666669999996</c:v>
                </c:pt>
                <c:pt idx="393">
                  <c:v>49.566666669999996</c:v>
                </c:pt>
                <c:pt idx="394">
                  <c:v>49.566666669999996</c:v>
                </c:pt>
                <c:pt idx="395">
                  <c:v>49.566666669999996</c:v>
                </c:pt>
                <c:pt idx="396">
                  <c:v>49.566666669999996</c:v>
                </c:pt>
                <c:pt idx="397">
                  <c:v>49.566666669999996</c:v>
                </c:pt>
                <c:pt idx="398">
                  <c:v>49.566666669999996</c:v>
                </c:pt>
                <c:pt idx="399">
                  <c:v>49.566666669999996</c:v>
                </c:pt>
                <c:pt idx="400">
                  <c:v>53.066666669999996</c:v>
                </c:pt>
                <c:pt idx="401">
                  <c:v>53.066666669999996</c:v>
                </c:pt>
                <c:pt idx="402">
                  <c:v>53.066666669999996</c:v>
                </c:pt>
                <c:pt idx="403">
                  <c:v>53.066666669999996</c:v>
                </c:pt>
                <c:pt idx="404">
                  <c:v>53.066666669999996</c:v>
                </c:pt>
                <c:pt idx="405">
                  <c:v>53.066666669999996</c:v>
                </c:pt>
                <c:pt idx="406">
                  <c:v>53.066666669999996</c:v>
                </c:pt>
                <c:pt idx="407">
                  <c:v>53.066666669999996</c:v>
                </c:pt>
                <c:pt idx="408">
                  <c:v>53.066666669999996</c:v>
                </c:pt>
                <c:pt idx="409">
                  <c:v>53.066666669999996</c:v>
                </c:pt>
                <c:pt idx="410">
                  <c:v>53.066666669999996</c:v>
                </c:pt>
                <c:pt idx="411">
                  <c:v>53.066666669999996</c:v>
                </c:pt>
                <c:pt idx="412">
                  <c:v>53.066666669999996</c:v>
                </c:pt>
                <c:pt idx="413">
                  <c:v>53.066666669999996</c:v>
                </c:pt>
                <c:pt idx="414">
                  <c:v>53.066666669999996</c:v>
                </c:pt>
                <c:pt idx="415">
                  <c:v>53.066666669999996</c:v>
                </c:pt>
                <c:pt idx="416">
                  <c:v>53.066666669999996</c:v>
                </c:pt>
                <c:pt idx="417">
                  <c:v>53.066666669999996</c:v>
                </c:pt>
                <c:pt idx="418">
                  <c:v>53.066666669999996</c:v>
                </c:pt>
                <c:pt idx="419">
                  <c:v>53.066666669999996</c:v>
                </c:pt>
                <c:pt idx="420">
                  <c:v>58.566666669999996</c:v>
                </c:pt>
                <c:pt idx="421">
                  <c:v>58.566666669999996</c:v>
                </c:pt>
                <c:pt idx="422">
                  <c:v>58.566666669999996</c:v>
                </c:pt>
                <c:pt idx="423">
                  <c:v>58.566666669999996</c:v>
                </c:pt>
                <c:pt idx="424">
                  <c:v>58.566666669999996</c:v>
                </c:pt>
                <c:pt idx="425">
                  <c:v>58.566666669999996</c:v>
                </c:pt>
                <c:pt idx="426">
                  <c:v>58.566666669999996</c:v>
                </c:pt>
                <c:pt idx="427">
                  <c:v>58.566666669999996</c:v>
                </c:pt>
                <c:pt idx="428">
                  <c:v>58.566666669999996</c:v>
                </c:pt>
                <c:pt idx="429">
                  <c:v>58.566666669999996</c:v>
                </c:pt>
                <c:pt idx="430">
                  <c:v>58.566666669999996</c:v>
                </c:pt>
                <c:pt idx="431">
                  <c:v>58.566666669999996</c:v>
                </c:pt>
                <c:pt idx="432">
                  <c:v>58.566666669999996</c:v>
                </c:pt>
                <c:pt idx="433">
                  <c:v>58.566666669999996</c:v>
                </c:pt>
                <c:pt idx="434">
                  <c:v>58.566666669999996</c:v>
                </c:pt>
                <c:pt idx="435">
                  <c:v>58.566666669999996</c:v>
                </c:pt>
                <c:pt idx="436">
                  <c:v>58.566666669999996</c:v>
                </c:pt>
                <c:pt idx="437">
                  <c:v>58.566666669999996</c:v>
                </c:pt>
                <c:pt idx="438">
                  <c:v>58.566666669999996</c:v>
                </c:pt>
                <c:pt idx="439">
                  <c:v>58.566666669999996</c:v>
                </c:pt>
                <c:pt idx="440">
                  <c:v>66.666666669999998</c:v>
                </c:pt>
                <c:pt idx="441">
                  <c:v>66.666666669999998</c:v>
                </c:pt>
                <c:pt idx="442">
                  <c:v>66.666666669999998</c:v>
                </c:pt>
                <c:pt idx="443">
                  <c:v>66.666666669999998</c:v>
                </c:pt>
                <c:pt idx="444">
                  <c:v>66.666666669999998</c:v>
                </c:pt>
                <c:pt idx="445">
                  <c:v>66.666666669999998</c:v>
                </c:pt>
                <c:pt idx="446">
                  <c:v>66.666666669999998</c:v>
                </c:pt>
                <c:pt idx="447">
                  <c:v>66.666666669999998</c:v>
                </c:pt>
                <c:pt idx="448">
                  <c:v>66.666666669999998</c:v>
                </c:pt>
                <c:pt idx="449">
                  <c:v>66.666666669999998</c:v>
                </c:pt>
                <c:pt idx="450">
                  <c:v>66.666666669999998</c:v>
                </c:pt>
                <c:pt idx="451">
                  <c:v>66.666666669999998</c:v>
                </c:pt>
                <c:pt idx="452">
                  <c:v>66.666666669999998</c:v>
                </c:pt>
                <c:pt idx="453">
                  <c:v>66.666666669999998</c:v>
                </c:pt>
                <c:pt idx="454">
                  <c:v>66.666666669999998</c:v>
                </c:pt>
                <c:pt idx="455">
                  <c:v>66.666666669999998</c:v>
                </c:pt>
                <c:pt idx="456">
                  <c:v>66.666666669999998</c:v>
                </c:pt>
                <c:pt idx="457">
                  <c:v>66.666666669999998</c:v>
                </c:pt>
                <c:pt idx="458">
                  <c:v>66.666666669999998</c:v>
                </c:pt>
                <c:pt idx="459">
                  <c:v>66.666666669999998</c:v>
                </c:pt>
                <c:pt idx="460">
                  <c:v>77.866666670000001</c:v>
                </c:pt>
                <c:pt idx="461">
                  <c:v>77.866666670000001</c:v>
                </c:pt>
                <c:pt idx="462">
                  <c:v>77.866666670000001</c:v>
                </c:pt>
                <c:pt idx="463">
                  <c:v>77.866666670000001</c:v>
                </c:pt>
                <c:pt idx="464">
                  <c:v>77.866666670000001</c:v>
                </c:pt>
                <c:pt idx="465">
                  <c:v>77.866666670000001</c:v>
                </c:pt>
                <c:pt idx="466">
                  <c:v>77.866666670000001</c:v>
                </c:pt>
                <c:pt idx="467">
                  <c:v>77.866666670000001</c:v>
                </c:pt>
                <c:pt idx="468">
                  <c:v>77.866666670000001</c:v>
                </c:pt>
                <c:pt idx="469">
                  <c:v>77.866666670000001</c:v>
                </c:pt>
                <c:pt idx="470">
                  <c:v>77.866666670000001</c:v>
                </c:pt>
                <c:pt idx="471">
                  <c:v>77.866666670000001</c:v>
                </c:pt>
                <c:pt idx="472">
                  <c:v>77.866666670000001</c:v>
                </c:pt>
                <c:pt idx="473">
                  <c:v>77.866666670000001</c:v>
                </c:pt>
                <c:pt idx="474">
                  <c:v>77.866666670000001</c:v>
                </c:pt>
                <c:pt idx="475">
                  <c:v>77.866666670000001</c:v>
                </c:pt>
                <c:pt idx="476">
                  <c:v>77.866666670000001</c:v>
                </c:pt>
                <c:pt idx="477">
                  <c:v>77.866666670000001</c:v>
                </c:pt>
                <c:pt idx="478">
                  <c:v>77.866666670000001</c:v>
                </c:pt>
                <c:pt idx="479">
                  <c:v>77.866666670000001</c:v>
                </c:pt>
                <c:pt idx="480">
                  <c:v>90.683333329999996</c:v>
                </c:pt>
                <c:pt idx="481">
                  <c:v>90.683333329999996</c:v>
                </c:pt>
                <c:pt idx="482">
                  <c:v>90.683333329999996</c:v>
                </c:pt>
                <c:pt idx="483">
                  <c:v>90.683333329999996</c:v>
                </c:pt>
                <c:pt idx="484">
                  <c:v>90.683333329999996</c:v>
                </c:pt>
                <c:pt idx="485">
                  <c:v>90.683333329999996</c:v>
                </c:pt>
                <c:pt idx="486">
                  <c:v>90.683333329999996</c:v>
                </c:pt>
                <c:pt idx="487">
                  <c:v>90.683333329999996</c:v>
                </c:pt>
                <c:pt idx="488">
                  <c:v>90.683333329999996</c:v>
                </c:pt>
                <c:pt idx="489">
                  <c:v>90.683333329999996</c:v>
                </c:pt>
                <c:pt idx="490">
                  <c:v>90.683333329999996</c:v>
                </c:pt>
                <c:pt idx="491">
                  <c:v>90.683333329999996</c:v>
                </c:pt>
                <c:pt idx="492">
                  <c:v>90.683333329999996</c:v>
                </c:pt>
                <c:pt idx="493">
                  <c:v>90.683333329999996</c:v>
                </c:pt>
                <c:pt idx="494">
                  <c:v>90.683333329999996</c:v>
                </c:pt>
                <c:pt idx="495">
                  <c:v>90.683333329999996</c:v>
                </c:pt>
                <c:pt idx="496">
                  <c:v>90.683333329999996</c:v>
                </c:pt>
                <c:pt idx="497">
                  <c:v>90.683333329999996</c:v>
                </c:pt>
                <c:pt idx="498">
                  <c:v>90.683333329999996</c:v>
                </c:pt>
                <c:pt idx="499">
                  <c:v>90.683333329999996</c:v>
                </c:pt>
                <c:pt idx="500">
                  <c:v>110.6</c:v>
                </c:pt>
                <c:pt idx="501">
                  <c:v>110.6</c:v>
                </c:pt>
                <c:pt idx="502">
                  <c:v>110.6</c:v>
                </c:pt>
                <c:pt idx="503">
                  <c:v>110.6</c:v>
                </c:pt>
                <c:pt idx="504">
                  <c:v>110.6</c:v>
                </c:pt>
                <c:pt idx="505">
                  <c:v>110.6</c:v>
                </c:pt>
                <c:pt idx="506">
                  <c:v>110.6</c:v>
                </c:pt>
                <c:pt idx="507">
                  <c:v>110.6</c:v>
                </c:pt>
                <c:pt idx="508">
                  <c:v>110.6</c:v>
                </c:pt>
                <c:pt idx="509">
                  <c:v>110.6</c:v>
                </c:pt>
                <c:pt idx="510">
                  <c:v>110.6</c:v>
                </c:pt>
                <c:pt idx="511">
                  <c:v>110.6</c:v>
                </c:pt>
                <c:pt idx="512">
                  <c:v>110.6</c:v>
                </c:pt>
                <c:pt idx="513">
                  <c:v>110.6</c:v>
                </c:pt>
                <c:pt idx="514">
                  <c:v>110.6</c:v>
                </c:pt>
                <c:pt idx="515">
                  <c:v>110.6</c:v>
                </c:pt>
                <c:pt idx="516">
                  <c:v>110.6</c:v>
                </c:pt>
                <c:pt idx="517">
                  <c:v>110.6</c:v>
                </c:pt>
                <c:pt idx="518">
                  <c:v>110.6</c:v>
                </c:pt>
                <c:pt idx="519">
                  <c:v>110.6</c:v>
                </c:pt>
                <c:pt idx="520">
                  <c:v>131.71666669999999</c:v>
                </c:pt>
                <c:pt idx="521">
                  <c:v>131.71666669999999</c:v>
                </c:pt>
                <c:pt idx="522">
                  <c:v>131.71666669999999</c:v>
                </c:pt>
                <c:pt idx="523">
                  <c:v>131.71666669999999</c:v>
                </c:pt>
                <c:pt idx="524">
                  <c:v>131.71666669999999</c:v>
                </c:pt>
                <c:pt idx="525">
                  <c:v>131.71666669999999</c:v>
                </c:pt>
                <c:pt idx="526">
                  <c:v>131.71666669999999</c:v>
                </c:pt>
                <c:pt idx="527">
                  <c:v>131.71666669999999</c:v>
                </c:pt>
                <c:pt idx="528">
                  <c:v>131.71666669999999</c:v>
                </c:pt>
                <c:pt idx="529">
                  <c:v>131.71666669999999</c:v>
                </c:pt>
                <c:pt idx="530">
                  <c:v>131.71666669999999</c:v>
                </c:pt>
                <c:pt idx="531">
                  <c:v>131.71666669999999</c:v>
                </c:pt>
                <c:pt idx="532">
                  <c:v>131.71666669999999</c:v>
                </c:pt>
                <c:pt idx="533">
                  <c:v>131.71666669999999</c:v>
                </c:pt>
                <c:pt idx="534">
                  <c:v>131.71666669999999</c:v>
                </c:pt>
                <c:pt idx="535">
                  <c:v>131.71666669999999</c:v>
                </c:pt>
                <c:pt idx="536">
                  <c:v>131.71666669999999</c:v>
                </c:pt>
                <c:pt idx="537">
                  <c:v>131.71666669999999</c:v>
                </c:pt>
                <c:pt idx="538">
                  <c:v>131.71666669999999</c:v>
                </c:pt>
                <c:pt idx="539">
                  <c:v>131.71666669999999</c:v>
                </c:pt>
                <c:pt idx="540">
                  <c:v>162.43333329999999</c:v>
                </c:pt>
                <c:pt idx="541">
                  <c:v>162.43333329999999</c:v>
                </c:pt>
                <c:pt idx="542">
                  <c:v>162.43333329999999</c:v>
                </c:pt>
                <c:pt idx="543">
                  <c:v>162.43333329999999</c:v>
                </c:pt>
                <c:pt idx="544">
                  <c:v>162.43333329999999</c:v>
                </c:pt>
                <c:pt idx="545">
                  <c:v>162.43333329999999</c:v>
                </c:pt>
                <c:pt idx="546">
                  <c:v>162.43333329999999</c:v>
                </c:pt>
                <c:pt idx="547">
                  <c:v>162.43333329999999</c:v>
                </c:pt>
                <c:pt idx="548">
                  <c:v>162.43333329999999</c:v>
                </c:pt>
                <c:pt idx="549">
                  <c:v>162.43333329999999</c:v>
                </c:pt>
                <c:pt idx="550">
                  <c:v>162.43333329999999</c:v>
                </c:pt>
                <c:pt idx="551">
                  <c:v>162.43333329999999</c:v>
                </c:pt>
                <c:pt idx="552">
                  <c:v>162.43333329999999</c:v>
                </c:pt>
                <c:pt idx="553">
                  <c:v>162.43333329999999</c:v>
                </c:pt>
                <c:pt idx="554">
                  <c:v>162.43333329999999</c:v>
                </c:pt>
                <c:pt idx="555">
                  <c:v>162.43333329999999</c:v>
                </c:pt>
                <c:pt idx="556">
                  <c:v>162.43333329999999</c:v>
                </c:pt>
                <c:pt idx="557">
                  <c:v>162.43333329999999</c:v>
                </c:pt>
                <c:pt idx="558">
                  <c:v>162.43333329999999</c:v>
                </c:pt>
                <c:pt idx="559">
                  <c:v>162.43333329999999</c:v>
                </c:pt>
                <c:pt idx="560">
                  <c:v>194.71666669999999</c:v>
                </c:pt>
                <c:pt idx="561">
                  <c:v>194.71666669999999</c:v>
                </c:pt>
                <c:pt idx="562">
                  <c:v>194.71666669999999</c:v>
                </c:pt>
                <c:pt idx="563">
                  <c:v>194.71666669999999</c:v>
                </c:pt>
                <c:pt idx="564">
                  <c:v>194.71666669999999</c:v>
                </c:pt>
                <c:pt idx="565">
                  <c:v>194.71666669999999</c:v>
                </c:pt>
                <c:pt idx="566">
                  <c:v>194.71666669999999</c:v>
                </c:pt>
                <c:pt idx="567">
                  <c:v>194.71666669999999</c:v>
                </c:pt>
                <c:pt idx="568">
                  <c:v>194.71666669999999</c:v>
                </c:pt>
                <c:pt idx="569">
                  <c:v>194.71666669999999</c:v>
                </c:pt>
                <c:pt idx="570">
                  <c:v>194.71666669999999</c:v>
                </c:pt>
                <c:pt idx="571">
                  <c:v>194.71666669999999</c:v>
                </c:pt>
                <c:pt idx="572">
                  <c:v>194.71666669999999</c:v>
                </c:pt>
                <c:pt idx="573">
                  <c:v>194.71666669999999</c:v>
                </c:pt>
                <c:pt idx="574">
                  <c:v>194.71666669999999</c:v>
                </c:pt>
                <c:pt idx="575">
                  <c:v>194.71666669999999</c:v>
                </c:pt>
                <c:pt idx="576">
                  <c:v>194.71666669999999</c:v>
                </c:pt>
                <c:pt idx="577">
                  <c:v>194.71666669999999</c:v>
                </c:pt>
                <c:pt idx="578">
                  <c:v>194.71666669999999</c:v>
                </c:pt>
                <c:pt idx="579">
                  <c:v>194.71666669999999</c:v>
                </c:pt>
                <c:pt idx="580">
                  <c:v>211.18333329999999</c:v>
                </c:pt>
                <c:pt idx="581">
                  <c:v>211.18333329999999</c:v>
                </c:pt>
                <c:pt idx="582">
                  <c:v>211.18333329999999</c:v>
                </c:pt>
                <c:pt idx="583">
                  <c:v>211.18333329999999</c:v>
                </c:pt>
                <c:pt idx="584">
                  <c:v>211.18333329999999</c:v>
                </c:pt>
                <c:pt idx="585">
                  <c:v>211.18333329999999</c:v>
                </c:pt>
                <c:pt idx="586">
                  <c:v>211.18333329999999</c:v>
                </c:pt>
                <c:pt idx="587">
                  <c:v>211.18333329999999</c:v>
                </c:pt>
                <c:pt idx="588">
                  <c:v>211.18333329999999</c:v>
                </c:pt>
                <c:pt idx="589">
                  <c:v>211.18333329999999</c:v>
                </c:pt>
                <c:pt idx="590">
                  <c:v>211.18333329999999</c:v>
                </c:pt>
                <c:pt idx="591">
                  <c:v>211.18333329999999</c:v>
                </c:pt>
                <c:pt idx="592">
                  <c:v>211.18333329999999</c:v>
                </c:pt>
                <c:pt idx="593">
                  <c:v>211.18333329999999</c:v>
                </c:pt>
                <c:pt idx="594">
                  <c:v>211.18333329999999</c:v>
                </c:pt>
                <c:pt idx="595">
                  <c:v>211.18333329999999</c:v>
                </c:pt>
                <c:pt idx="596">
                  <c:v>211.18333329999999</c:v>
                </c:pt>
                <c:pt idx="597">
                  <c:v>211.18333329999999</c:v>
                </c:pt>
                <c:pt idx="598">
                  <c:v>211.18333329999999</c:v>
                </c:pt>
                <c:pt idx="599">
                  <c:v>211.18333329999999</c:v>
                </c:pt>
                <c:pt idx="600">
                  <c:v>208.31666670000001</c:v>
                </c:pt>
                <c:pt idx="601">
                  <c:v>208.31666670000001</c:v>
                </c:pt>
                <c:pt idx="602">
                  <c:v>208.31666670000001</c:v>
                </c:pt>
                <c:pt idx="603">
                  <c:v>208.31666670000001</c:v>
                </c:pt>
                <c:pt idx="604">
                  <c:v>208.31666670000001</c:v>
                </c:pt>
                <c:pt idx="605">
                  <c:v>208.31666670000001</c:v>
                </c:pt>
                <c:pt idx="606">
                  <c:v>208.31666670000001</c:v>
                </c:pt>
                <c:pt idx="607">
                  <c:v>208.31666670000001</c:v>
                </c:pt>
                <c:pt idx="608">
                  <c:v>208.31666670000001</c:v>
                </c:pt>
                <c:pt idx="609">
                  <c:v>208.31666670000001</c:v>
                </c:pt>
                <c:pt idx="610">
                  <c:v>208.31666670000001</c:v>
                </c:pt>
                <c:pt idx="611">
                  <c:v>208.31666670000001</c:v>
                </c:pt>
                <c:pt idx="612">
                  <c:v>208.31666670000001</c:v>
                </c:pt>
                <c:pt idx="613">
                  <c:v>208.31666670000001</c:v>
                </c:pt>
                <c:pt idx="614">
                  <c:v>208.31666670000001</c:v>
                </c:pt>
                <c:pt idx="615">
                  <c:v>208.31666670000001</c:v>
                </c:pt>
                <c:pt idx="616">
                  <c:v>208.31666670000001</c:v>
                </c:pt>
                <c:pt idx="617">
                  <c:v>208.31666670000001</c:v>
                </c:pt>
                <c:pt idx="618">
                  <c:v>208.31666670000001</c:v>
                </c:pt>
                <c:pt idx="619">
                  <c:v>208.31666670000001</c:v>
                </c:pt>
                <c:pt idx="620">
                  <c:v>179.9833333</c:v>
                </c:pt>
                <c:pt idx="621">
                  <c:v>179.9833333</c:v>
                </c:pt>
                <c:pt idx="622">
                  <c:v>179.9833333</c:v>
                </c:pt>
                <c:pt idx="623">
                  <c:v>179.9833333</c:v>
                </c:pt>
                <c:pt idx="624">
                  <c:v>179.9833333</c:v>
                </c:pt>
                <c:pt idx="625">
                  <c:v>179.9833333</c:v>
                </c:pt>
                <c:pt idx="626">
                  <c:v>179.9833333</c:v>
                </c:pt>
                <c:pt idx="627">
                  <c:v>179.9833333</c:v>
                </c:pt>
                <c:pt idx="628">
                  <c:v>179.9833333</c:v>
                </c:pt>
                <c:pt idx="629">
                  <c:v>179.9833333</c:v>
                </c:pt>
                <c:pt idx="630">
                  <c:v>179.9833333</c:v>
                </c:pt>
                <c:pt idx="631">
                  <c:v>179.9833333</c:v>
                </c:pt>
                <c:pt idx="632">
                  <c:v>179.9833333</c:v>
                </c:pt>
                <c:pt idx="633">
                  <c:v>179.9833333</c:v>
                </c:pt>
                <c:pt idx="634">
                  <c:v>179.9833333</c:v>
                </c:pt>
                <c:pt idx="635">
                  <c:v>179.9833333</c:v>
                </c:pt>
                <c:pt idx="636">
                  <c:v>179.9833333</c:v>
                </c:pt>
                <c:pt idx="637">
                  <c:v>179.9833333</c:v>
                </c:pt>
                <c:pt idx="638">
                  <c:v>179.9833333</c:v>
                </c:pt>
                <c:pt idx="639">
                  <c:v>179.9833333</c:v>
                </c:pt>
                <c:pt idx="640">
                  <c:v>145.46666669999999</c:v>
                </c:pt>
                <c:pt idx="641">
                  <c:v>145.46666669999999</c:v>
                </c:pt>
                <c:pt idx="642">
                  <c:v>145.46666669999999</c:v>
                </c:pt>
                <c:pt idx="643">
                  <c:v>145.46666669999999</c:v>
                </c:pt>
                <c:pt idx="644">
                  <c:v>145.46666669999999</c:v>
                </c:pt>
                <c:pt idx="645">
                  <c:v>145.46666669999999</c:v>
                </c:pt>
                <c:pt idx="646">
                  <c:v>145.46666669999999</c:v>
                </c:pt>
                <c:pt idx="647">
                  <c:v>145.46666669999999</c:v>
                </c:pt>
                <c:pt idx="648">
                  <c:v>145.46666669999999</c:v>
                </c:pt>
                <c:pt idx="649">
                  <c:v>145.46666669999999</c:v>
                </c:pt>
                <c:pt idx="650">
                  <c:v>145.46666669999999</c:v>
                </c:pt>
                <c:pt idx="651">
                  <c:v>145.46666669999999</c:v>
                </c:pt>
                <c:pt idx="652">
                  <c:v>145.46666669999999</c:v>
                </c:pt>
                <c:pt idx="653">
                  <c:v>145.46666669999999</c:v>
                </c:pt>
                <c:pt idx="654">
                  <c:v>145.46666669999999</c:v>
                </c:pt>
                <c:pt idx="655">
                  <c:v>145.46666669999999</c:v>
                </c:pt>
                <c:pt idx="656">
                  <c:v>145.46666669999999</c:v>
                </c:pt>
                <c:pt idx="657">
                  <c:v>145.46666669999999</c:v>
                </c:pt>
                <c:pt idx="658">
                  <c:v>145.46666669999999</c:v>
                </c:pt>
                <c:pt idx="659">
                  <c:v>145.46666669999999</c:v>
                </c:pt>
                <c:pt idx="660">
                  <c:v>108.08333330000001</c:v>
                </c:pt>
                <c:pt idx="661">
                  <c:v>108.08333330000001</c:v>
                </c:pt>
                <c:pt idx="662">
                  <c:v>108.08333330000001</c:v>
                </c:pt>
                <c:pt idx="663">
                  <c:v>108.08333330000001</c:v>
                </c:pt>
                <c:pt idx="664">
                  <c:v>108.08333330000001</c:v>
                </c:pt>
                <c:pt idx="665">
                  <c:v>108.08333330000001</c:v>
                </c:pt>
                <c:pt idx="666">
                  <c:v>108.08333330000001</c:v>
                </c:pt>
                <c:pt idx="667">
                  <c:v>108.08333330000001</c:v>
                </c:pt>
                <c:pt idx="668">
                  <c:v>108.08333330000001</c:v>
                </c:pt>
                <c:pt idx="669">
                  <c:v>108.08333330000001</c:v>
                </c:pt>
                <c:pt idx="670">
                  <c:v>108.08333330000001</c:v>
                </c:pt>
                <c:pt idx="671">
                  <c:v>108.08333330000001</c:v>
                </c:pt>
                <c:pt idx="672">
                  <c:v>108.08333330000001</c:v>
                </c:pt>
                <c:pt idx="673">
                  <c:v>108.08333330000001</c:v>
                </c:pt>
                <c:pt idx="674">
                  <c:v>108.08333330000001</c:v>
                </c:pt>
                <c:pt idx="675">
                  <c:v>108.08333330000001</c:v>
                </c:pt>
                <c:pt idx="676">
                  <c:v>108.08333330000001</c:v>
                </c:pt>
                <c:pt idx="677">
                  <c:v>108.08333330000001</c:v>
                </c:pt>
                <c:pt idx="678">
                  <c:v>108.08333330000001</c:v>
                </c:pt>
                <c:pt idx="679">
                  <c:v>108.08333330000001</c:v>
                </c:pt>
                <c:pt idx="680">
                  <c:v>72.766666670000006</c:v>
                </c:pt>
                <c:pt idx="681">
                  <c:v>72.766666670000006</c:v>
                </c:pt>
                <c:pt idx="682">
                  <c:v>72.766666670000006</c:v>
                </c:pt>
                <c:pt idx="683">
                  <c:v>72.766666670000006</c:v>
                </c:pt>
                <c:pt idx="684">
                  <c:v>72.766666670000006</c:v>
                </c:pt>
                <c:pt idx="685">
                  <c:v>72.766666670000006</c:v>
                </c:pt>
                <c:pt idx="686">
                  <c:v>72.766666670000006</c:v>
                </c:pt>
                <c:pt idx="687">
                  <c:v>72.766666670000006</c:v>
                </c:pt>
                <c:pt idx="688">
                  <c:v>72.766666670000006</c:v>
                </c:pt>
                <c:pt idx="689">
                  <c:v>72.766666670000006</c:v>
                </c:pt>
                <c:pt idx="690">
                  <c:v>72.766666670000006</c:v>
                </c:pt>
                <c:pt idx="691">
                  <c:v>72.766666670000006</c:v>
                </c:pt>
                <c:pt idx="692">
                  <c:v>72.766666670000006</c:v>
                </c:pt>
                <c:pt idx="693">
                  <c:v>72.766666670000006</c:v>
                </c:pt>
                <c:pt idx="694">
                  <c:v>72.766666670000006</c:v>
                </c:pt>
                <c:pt idx="695">
                  <c:v>72.766666670000006</c:v>
                </c:pt>
                <c:pt idx="696">
                  <c:v>72.766666670000006</c:v>
                </c:pt>
                <c:pt idx="697">
                  <c:v>72.766666670000006</c:v>
                </c:pt>
                <c:pt idx="698">
                  <c:v>72.766666670000006</c:v>
                </c:pt>
                <c:pt idx="699">
                  <c:v>72.766666670000006</c:v>
                </c:pt>
                <c:pt idx="700">
                  <c:v>51.733333330000001</c:v>
                </c:pt>
                <c:pt idx="701">
                  <c:v>51.733333330000001</c:v>
                </c:pt>
                <c:pt idx="702">
                  <c:v>51.733333330000001</c:v>
                </c:pt>
                <c:pt idx="703">
                  <c:v>51.733333330000001</c:v>
                </c:pt>
                <c:pt idx="704">
                  <c:v>51.733333330000001</c:v>
                </c:pt>
                <c:pt idx="705">
                  <c:v>51.733333330000001</c:v>
                </c:pt>
                <c:pt idx="706">
                  <c:v>51.733333330000001</c:v>
                </c:pt>
                <c:pt idx="707">
                  <c:v>51.733333330000001</c:v>
                </c:pt>
                <c:pt idx="708">
                  <c:v>51.733333330000001</c:v>
                </c:pt>
                <c:pt idx="709">
                  <c:v>51.733333330000001</c:v>
                </c:pt>
                <c:pt idx="710">
                  <c:v>51.733333330000001</c:v>
                </c:pt>
                <c:pt idx="711">
                  <c:v>51.733333330000001</c:v>
                </c:pt>
                <c:pt idx="712">
                  <c:v>51.733333330000001</c:v>
                </c:pt>
                <c:pt idx="713">
                  <c:v>51.733333330000001</c:v>
                </c:pt>
                <c:pt idx="714">
                  <c:v>51.733333330000001</c:v>
                </c:pt>
                <c:pt idx="715">
                  <c:v>51.733333330000001</c:v>
                </c:pt>
                <c:pt idx="716">
                  <c:v>51.733333330000001</c:v>
                </c:pt>
                <c:pt idx="717">
                  <c:v>51.733333330000001</c:v>
                </c:pt>
                <c:pt idx="718">
                  <c:v>51.733333330000001</c:v>
                </c:pt>
                <c:pt idx="719">
                  <c:v>51.733333330000001</c:v>
                </c:pt>
                <c:pt idx="720">
                  <c:v>39.416666669999998</c:v>
                </c:pt>
                <c:pt idx="721">
                  <c:v>39.416666669999998</c:v>
                </c:pt>
                <c:pt idx="722">
                  <c:v>39.416666669999998</c:v>
                </c:pt>
                <c:pt idx="723">
                  <c:v>39.416666669999998</c:v>
                </c:pt>
                <c:pt idx="724">
                  <c:v>39.416666669999998</c:v>
                </c:pt>
                <c:pt idx="725">
                  <c:v>39.416666669999998</c:v>
                </c:pt>
                <c:pt idx="726">
                  <c:v>39.416666669999998</c:v>
                </c:pt>
                <c:pt idx="727">
                  <c:v>39.416666669999998</c:v>
                </c:pt>
                <c:pt idx="728">
                  <c:v>39.416666669999998</c:v>
                </c:pt>
                <c:pt idx="729">
                  <c:v>39.416666669999998</c:v>
                </c:pt>
                <c:pt idx="730">
                  <c:v>39.416666669999998</c:v>
                </c:pt>
                <c:pt idx="731">
                  <c:v>39.416666669999998</c:v>
                </c:pt>
                <c:pt idx="732">
                  <c:v>39.416666669999998</c:v>
                </c:pt>
                <c:pt idx="733">
                  <c:v>39.416666669999998</c:v>
                </c:pt>
                <c:pt idx="734">
                  <c:v>39.416666669999998</c:v>
                </c:pt>
                <c:pt idx="735">
                  <c:v>39.416666669999998</c:v>
                </c:pt>
                <c:pt idx="736">
                  <c:v>39.416666669999998</c:v>
                </c:pt>
                <c:pt idx="737">
                  <c:v>39.416666669999998</c:v>
                </c:pt>
                <c:pt idx="738">
                  <c:v>39.416666669999998</c:v>
                </c:pt>
                <c:pt idx="739">
                  <c:v>39.416666669999998</c:v>
                </c:pt>
                <c:pt idx="740">
                  <c:v>33.566666669999996</c:v>
                </c:pt>
                <c:pt idx="741">
                  <c:v>33.566666669999996</c:v>
                </c:pt>
                <c:pt idx="742">
                  <c:v>33.566666669999996</c:v>
                </c:pt>
                <c:pt idx="743">
                  <c:v>33.566666669999996</c:v>
                </c:pt>
                <c:pt idx="744">
                  <c:v>33.566666669999996</c:v>
                </c:pt>
                <c:pt idx="745">
                  <c:v>33.566666669999996</c:v>
                </c:pt>
                <c:pt idx="746">
                  <c:v>33.566666669999996</c:v>
                </c:pt>
                <c:pt idx="747">
                  <c:v>33.566666669999996</c:v>
                </c:pt>
                <c:pt idx="748">
                  <c:v>33.566666669999996</c:v>
                </c:pt>
                <c:pt idx="749">
                  <c:v>33.566666669999996</c:v>
                </c:pt>
                <c:pt idx="750">
                  <c:v>33.566666669999996</c:v>
                </c:pt>
                <c:pt idx="751">
                  <c:v>33.566666669999996</c:v>
                </c:pt>
                <c:pt idx="752">
                  <c:v>33.566666669999996</c:v>
                </c:pt>
                <c:pt idx="753">
                  <c:v>33.566666669999996</c:v>
                </c:pt>
                <c:pt idx="754">
                  <c:v>33.566666669999996</c:v>
                </c:pt>
                <c:pt idx="755">
                  <c:v>33.566666669999996</c:v>
                </c:pt>
                <c:pt idx="756">
                  <c:v>33.566666669999996</c:v>
                </c:pt>
                <c:pt idx="757">
                  <c:v>33.566666669999996</c:v>
                </c:pt>
                <c:pt idx="758">
                  <c:v>33.566666669999996</c:v>
                </c:pt>
                <c:pt idx="759">
                  <c:v>33.566666669999996</c:v>
                </c:pt>
                <c:pt idx="760">
                  <c:v>30.866666670000001</c:v>
                </c:pt>
                <c:pt idx="761">
                  <c:v>30.866666670000001</c:v>
                </c:pt>
                <c:pt idx="762">
                  <c:v>30.866666670000001</c:v>
                </c:pt>
                <c:pt idx="763">
                  <c:v>30.866666670000001</c:v>
                </c:pt>
                <c:pt idx="764">
                  <c:v>30.866666670000001</c:v>
                </c:pt>
                <c:pt idx="765">
                  <c:v>30.866666670000001</c:v>
                </c:pt>
                <c:pt idx="766">
                  <c:v>30.866666670000001</c:v>
                </c:pt>
                <c:pt idx="767">
                  <c:v>30.866666670000001</c:v>
                </c:pt>
                <c:pt idx="768">
                  <c:v>30.866666670000001</c:v>
                </c:pt>
                <c:pt idx="769">
                  <c:v>30.866666670000001</c:v>
                </c:pt>
                <c:pt idx="770">
                  <c:v>30.866666670000001</c:v>
                </c:pt>
                <c:pt idx="771">
                  <c:v>30.866666670000001</c:v>
                </c:pt>
                <c:pt idx="772">
                  <c:v>30.866666670000001</c:v>
                </c:pt>
                <c:pt idx="773">
                  <c:v>30.866666670000001</c:v>
                </c:pt>
                <c:pt idx="774">
                  <c:v>30.866666670000001</c:v>
                </c:pt>
                <c:pt idx="775">
                  <c:v>30.866666670000001</c:v>
                </c:pt>
                <c:pt idx="776">
                  <c:v>30.866666670000001</c:v>
                </c:pt>
                <c:pt idx="777">
                  <c:v>30.866666670000001</c:v>
                </c:pt>
                <c:pt idx="778">
                  <c:v>30.866666670000001</c:v>
                </c:pt>
                <c:pt idx="779">
                  <c:v>30.866666670000001</c:v>
                </c:pt>
                <c:pt idx="780">
                  <c:v>27.333333329999999</c:v>
                </c:pt>
                <c:pt idx="781">
                  <c:v>27.333333329999999</c:v>
                </c:pt>
                <c:pt idx="782">
                  <c:v>27.333333329999999</c:v>
                </c:pt>
                <c:pt idx="783">
                  <c:v>27.333333329999999</c:v>
                </c:pt>
                <c:pt idx="784">
                  <c:v>27.333333329999999</c:v>
                </c:pt>
                <c:pt idx="785">
                  <c:v>27.333333329999999</c:v>
                </c:pt>
                <c:pt idx="786">
                  <c:v>27.333333329999999</c:v>
                </c:pt>
                <c:pt idx="787">
                  <c:v>27.333333329999999</c:v>
                </c:pt>
                <c:pt idx="788">
                  <c:v>27.333333329999999</c:v>
                </c:pt>
                <c:pt idx="789">
                  <c:v>27.333333329999999</c:v>
                </c:pt>
                <c:pt idx="790">
                  <c:v>27.333333329999999</c:v>
                </c:pt>
                <c:pt idx="791">
                  <c:v>27.333333329999999</c:v>
                </c:pt>
                <c:pt idx="792">
                  <c:v>27.333333329999999</c:v>
                </c:pt>
                <c:pt idx="793">
                  <c:v>27.333333329999999</c:v>
                </c:pt>
                <c:pt idx="794">
                  <c:v>27.333333329999999</c:v>
                </c:pt>
                <c:pt idx="795">
                  <c:v>27.333333329999999</c:v>
                </c:pt>
                <c:pt idx="796">
                  <c:v>27.333333329999999</c:v>
                </c:pt>
                <c:pt idx="797">
                  <c:v>27.333333329999999</c:v>
                </c:pt>
                <c:pt idx="798">
                  <c:v>27.333333329999999</c:v>
                </c:pt>
                <c:pt idx="799">
                  <c:v>27.333333329999999</c:v>
                </c:pt>
                <c:pt idx="800">
                  <c:v>24.016666669999999</c:v>
                </c:pt>
                <c:pt idx="801">
                  <c:v>24.016666669999999</c:v>
                </c:pt>
                <c:pt idx="802">
                  <c:v>24.016666669999999</c:v>
                </c:pt>
                <c:pt idx="803">
                  <c:v>24.016666669999999</c:v>
                </c:pt>
                <c:pt idx="804">
                  <c:v>24.016666669999999</c:v>
                </c:pt>
                <c:pt idx="805">
                  <c:v>24.016666669999999</c:v>
                </c:pt>
                <c:pt idx="806">
                  <c:v>24.016666669999999</c:v>
                </c:pt>
                <c:pt idx="807">
                  <c:v>24.016666669999999</c:v>
                </c:pt>
                <c:pt idx="808">
                  <c:v>24.016666669999999</c:v>
                </c:pt>
                <c:pt idx="809">
                  <c:v>24.016666669999999</c:v>
                </c:pt>
                <c:pt idx="810">
                  <c:v>24.016666669999999</c:v>
                </c:pt>
                <c:pt idx="811">
                  <c:v>24.016666669999999</c:v>
                </c:pt>
                <c:pt idx="812">
                  <c:v>24.016666669999999</c:v>
                </c:pt>
                <c:pt idx="813">
                  <c:v>24.016666669999999</c:v>
                </c:pt>
                <c:pt idx="814">
                  <c:v>24.016666669999999</c:v>
                </c:pt>
                <c:pt idx="815">
                  <c:v>24.016666669999999</c:v>
                </c:pt>
                <c:pt idx="816">
                  <c:v>24.016666669999999</c:v>
                </c:pt>
                <c:pt idx="817">
                  <c:v>24.016666669999999</c:v>
                </c:pt>
                <c:pt idx="818">
                  <c:v>24.016666669999999</c:v>
                </c:pt>
                <c:pt idx="819">
                  <c:v>24.016666669999999</c:v>
                </c:pt>
                <c:pt idx="820">
                  <c:v>19.56666667</c:v>
                </c:pt>
                <c:pt idx="821">
                  <c:v>19.56666667</c:v>
                </c:pt>
                <c:pt idx="822">
                  <c:v>19.56666667</c:v>
                </c:pt>
                <c:pt idx="823">
                  <c:v>19.56666667</c:v>
                </c:pt>
                <c:pt idx="824">
                  <c:v>19.56666667</c:v>
                </c:pt>
                <c:pt idx="825">
                  <c:v>19.56666667</c:v>
                </c:pt>
                <c:pt idx="826">
                  <c:v>19.56666667</c:v>
                </c:pt>
                <c:pt idx="827">
                  <c:v>19.56666667</c:v>
                </c:pt>
                <c:pt idx="828">
                  <c:v>19.56666667</c:v>
                </c:pt>
                <c:pt idx="829">
                  <c:v>19.56666667</c:v>
                </c:pt>
                <c:pt idx="830">
                  <c:v>19.56666667</c:v>
                </c:pt>
                <c:pt idx="831">
                  <c:v>19.56666667</c:v>
                </c:pt>
                <c:pt idx="832">
                  <c:v>19.56666667</c:v>
                </c:pt>
                <c:pt idx="833">
                  <c:v>19.56666667</c:v>
                </c:pt>
                <c:pt idx="834">
                  <c:v>19.56666667</c:v>
                </c:pt>
                <c:pt idx="835">
                  <c:v>19.56666667</c:v>
                </c:pt>
                <c:pt idx="836">
                  <c:v>19.56666667</c:v>
                </c:pt>
                <c:pt idx="837">
                  <c:v>19.56666667</c:v>
                </c:pt>
                <c:pt idx="838">
                  <c:v>19.56666667</c:v>
                </c:pt>
                <c:pt idx="839">
                  <c:v>19.56666667</c:v>
                </c:pt>
                <c:pt idx="840">
                  <c:v>15.41666667</c:v>
                </c:pt>
                <c:pt idx="841">
                  <c:v>15.41666667</c:v>
                </c:pt>
                <c:pt idx="842">
                  <c:v>15.41666667</c:v>
                </c:pt>
                <c:pt idx="843">
                  <c:v>15.41666667</c:v>
                </c:pt>
                <c:pt idx="844">
                  <c:v>15.41666667</c:v>
                </c:pt>
                <c:pt idx="845">
                  <c:v>15.41666667</c:v>
                </c:pt>
                <c:pt idx="846">
                  <c:v>15.41666667</c:v>
                </c:pt>
                <c:pt idx="847">
                  <c:v>15.41666667</c:v>
                </c:pt>
                <c:pt idx="848">
                  <c:v>15.41666667</c:v>
                </c:pt>
                <c:pt idx="849">
                  <c:v>15.41666667</c:v>
                </c:pt>
                <c:pt idx="850">
                  <c:v>15.41666667</c:v>
                </c:pt>
                <c:pt idx="851">
                  <c:v>15.41666667</c:v>
                </c:pt>
                <c:pt idx="852">
                  <c:v>15.41666667</c:v>
                </c:pt>
                <c:pt idx="853">
                  <c:v>15.41666667</c:v>
                </c:pt>
                <c:pt idx="854">
                  <c:v>15.41666667</c:v>
                </c:pt>
                <c:pt idx="855">
                  <c:v>15.41666667</c:v>
                </c:pt>
                <c:pt idx="856">
                  <c:v>15.41666667</c:v>
                </c:pt>
                <c:pt idx="857">
                  <c:v>15.41666667</c:v>
                </c:pt>
                <c:pt idx="858">
                  <c:v>15.41666667</c:v>
                </c:pt>
                <c:pt idx="859">
                  <c:v>15.41666667</c:v>
                </c:pt>
                <c:pt idx="860">
                  <c:v>10.93333333</c:v>
                </c:pt>
                <c:pt idx="861">
                  <c:v>10.93333333</c:v>
                </c:pt>
                <c:pt idx="862">
                  <c:v>10.93333333</c:v>
                </c:pt>
                <c:pt idx="863">
                  <c:v>10.93333333</c:v>
                </c:pt>
                <c:pt idx="864">
                  <c:v>10.93333333</c:v>
                </c:pt>
                <c:pt idx="865">
                  <c:v>10.93333333</c:v>
                </c:pt>
                <c:pt idx="866">
                  <c:v>10.93333333</c:v>
                </c:pt>
                <c:pt idx="867">
                  <c:v>10.93333333</c:v>
                </c:pt>
                <c:pt idx="868">
                  <c:v>10.93333333</c:v>
                </c:pt>
                <c:pt idx="869">
                  <c:v>10.93333333</c:v>
                </c:pt>
                <c:pt idx="870">
                  <c:v>10.93333333</c:v>
                </c:pt>
                <c:pt idx="871">
                  <c:v>10.93333333</c:v>
                </c:pt>
                <c:pt idx="872">
                  <c:v>10.93333333</c:v>
                </c:pt>
                <c:pt idx="873">
                  <c:v>10.93333333</c:v>
                </c:pt>
                <c:pt idx="874">
                  <c:v>10.93333333</c:v>
                </c:pt>
                <c:pt idx="875">
                  <c:v>10.93333333</c:v>
                </c:pt>
                <c:pt idx="876">
                  <c:v>10.93333333</c:v>
                </c:pt>
                <c:pt idx="877">
                  <c:v>10.93333333</c:v>
                </c:pt>
                <c:pt idx="878">
                  <c:v>10.93333333</c:v>
                </c:pt>
                <c:pt idx="879">
                  <c:v>10.93333333</c:v>
                </c:pt>
                <c:pt idx="880">
                  <c:v>7.35</c:v>
                </c:pt>
                <c:pt idx="881">
                  <c:v>7.35</c:v>
                </c:pt>
                <c:pt idx="882">
                  <c:v>7.35</c:v>
                </c:pt>
                <c:pt idx="883">
                  <c:v>7.35</c:v>
                </c:pt>
                <c:pt idx="884">
                  <c:v>7.35</c:v>
                </c:pt>
                <c:pt idx="885">
                  <c:v>7.35</c:v>
                </c:pt>
                <c:pt idx="886">
                  <c:v>7.35</c:v>
                </c:pt>
                <c:pt idx="887">
                  <c:v>7.35</c:v>
                </c:pt>
                <c:pt idx="888">
                  <c:v>7.35</c:v>
                </c:pt>
                <c:pt idx="889">
                  <c:v>7.35</c:v>
                </c:pt>
                <c:pt idx="890">
                  <c:v>7.35</c:v>
                </c:pt>
                <c:pt idx="891">
                  <c:v>7.35</c:v>
                </c:pt>
                <c:pt idx="892">
                  <c:v>7.35</c:v>
                </c:pt>
                <c:pt idx="893">
                  <c:v>7.35</c:v>
                </c:pt>
                <c:pt idx="894">
                  <c:v>7.35</c:v>
                </c:pt>
                <c:pt idx="895">
                  <c:v>7.35</c:v>
                </c:pt>
                <c:pt idx="896">
                  <c:v>7.35</c:v>
                </c:pt>
                <c:pt idx="897">
                  <c:v>7.35</c:v>
                </c:pt>
                <c:pt idx="898">
                  <c:v>7.35</c:v>
                </c:pt>
                <c:pt idx="899">
                  <c:v>7.35</c:v>
                </c:pt>
                <c:pt idx="900">
                  <c:v>4.5</c:v>
                </c:pt>
                <c:pt idx="901">
                  <c:v>4.5</c:v>
                </c:pt>
                <c:pt idx="902">
                  <c:v>4.5</c:v>
                </c:pt>
                <c:pt idx="903">
                  <c:v>4.5</c:v>
                </c:pt>
                <c:pt idx="904">
                  <c:v>4.5</c:v>
                </c:pt>
                <c:pt idx="905">
                  <c:v>4.5</c:v>
                </c:pt>
                <c:pt idx="906">
                  <c:v>4.5</c:v>
                </c:pt>
                <c:pt idx="907">
                  <c:v>4.5</c:v>
                </c:pt>
                <c:pt idx="908">
                  <c:v>4.5</c:v>
                </c:pt>
                <c:pt idx="909">
                  <c:v>4.5</c:v>
                </c:pt>
                <c:pt idx="910">
                  <c:v>4.5</c:v>
                </c:pt>
                <c:pt idx="911">
                  <c:v>4.5</c:v>
                </c:pt>
                <c:pt idx="912">
                  <c:v>4.5</c:v>
                </c:pt>
                <c:pt idx="913">
                  <c:v>4.5</c:v>
                </c:pt>
                <c:pt idx="914">
                  <c:v>4.5</c:v>
                </c:pt>
                <c:pt idx="915">
                  <c:v>4.5</c:v>
                </c:pt>
                <c:pt idx="916">
                  <c:v>4.5</c:v>
                </c:pt>
                <c:pt idx="917">
                  <c:v>4.5</c:v>
                </c:pt>
                <c:pt idx="918">
                  <c:v>4.5</c:v>
                </c:pt>
                <c:pt idx="919">
                  <c:v>4.5</c:v>
                </c:pt>
                <c:pt idx="920">
                  <c:v>1.983333333</c:v>
                </c:pt>
                <c:pt idx="921">
                  <c:v>1.983333333</c:v>
                </c:pt>
                <c:pt idx="922">
                  <c:v>1.983333333</c:v>
                </c:pt>
                <c:pt idx="923">
                  <c:v>1.983333333</c:v>
                </c:pt>
                <c:pt idx="924">
                  <c:v>1.983333333</c:v>
                </c:pt>
                <c:pt idx="925">
                  <c:v>1.983333333</c:v>
                </c:pt>
                <c:pt idx="926">
                  <c:v>1.983333333</c:v>
                </c:pt>
                <c:pt idx="927">
                  <c:v>1.983333333</c:v>
                </c:pt>
                <c:pt idx="928">
                  <c:v>1.983333333</c:v>
                </c:pt>
                <c:pt idx="929">
                  <c:v>1.983333333</c:v>
                </c:pt>
                <c:pt idx="930">
                  <c:v>1.983333333</c:v>
                </c:pt>
                <c:pt idx="931">
                  <c:v>1.983333333</c:v>
                </c:pt>
                <c:pt idx="932">
                  <c:v>1.983333333</c:v>
                </c:pt>
                <c:pt idx="933">
                  <c:v>1.983333333</c:v>
                </c:pt>
                <c:pt idx="934">
                  <c:v>1.983333333</c:v>
                </c:pt>
                <c:pt idx="935">
                  <c:v>1.983333333</c:v>
                </c:pt>
                <c:pt idx="936">
                  <c:v>1.983333333</c:v>
                </c:pt>
                <c:pt idx="937">
                  <c:v>1.983333333</c:v>
                </c:pt>
                <c:pt idx="938">
                  <c:v>1.983333333</c:v>
                </c:pt>
                <c:pt idx="939">
                  <c:v>1.983333333</c:v>
                </c:pt>
                <c:pt idx="940">
                  <c:v>1.1000000000000001</c:v>
                </c:pt>
                <c:pt idx="941">
                  <c:v>1.1000000000000001</c:v>
                </c:pt>
                <c:pt idx="942">
                  <c:v>1.1000000000000001</c:v>
                </c:pt>
                <c:pt idx="943">
                  <c:v>1.1000000000000001</c:v>
                </c:pt>
                <c:pt idx="944">
                  <c:v>1.1000000000000001</c:v>
                </c:pt>
                <c:pt idx="945">
                  <c:v>1.1000000000000001</c:v>
                </c:pt>
                <c:pt idx="946">
                  <c:v>1.1000000000000001</c:v>
                </c:pt>
                <c:pt idx="947">
                  <c:v>1.1000000000000001</c:v>
                </c:pt>
                <c:pt idx="948">
                  <c:v>1.1000000000000001</c:v>
                </c:pt>
                <c:pt idx="949">
                  <c:v>1.1000000000000001</c:v>
                </c:pt>
                <c:pt idx="950">
                  <c:v>1.1000000000000001</c:v>
                </c:pt>
                <c:pt idx="951">
                  <c:v>1.1000000000000001</c:v>
                </c:pt>
                <c:pt idx="952">
                  <c:v>1.1000000000000001</c:v>
                </c:pt>
                <c:pt idx="953">
                  <c:v>1.1000000000000001</c:v>
                </c:pt>
                <c:pt idx="954">
                  <c:v>1.1000000000000001</c:v>
                </c:pt>
                <c:pt idx="955">
                  <c:v>1.1000000000000001</c:v>
                </c:pt>
                <c:pt idx="956">
                  <c:v>1.1000000000000001</c:v>
                </c:pt>
                <c:pt idx="957">
                  <c:v>1.1000000000000001</c:v>
                </c:pt>
                <c:pt idx="958">
                  <c:v>1.1000000000000001</c:v>
                </c:pt>
                <c:pt idx="959">
                  <c:v>1.1000000000000001</c:v>
                </c:pt>
                <c:pt idx="960">
                  <c:v>0.383333333</c:v>
                </c:pt>
                <c:pt idx="961">
                  <c:v>0.383333333</c:v>
                </c:pt>
                <c:pt idx="962">
                  <c:v>0.383333333</c:v>
                </c:pt>
                <c:pt idx="963">
                  <c:v>0.383333333</c:v>
                </c:pt>
                <c:pt idx="964">
                  <c:v>0.383333333</c:v>
                </c:pt>
                <c:pt idx="965">
                  <c:v>0.383333333</c:v>
                </c:pt>
                <c:pt idx="966">
                  <c:v>0.383333333</c:v>
                </c:pt>
                <c:pt idx="967">
                  <c:v>0.383333333</c:v>
                </c:pt>
                <c:pt idx="968">
                  <c:v>0.383333333</c:v>
                </c:pt>
                <c:pt idx="969">
                  <c:v>0.383333333</c:v>
                </c:pt>
                <c:pt idx="970">
                  <c:v>0.383333333</c:v>
                </c:pt>
                <c:pt idx="971">
                  <c:v>0.383333333</c:v>
                </c:pt>
                <c:pt idx="972">
                  <c:v>0.383333333</c:v>
                </c:pt>
                <c:pt idx="973">
                  <c:v>0.383333333</c:v>
                </c:pt>
                <c:pt idx="974">
                  <c:v>0.383333333</c:v>
                </c:pt>
                <c:pt idx="975">
                  <c:v>0.383333333</c:v>
                </c:pt>
                <c:pt idx="976">
                  <c:v>0.383333333</c:v>
                </c:pt>
                <c:pt idx="977">
                  <c:v>0.383333333</c:v>
                </c:pt>
                <c:pt idx="978">
                  <c:v>0.383333333</c:v>
                </c:pt>
                <c:pt idx="979">
                  <c:v>0.383333333</c:v>
                </c:pt>
                <c:pt idx="980">
                  <c:v>0.3</c:v>
                </c:pt>
                <c:pt idx="981">
                  <c:v>0.3</c:v>
                </c:pt>
                <c:pt idx="982">
                  <c:v>0.3</c:v>
                </c:pt>
                <c:pt idx="983">
                  <c:v>0.3</c:v>
                </c:pt>
                <c:pt idx="984">
                  <c:v>0.3</c:v>
                </c:pt>
                <c:pt idx="985">
                  <c:v>0.3</c:v>
                </c:pt>
                <c:pt idx="986">
                  <c:v>0.3</c:v>
                </c:pt>
                <c:pt idx="987">
                  <c:v>0.3</c:v>
                </c:pt>
                <c:pt idx="988">
                  <c:v>0.3</c:v>
                </c:pt>
                <c:pt idx="989">
                  <c:v>0.3</c:v>
                </c:pt>
                <c:pt idx="990">
                  <c:v>0.3</c:v>
                </c:pt>
                <c:pt idx="991">
                  <c:v>0.3</c:v>
                </c:pt>
                <c:pt idx="992">
                  <c:v>0.3</c:v>
                </c:pt>
                <c:pt idx="993">
                  <c:v>0.3</c:v>
                </c:pt>
                <c:pt idx="994">
                  <c:v>0.3</c:v>
                </c:pt>
                <c:pt idx="995">
                  <c:v>0.3</c:v>
                </c:pt>
                <c:pt idx="996">
                  <c:v>0.3</c:v>
                </c:pt>
                <c:pt idx="997">
                  <c:v>0.3</c:v>
                </c:pt>
                <c:pt idx="998">
                  <c:v>0.3</c:v>
                </c:pt>
                <c:pt idx="999">
                  <c:v>0.3</c:v>
                </c:pt>
                <c:pt idx="1000">
                  <c:v>0.383333333</c:v>
                </c:pt>
                <c:pt idx="1001">
                  <c:v>0.383333333</c:v>
                </c:pt>
                <c:pt idx="1002">
                  <c:v>0.383333333</c:v>
                </c:pt>
                <c:pt idx="1003">
                  <c:v>0.383333333</c:v>
                </c:pt>
                <c:pt idx="1004">
                  <c:v>0.383333333</c:v>
                </c:pt>
                <c:pt idx="1005">
                  <c:v>0.383333333</c:v>
                </c:pt>
                <c:pt idx="1006">
                  <c:v>0.383333333</c:v>
                </c:pt>
                <c:pt idx="1007">
                  <c:v>0.383333333</c:v>
                </c:pt>
                <c:pt idx="1008">
                  <c:v>0.383333333</c:v>
                </c:pt>
                <c:pt idx="1009">
                  <c:v>0.383333333</c:v>
                </c:pt>
                <c:pt idx="1010">
                  <c:v>0.383333333</c:v>
                </c:pt>
                <c:pt idx="1011">
                  <c:v>0.383333333</c:v>
                </c:pt>
                <c:pt idx="1012">
                  <c:v>0.383333333</c:v>
                </c:pt>
                <c:pt idx="1013">
                  <c:v>0.383333333</c:v>
                </c:pt>
                <c:pt idx="1014">
                  <c:v>0.383333333</c:v>
                </c:pt>
                <c:pt idx="1015">
                  <c:v>0.383333333</c:v>
                </c:pt>
                <c:pt idx="1016">
                  <c:v>0.383333333</c:v>
                </c:pt>
                <c:pt idx="1017">
                  <c:v>0.383333333</c:v>
                </c:pt>
                <c:pt idx="1018">
                  <c:v>0.383333333</c:v>
                </c:pt>
                <c:pt idx="1019">
                  <c:v>0.383333333</c:v>
                </c:pt>
                <c:pt idx="1020">
                  <c:v>0.4</c:v>
                </c:pt>
                <c:pt idx="1021">
                  <c:v>0.4</c:v>
                </c:pt>
                <c:pt idx="1022">
                  <c:v>0.4</c:v>
                </c:pt>
                <c:pt idx="1023">
                  <c:v>0.4</c:v>
                </c:pt>
                <c:pt idx="1024">
                  <c:v>0.4</c:v>
                </c:pt>
                <c:pt idx="1025">
                  <c:v>0.4</c:v>
                </c:pt>
                <c:pt idx="1026">
                  <c:v>0.4</c:v>
                </c:pt>
                <c:pt idx="1027">
                  <c:v>0.4</c:v>
                </c:pt>
                <c:pt idx="1028">
                  <c:v>0.4</c:v>
                </c:pt>
                <c:pt idx="1029">
                  <c:v>0.4</c:v>
                </c:pt>
                <c:pt idx="1030">
                  <c:v>0.4</c:v>
                </c:pt>
                <c:pt idx="1031">
                  <c:v>0.4</c:v>
                </c:pt>
                <c:pt idx="1032">
                  <c:v>0.4</c:v>
                </c:pt>
                <c:pt idx="1033">
                  <c:v>0.4</c:v>
                </c:pt>
                <c:pt idx="1034">
                  <c:v>0.4</c:v>
                </c:pt>
                <c:pt idx="1035">
                  <c:v>0.4</c:v>
                </c:pt>
                <c:pt idx="1036">
                  <c:v>0.4</c:v>
                </c:pt>
                <c:pt idx="1037">
                  <c:v>0.4</c:v>
                </c:pt>
                <c:pt idx="1038">
                  <c:v>0.4</c:v>
                </c:pt>
                <c:pt idx="1039">
                  <c:v>0.4</c:v>
                </c:pt>
                <c:pt idx="1040">
                  <c:v>0.4</c:v>
                </c:pt>
                <c:pt idx="1041">
                  <c:v>0.4</c:v>
                </c:pt>
                <c:pt idx="1042">
                  <c:v>0.4</c:v>
                </c:pt>
                <c:pt idx="1043">
                  <c:v>0.4</c:v>
                </c:pt>
                <c:pt idx="1044">
                  <c:v>0.4</c:v>
                </c:pt>
                <c:pt idx="1045">
                  <c:v>0.4</c:v>
                </c:pt>
                <c:pt idx="1046">
                  <c:v>0.4</c:v>
                </c:pt>
                <c:pt idx="1047">
                  <c:v>0.4</c:v>
                </c:pt>
                <c:pt idx="1048">
                  <c:v>0.4</c:v>
                </c:pt>
                <c:pt idx="1049">
                  <c:v>0.4</c:v>
                </c:pt>
                <c:pt idx="1050">
                  <c:v>0.4</c:v>
                </c:pt>
                <c:pt idx="1051">
                  <c:v>0.4</c:v>
                </c:pt>
                <c:pt idx="1052">
                  <c:v>0.4</c:v>
                </c:pt>
                <c:pt idx="1053">
                  <c:v>0.4</c:v>
                </c:pt>
                <c:pt idx="1054">
                  <c:v>0.4</c:v>
                </c:pt>
                <c:pt idx="1055">
                  <c:v>0.4</c:v>
                </c:pt>
                <c:pt idx="1056">
                  <c:v>0.4</c:v>
                </c:pt>
                <c:pt idx="1057">
                  <c:v>0.4</c:v>
                </c:pt>
                <c:pt idx="1058">
                  <c:v>0.4</c:v>
                </c:pt>
                <c:pt idx="1059">
                  <c:v>0.4</c:v>
                </c:pt>
                <c:pt idx="1060">
                  <c:v>0.35</c:v>
                </c:pt>
                <c:pt idx="1061">
                  <c:v>0.35</c:v>
                </c:pt>
                <c:pt idx="1062">
                  <c:v>0.35</c:v>
                </c:pt>
                <c:pt idx="1063">
                  <c:v>0.35</c:v>
                </c:pt>
                <c:pt idx="1064">
                  <c:v>0.35</c:v>
                </c:pt>
                <c:pt idx="1065">
                  <c:v>0.35</c:v>
                </c:pt>
                <c:pt idx="1066">
                  <c:v>0.35</c:v>
                </c:pt>
                <c:pt idx="1067">
                  <c:v>0.35</c:v>
                </c:pt>
                <c:pt idx="1068">
                  <c:v>0.35</c:v>
                </c:pt>
                <c:pt idx="1069">
                  <c:v>0.35</c:v>
                </c:pt>
                <c:pt idx="1070">
                  <c:v>0.35</c:v>
                </c:pt>
                <c:pt idx="1071">
                  <c:v>0.35</c:v>
                </c:pt>
                <c:pt idx="1072">
                  <c:v>0.35</c:v>
                </c:pt>
                <c:pt idx="1073">
                  <c:v>0.35</c:v>
                </c:pt>
                <c:pt idx="1074">
                  <c:v>0.35</c:v>
                </c:pt>
                <c:pt idx="1075">
                  <c:v>0.35</c:v>
                </c:pt>
                <c:pt idx="1076">
                  <c:v>0.35</c:v>
                </c:pt>
                <c:pt idx="1077">
                  <c:v>0.35</c:v>
                </c:pt>
                <c:pt idx="1078">
                  <c:v>0.35</c:v>
                </c:pt>
                <c:pt idx="1079">
                  <c:v>0.35</c:v>
                </c:pt>
                <c:pt idx="1080">
                  <c:v>0.4</c:v>
                </c:pt>
                <c:pt idx="1081">
                  <c:v>0.4</c:v>
                </c:pt>
                <c:pt idx="1082">
                  <c:v>0.4</c:v>
                </c:pt>
                <c:pt idx="1083">
                  <c:v>0.4</c:v>
                </c:pt>
                <c:pt idx="1084">
                  <c:v>0.4</c:v>
                </c:pt>
                <c:pt idx="1085">
                  <c:v>0.4</c:v>
                </c:pt>
                <c:pt idx="1086">
                  <c:v>0.4</c:v>
                </c:pt>
                <c:pt idx="1087">
                  <c:v>0.4</c:v>
                </c:pt>
                <c:pt idx="1088">
                  <c:v>0.4</c:v>
                </c:pt>
                <c:pt idx="1089">
                  <c:v>0.4</c:v>
                </c:pt>
                <c:pt idx="1090">
                  <c:v>0.4</c:v>
                </c:pt>
                <c:pt idx="1091">
                  <c:v>0.4</c:v>
                </c:pt>
                <c:pt idx="1092">
                  <c:v>0.4</c:v>
                </c:pt>
                <c:pt idx="1093">
                  <c:v>0.4</c:v>
                </c:pt>
                <c:pt idx="1094">
                  <c:v>0.4</c:v>
                </c:pt>
                <c:pt idx="1095">
                  <c:v>0.4</c:v>
                </c:pt>
                <c:pt idx="1096">
                  <c:v>0.4</c:v>
                </c:pt>
                <c:pt idx="1097">
                  <c:v>0.4</c:v>
                </c:pt>
                <c:pt idx="1098">
                  <c:v>0.4</c:v>
                </c:pt>
                <c:pt idx="1099">
                  <c:v>0.4</c:v>
                </c:pt>
                <c:pt idx="1100">
                  <c:v>0.3</c:v>
                </c:pt>
                <c:pt idx="1101">
                  <c:v>0.3</c:v>
                </c:pt>
                <c:pt idx="1102">
                  <c:v>0.3</c:v>
                </c:pt>
                <c:pt idx="1103">
                  <c:v>0.3</c:v>
                </c:pt>
                <c:pt idx="1104">
                  <c:v>0.3</c:v>
                </c:pt>
                <c:pt idx="1105">
                  <c:v>0.3</c:v>
                </c:pt>
                <c:pt idx="1106">
                  <c:v>0.3</c:v>
                </c:pt>
                <c:pt idx="1107">
                  <c:v>0.3</c:v>
                </c:pt>
                <c:pt idx="1108">
                  <c:v>0.3</c:v>
                </c:pt>
                <c:pt idx="1109">
                  <c:v>0.3</c:v>
                </c:pt>
                <c:pt idx="1110">
                  <c:v>0.3</c:v>
                </c:pt>
                <c:pt idx="1111">
                  <c:v>0.3</c:v>
                </c:pt>
                <c:pt idx="1112">
                  <c:v>0.3</c:v>
                </c:pt>
                <c:pt idx="1113">
                  <c:v>0.3</c:v>
                </c:pt>
                <c:pt idx="1114">
                  <c:v>0.3</c:v>
                </c:pt>
                <c:pt idx="1115">
                  <c:v>0.3</c:v>
                </c:pt>
                <c:pt idx="1116">
                  <c:v>0.3</c:v>
                </c:pt>
                <c:pt idx="1117">
                  <c:v>0.3</c:v>
                </c:pt>
                <c:pt idx="1118">
                  <c:v>0.3</c:v>
                </c:pt>
                <c:pt idx="1119">
                  <c:v>0.3</c:v>
                </c:pt>
                <c:pt idx="1120">
                  <c:v>0.35</c:v>
                </c:pt>
                <c:pt idx="1121">
                  <c:v>0.35</c:v>
                </c:pt>
                <c:pt idx="1122">
                  <c:v>0.35</c:v>
                </c:pt>
                <c:pt idx="1123">
                  <c:v>0.35</c:v>
                </c:pt>
                <c:pt idx="1124">
                  <c:v>0.35</c:v>
                </c:pt>
                <c:pt idx="1125">
                  <c:v>0.35</c:v>
                </c:pt>
                <c:pt idx="1126">
                  <c:v>0.35</c:v>
                </c:pt>
                <c:pt idx="1127">
                  <c:v>0.35</c:v>
                </c:pt>
                <c:pt idx="1128">
                  <c:v>0.35</c:v>
                </c:pt>
                <c:pt idx="1129">
                  <c:v>0.35</c:v>
                </c:pt>
                <c:pt idx="1130">
                  <c:v>0.35</c:v>
                </c:pt>
                <c:pt idx="1131">
                  <c:v>0.35</c:v>
                </c:pt>
                <c:pt idx="1132">
                  <c:v>0.35</c:v>
                </c:pt>
                <c:pt idx="1133">
                  <c:v>0.35</c:v>
                </c:pt>
                <c:pt idx="1134">
                  <c:v>0.35</c:v>
                </c:pt>
                <c:pt idx="1135">
                  <c:v>0.35</c:v>
                </c:pt>
                <c:pt idx="1136">
                  <c:v>0.35</c:v>
                </c:pt>
                <c:pt idx="1137">
                  <c:v>0.35</c:v>
                </c:pt>
                <c:pt idx="1138">
                  <c:v>0.35</c:v>
                </c:pt>
                <c:pt idx="1139">
                  <c:v>0.35</c:v>
                </c:pt>
                <c:pt idx="1140">
                  <c:v>0.233333333</c:v>
                </c:pt>
                <c:pt idx="1141">
                  <c:v>0.233333333</c:v>
                </c:pt>
                <c:pt idx="1142">
                  <c:v>0.233333333</c:v>
                </c:pt>
                <c:pt idx="1143">
                  <c:v>0.233333333</c:v>
                </c:pt>
                <c:pt idx="1144">
                  <c:v>0.233333333</c:v>
                </c:pt>
                <c:pt idx="1145">
                  <c:v>0.233333333</c:v>
                </c:pt>
                <c:pt idx="1146">
                  <c:v>0.233333333</c:v>
                </c:pt>
                <c:pt idx="1147">
                  <c:v>0.233333333</c:v>
                </c:pt>
                <c:pt idx="1148">
                  <c:v>0.233333333</c:v>
                </c:pt>
                <c:pt idx="1149">
                  <c:v>0.233333333</c:v>
                </c:pt>
                <c:pt idx="1150">
                  <c:v>0.233333333</c:v>
                </c:pt>
                <c:pt idx="1151">
                  <c:v>0.233333333</c:v>
                </c:pt>
                <c:pt idx="1152">
                  <c:v>0.233333333</c:v>
                </c:pt>
                <c:pt idx="1153">
                  <c:v>0.233333333</c:v>
                </c:pt>
                <c:pt idx="1154">
                  <c:v>0.233333333</c:v>
                </c:pt>
                <c:pt idx="1155">
                  <c:v>0.233333333</c:v>
                </c:pt>
                <c:pt idx="1156">
                  <c:v>0.233333333</c:v>
                </c:pt>
                <c:pt idx="1157">
                  <c:v>0.233333333</c:v>
                </c:pt>
                <c:pt idx="1158">
                  <c:v>0.233333333</c:v>
                </c:pt>
                <c:pt idx="1159">
                  <c:v>0.233333333</c:v>
                </c:pt>
                <c:pt idx="1160">
                  <c:v>0.233333333</c:v>
                </c:pt>
                <c:pt idx="1161">
                  <c:v>0.233333333</c:v>
                </c:pt>
                <c:pt idx="1162">
                  <c:v>0.233333333</c:v>
                </c:pt>
                <c:pt idx="1163">
                  <c:v>0.233333333</c:v>
                </c:pt>
                <c:pt idx="1164">
                  <c:v>0.233333333</c:v>
                </c:pt>
                <c:pt idx="1165">
                  <c:v>0.233333333</c:v>
                </c:pt>
                <c:pt idx="1166">
                  <c:v>0.233333333</c:v>
                </c:pt>
                <c:pt idx="1167">
                  <c:v>0.233333333</c:v>
                </c:pt>
                <c:pt idx="1168">
                  <c:v>0.233333333</c:v>
                </c:pt>
                <c:pt idx="1169">
                  <c:v>0.233333333</c:v>
                </c:pt>
                <c:pt idx="1170">
                  <c:v>0.233333333</c:v>
                </c:pt>
                <c:pt idx="1171">
                  <c:v>0.233333333</c:v>
                </c:pt>
                <c:pt idx="1172">
                  <c:v>0.233333333</c:v>
                </c:pt>
                <c:pt idx="1173">
                  <c:v>0.233333333</c:v>
                </c:pt>
                <c:pt idx="1174">
                  <c:v>0.233333333</c:v>
                </c:pt>
                <c:pt idx="1175">
                  <c:v>0.233333333</c:v>
                </c:pt>
                <c:pt idx="1176">
                  <c:v>0.233333333</c:v>
                </c:pt>
                <c:pt idx="1177">
                  <c:v>0.233333333</c:v>
                </c:pt>
                <c:pt idx="1178">
                  <c:v>0.233333333</c:v>
                </c:pt>
                <c:pt idx="1179">
                  <c:v>0.233333333</c:v>
                </c:pt>
                <c:pt idx="1180">
                  <c:v>0.16666666699999999</c:v>
                </c:pt>
                <c:pt idx="1181">
                  <c:v>0.16666666699999999</c:v>
                </c:pt>
                <c:pt idx="1182">
                  <c:v>0.16666666699999999</c:v>
                </c:pt>
                <c:pt idx="1183">
                  <c:v>0.16666666699999999</c:v>
                </c:pt>
                <c:pt idx="1184">
                  <c:v>0.16666666699999999</c:v>
                </c:pt>
                <c:pt idx="1185">
                  <c:v>0.16666666699999999</c:v>
                </c:pt>
                <c:pt idx="1186">
                  <c:v>0.16666666699999999</c:v>
                </c:pt>
                <c:pt idx="1187">
                  <c:v>0.16666666699999999</c:v>
                </c:pt>
                <c:pt idx="1188">
                  <c:v>0.16666666699999999</c:v>
                </c:pt>
                <c:pt idx="1189">
                  <c:v>0.16666666699999999</c:v>
                </c:pt>
                <c:pt idx="1190">
                  <c:v>0.16666666699999999</c:v>
                </c:pt>
                <c:pt idx="1191">
                  <c:v>0.16666666699999999</c:v>
                </c:pt>
                <c:pt idx="1192">
                  <c:v>0.16666666699999999</c:v>
                </c:pt>
                <c:pt idx="1193">
                  <c:v>0.16666666699999999</c:v>
                </c:pt>
                <c:pt idx="1194">
                  <c:v>0.16666666699999999</c:v>
                </c:pt>
                <c:pt idx="1195">
                  <c:v>0.16666666699999999</c:v>
                </c:pt>
                <c:pt idx="1196">
                  <c:v>0.16666666699999999</c:v>
                </c:pt>
                <c:pt idx="1197">
                  <c:v>0.16666666699999999</c:v>
                </c:pt>
                <c:pt idx="1198">
                  <c:v>0.16666666699999999</c:v>
                </c:pt>
                <c:pt idx="1199">
                  <c:v>0.16666666699999999</c:v>
                </c:pt>
                <c:pt idx="1200">
                  <c:v>0.16666666699999999</c:v>
                </c:pt>
                <c:pt idx="1201">
                  <c:v>0.16666666699999999</c:v>
                </c:pt>
                <c:pt idx="1202">
                  <c:v>0.16666666699999999</c:v>
                </c:pt>
                <c:pt idx="1203">
                  <c:v>0.16666666699999999</c:v>
                </c:pt>
                <c:pt idx="1204">
                  <c:v>0.16666666699999999</c:v>
                </c:pt>
                <c:pt idx="1205">
                  <c:v>0.16666666699999999</c:v>
                </c:pt>
                <c:pt idx="1206">
                  <c:v>0.16666666699999999</c:v>
                </c:pt>
                <c:pt idx="1207">
                  <c:v>0.16666666699999999</c:v>
                </c:pt>
                <c:pt idx="1208">
                  <c:v>0.16666666699999999</c:v>
                </c:pt>
                <c:pt idx="1209">
                  <c:v>0.16666666699999999</c:v>
                </c:pt>
                <c:pt idx="1210">
                  <c:v>0.16666666699999999</c:v>
                </c:pt>
                <c:pt idx="1211">
                  <c:v>0.16666666699999999</c:v>
                </c:pt>
                <c:pt idx="1212">
                  <c:v>0.16666666699999999</c:v>
                </c:pt>
                <c:pt idx="1213">
                  <c:v>0.16666666699999999</c:v>
                </c:pt>
                <c:pt idx="1214">
                  <c:v>0.16666666699999999</c:v>
                </c:pt>
                <c:pt idx="1215">
                  <c:v>0.16666666699999999</c:v>
                </c:pt>
                <c:pt idx="1216">
                  <c:v>0.16666666699999999</c:v>
                </c:pt>
                <c:pt idx="1217">
                  <c:v>0.16666666699999999</c:v>
                </c:pt>
                <c:pt idx="1218">
                  <c:v>0.16666666699999999</c:v>
                </c:pt>
                <c:pt idx="1219">
                  <c:v>0.16666666699999999</c:v>
                </c:pt>
                <c:pt idx="1220">
                  <c:v>0.133333333</c:v>
                </c:pt>
                <c:pt idx="1221">
                  <c:v>0.133333333</c:v>
                </c:pt>
                <c:pt idx="1222">
                  <c:v>0.133333333</c:v>
                </c:pt>
                <c:pt idx="1223">
                  <c:v>0.133333333</c:v>
                </c:pt>
                <c:pt idx="1224">
                  <c:v>0.133333333</c:v>
                </c:pt>
                <c:pt idx="1225">
                  <c:v>0.133333333</c:v>
                </c:pt>
                <c:pt idx="1226">
                  <c:v>0.133333333</c:v>
                </c:pt>
                <c:pt idx="1227">
                  <c:v>0.133333333</c:v>
                </c:pt>
                <c:pt idx="1228">
                  <c:v>0.133333333</c:v>
                </c:pt>
                <c:pt idx="1229">
                  <c:v>0.133333333</c:v>
                </c:pt>
                <c:pt idx="1230">
                  <c:v>0.133333333</c:v>
                </c:pt>
                <c:pt idx="1231">
                  <c:v>0.133333333</c:v>
                </c:pt>
                <c:pt idx="1232">
                  <c:v>0.133333333</c:v>
                </c:pt>
                <c:pt idx="1233">
                  <c:v>0.133333333</c:v>
                </c:pt>
                <c:pt idx="1234">
                  <c:v>0.133333333</c:v>
                </c:pt>
                <c:pt idx="1235">
                  <c:v>0.133333333</c:v>
                </c:pt>
                <c:pt idx="1236">
                  <c:v>0.133333333</c:v>
                </c:pt>
                <c:pt idx="1237">
                  <c:v>0.133333333</c:v>
                </c:pt>
                <c:pt idx="1238">
                  <c:v>0.133333333</c:v>
                </c:pt>
                <c:pt idx="1239">
                  <c:v>0.133333333</c:v>
                </c:pt>
                <c:pt idx="1240">
                  <c:v>8.3333332999999996E-2</c:v>
                </c:pt>
                <c:pt idx="1241">
                  <c:v>8.3333332999999996E-2</c:v>
                </c:pt>
                <c:pt idx="1242">
                  <c:v>8.3333332999999996E-2</c:v>
                </c:pt>
                <c:pt idx="1243">
                  <c:v>8.3333332999999996E-2</c:v>
                </c:pt>
                <c:pt idx="1244">
                  <c:v>8.3333332999999996E-2</c:v>
                </c:pt>
                <c:pt idx="1245">
                  <c:v>8.3333332999999996E-2</c:v>
                </c:pt>
                <c:pt idx="1246">
                  <c:v>8.3333332999999996E-2</c:v>
                </c:pt>
                <c:pt idx="1247">
                  <c:v>8.3333332999999996E-2</c:v>
                </c:pt>
                <c:pt idx="1248">
                  <c:v>8.3333332999999996E-2</c:v>
                </c:pt>
                <c:pt idx="1249">
                  <c:v>8.3333332999999996E-2</c:v>
                </c:pt>
                <c:pt idx="1250">
                  <c:v>8.3333332999999996E-2</c:v>
                </c:pt>
                <c:pt idx="1251">
                  <c:v>8.3333332999999996E-2</c:v>
                </c:pt>
                <c:pt idx="1252">
                  <c:v>8.3333332999999996E-2</c:v>
                </c:pt>
                <c:pt idx="1253">
                  <c:v>8.3333332999999996E-2</c:v>
                </c:pt>
                <c:pt idx="1254">
                  <c:v>8.3333332999999996E-2</c:v>
                </c:pt>
                <c:pt idx="1255">
                  <c:v>8.3333332999999996E-2</c:v>
                </c:pt>
                <c:pt idx="1256">
                  <c:v>8.3333332999999996E-2</c:v>
                </c:pt>
                <c:pt idx="1257">
                  <c:v>8.3333332999999996E-2</c:v>
                </c:pt>
                <c:pt idx="1258">
                  <c:v>8.3333332999999996E-2</c:v>
                </c:pt>
                <c:pt idx="1259">
                  <c:v>8.3333332999999996E-2</c:v>
                </c:pt>
                <c:pt idx="1260">
                  <c:v>0.05</c:v>
                </c:pt>
                <c:pt idx="1261">
                  <c:v>0.05</c:v>
                </c:pt>
                <c:pt idx="1262">
                  <c:v>0.05</c:v>
                </c:pt>
                <c:pt idx="1263">
                  <c:v>0.05</c:v>
                </c:pt>
                <c:pt idx="1264">
                  <c:v>0.05</c:v>
                </c:pt>
                <c:pt idx="1265">
                  <c:v>0.05</c:v>
                </c:pt>
                <c:pt idx="1266">
                  <c:v>0.05</c:v>
                </c:pt>
                <c:pt idx="1267">
                  <c:v>0.05</c:v>
                </c:pt>
                <c:pt idx="1268">
                  <c:v>0.05</c:v>
                </c:pt>
                <c:pt idx="1269">
                  <c:v>0.05</c:v>
                </c:pt>
                <c:pt idx="1270">
                  <c:v>0.05</c:v>
                </c:pt>
                <c:pt idx="1271">
                  <c:v>0.05</c:v>
                </c:pt>
                <c:pt idx="1272">
                  <c:v>0.05</c:v>
                </c:pt>
                <c:pt idx="1273">
                  <c:v>0.05</c:v>
                </c:pt>
                <c:pt idx="1274">
                  <c:v>0.05</c:v>
                </c:pt>
                <c:pt idx="1275">
                  <c:v>0.05</c:v>
                </c:pt>
                <c:pt idx="1276">
                  <c:v>0.05</c:v>
                </c:pt>
                <c:pt idx="1277">
                  <c:v>0.05</c:v>
                </c:pt>
                <c:pt idx="1278">
                  <c:v>0.05</c:v>
                </c:pt>
                <c:pt idx="1279">
                  <c:v>0.05</c:v>
                </c:pt>
                <c:pt idx="1280">
                  <c:v>0.05</c:v>
                </c:pt>
                <c:pt idx="1281">
                  <c:v>0.05</c:v>
                </c:pt>
                <c:pt idx="1282">
                  <c:v>0.05</c:v>
                </c:pt>
                <c:pt idx="1283">
                  <c:v>0.05</c:v>
                </c:pt>
                <c:pt idx="1284">
                  <c:v>0.05</c:v>
                </c:pt>
                <c:pt idx="1285">
                  <c:v>0.05</c:v>
                </c:pt>
                <c:pt idx="1286">
                  <c:v>0.05</c:v>
                </c:pt>
                <c:pt idx="1287">
                  <c:v>0.05</c:v>
                </c:pt>
                <c:pt idx="1288">
                  <c:v>0.05</c:v>
                </c:pt>
                <c:pt idx="1289">
                  <c:v>0.05</c:v>
                </c:pt>
                <c:pt idx="1290">
                  <c:v>0.05</c:v>
                </c:pt>
                <c:pt idx="1291">
                  <c:v>0.05</c:v>
                </c:pt>
                <c:pt idx="1292">
                  <c:v>0.05</c:v>
                </c:pt>
                <c:pt idx="1293">
                  <c:v>0.05</c:v>
                </c:pt>
                <c:pt idx="1294">
                  <c:v>0.05</c:v>
                </c:pt>
                <c:pt idx="1295">
                  <c:v>0.05</c:v>
                </c:pt>
                <c:pt idx="1296">
                  <c:v>0.05</c:v>
                </c:pt>
                <c:pt idx="1297">
                  <c:v>0.05</c:v>
                </c:pt>
                <c:pt idx="1298">
                  <c:v>0.05</c:v>
                </c:pt>
                <c:pt idx="1299">
                  <c:v>0.05</c:v>
                </c:pt>
                <c:pt idx="1300">
                  <c:v>8.3333332999999996E-2</c:v>
                </c:pt>
                <c:pt idx="1301">
                  <c:v>8.3333332999999996E-2</c:v>
                </c:pt>
                <c:pt idx="1302">
                  <c:v>8.3333332999999996E-2</c:v>
                </c:pt>
                <c:pt idx="1303">
                  <c:v>8.3333332999999996E-2</c:v>
                </c:pt>
                <c:pt idx="1304">
                  <c:v>8.3333332999999996E-2</c:v>
                </c:pt>
                <c:pt idx="1305">
                  <c:v>8.3333332999999996E-2</c:v>
                </c:pt>
                <c:pt idx="1306">
                  <c:v>8.3333332999999996E-2</c:v>
                </c:pt>
                <c:pt idx="1307">
                  <c:v>8.3333332999999996E-2</c:v>
                </c:pt>
                <c:pt idx="1308">
                  <c:v>8.3333332999999996E-2</c:v>
                </c:pt>
                <c:pt idx="1309">
                  <c:v>8.3333332999999996E-2</c:v>
                </c:pt>
                <c:pt idx="1310">
                  <c:v>8.3333332999999996E-2</c:v>
                </c:pt>
                <c:pt idx="1311">
                  <c:v>8.3333332999999996E-2</c:v>
                </c:pt>
                <c:pt idx="1312">
                  <c:v>8.3333332999999996E-2</c:v>
                </c:pt>
                <c:pt idx="1313">
                  <c:v>8.3333332999999996E-2</c:v>
                </c:pt>
                <c:pt idx="1314">
                  <c:v>8.3333332999999996E-2</c:v>
                </c:pt>
                <c:pt idx="1315">
                  <c:v>8.3333332999999996E-2</c:v>
                </c:pt>
                <c:pt idx="1316">
                  <c:v>8.3333332999999996E-2</c:v>
                </c:pt>
                <c:pt idx="1317">
                  <c:v>8.3333332999999996E-2</c:v>
                </c:pt>
                <c:pt idx="1318">
                  <c:v>8.3333332999999996E-2</c:v>
                </c:pt>
                <c:pt idx="1319">
                  <c:v>8.3333332999999996E-2</c:v>
                </c:pt>
                <c:pt idx="1320">
                  <c:v>8.3333332999999996E-2</c:v>
                </c:pt>
                <c:pt idx="1321">
                  <c:v>8.3333332999999996E-2</c:v>
                </c:pt>
                <c:pt idx="1322">
                  <c:v>8.3333332999999996E-2</c:v>
                </c:pt>
                <c:pt idx="1323">
                  <c:v>8.3333332999999996E-2</c:v>
                </c:pt>
                <c:pt idx="1324">
                  <c:v>8.3333332999999996E-2</c:v>
                </c:pt>
                <c:pt idx="1325">
                  <c:v>8.3333332999999996E-2</c:v>
                </c:pt>
                <c:pt idx="1326">
                  <c:v>8.3333332999999996E-2</c:v>
                </c:pt>
                <c:pt idx="1327">
                  <c:v>8.3333332999999996E-2</c:v>
                </c:pt>
                <c:pt idx="1328">
                  <c:v>8.3333332999999996E-2</c:v>
                </c:pt>
                <c:pt idx="1329">
                  <c:v>8.3333332999999996E-2</c:v>
                </c:pt>
                <c:pt idx="1330">
                  <c:v>8.3333332999999996E-2</c:v>
                </c:pt>
                <c:pt idx="1331">
                  <c:v>8.3333332999999996E-2</c:v>
                </c:pt>
                <c:pt idx="1332">
                  <c:v>8.3333332999999996E-2</c:v>
                </c:pt>
                <c:pt idx="1333">
                  <c:v>8.3333332999999996E-2</c:v>
                </c:pt>
                <c:pt idx="1334">
                  <c:v>8.3333332999999996E-2</c:v>
                </c:pt>
                <c:pt idx="1335">
                  <c:v>8.3333332999999996E-2</c:v>
                </c:pt>
                <c:pt idx="1336">
                  <c:v>8.3333332999999996E-2</c:v>
                </c:pt>
                <c:pt idx="1337">
                  <c:v>8.3333332999999996E-2</c:v>
                </c:pt>
                <c:pt idx="1338">
                  <c:v>8.3333332999999996E-2</c:v>
                </c:pt>
                <c:pt idx="1339">
                  <c:v>8.3333332999999996E-2</c:v>
                </c:pt>
                <c:pt idx="1340">
                  <c:v>0.05</c:v>
                </c:pt>
                <c:pt idx="1341">
                  <c:v>0.05</c:v>
                </c:pt>
                <c:pt idx="1342">
                  <c:v>0.05</c:v>
                </c:pt>
                <c:pt idx="1343">
                  <c:v>0.05</c:v>
                </c:pt>
                <c:pt idx="1344">
                  <c:v>0.05</c:v>
                </c:pt>
                <c:pt idx="1345">
                  <c:v>0.05</c:v>
                </c:pt>
                <c:pt idx="1346">
                  <c:v>0.05</c:v>
                </c:pt>
                <c:pt idx="1347">
                  <c:v>0.05</c:v>
                </c:pt>
                <c:pt idx="1348">
                  <c:v>0.05</c:v>
                </c:pt>
                <c:pt idx="1349">
                  <c:v>0.05</c:v>
                </c:pt>
                <c:pt idx="1350">
                  <c:v>0.05</c:v>
                </c:pt>
                <c:pt idx="1351">
                  <c:v>0.05</c:v>
                </c:pt>
                <c:pt idx="1352">
                  <c:v>0.05</c:v>
                </c:pt>
                <c:pt idx="1353">
                  <c:v>0.05</c:v>
                </c:pt>
                <c:pt idx="1354">
                  <c:v>0.05</c:v>
                </c:pt>
                <c:pt idx="1355">
                  <c:v>0.05</c:v>
                </c:pt>
                <c:pt idx="1356">
                  <c:v>0.05</c:v>
                </c:pt>
                <c:pt idx="1357">
                  <c:v>0.05</c:v>
                </c:pt>
                <c:pt idx="1358">
                  <c:v>0.05</c:v>
                </c:pt>
                <c:pt idx="1359">
                  <c:v>0.05</c:v>
                </c:pt>
                <c:pt idx="1360">
                  <c:v>0</c:v>
                </c:pt>
              </c:numCache>
            </c:numRef>
          </c:val>
          <c:smooth val="0"/>
        </c:ser>
        <c:ser>
          <c:idx val="3"/>
          <c:order val="3"/>
          <c:tx>
            <c:v>35 KV</c:v>
          </c:tx>
          <c:marker>
            <c:symbol val="none"/>
          </c:marker>
          <c:val>
            <c:numRef>
              <c:f>HistoSmallPixels!$B$12:$BAY$12</c:f>
              <c:numCache>
                <c:formatCode>General</c:formatCode>
                <c:ptCount val="140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1.6666667E-2</c:v>
                </c:pt>
                <c:pt idx="201">
                  <c:v>1.6666667E-2</c:v>
                </c:pt>
                <c:pt idx="202">
                  <c:v>1.6666667E-2</c:v>
                </c:pt>
                <c:pt idx="203">
                  <c:v>1.6666667E-2</c:v>
                </c:pt>
                <c:pt idx="204">
                  <c:v>1.6666667E-2</c:v>
                </c:pt>
                <c:pt idx="205">
                  <c:v>1.6666667E-2</c:v>
                </c:pt>
                <c:pt idx="206">
                  <c:v>1.6666667E-2</c:v>
                </c:pt>
                <c:pt idx="207">
                  <c:v>1.6666667E-2</c:v>
                </c:pt>
                <c:pt idx="208">
                  <c:v>1.6666667E-2</c:v>
                </c:pt>
                <c:pt idx="209">
                  <c:v>1.6666667E-2</c:v>
                </c:pt>
                <c:pt idx="210">
                  <c:v>1.6666667E-2</c:v>
                </c:pt>
                <c:pt idx="211">
                  <c:v>1.6666667E-2</c:v>
                </c:pt>
                <c:pt idx="212">
                  <c:v>1.6666667E-2</c:v>
                </c:pt>
                <c:pt idx="213">
                  <c:v>1.6666667E-2</c:v>
                </c:pt>
                <c:pt idx="214">
                  <c:v>1.6666667E-2</c:v>
                </c:pt>
                <c:pt idx="215">
                  <c:v>1.6666667E-2</c:v>
                </c:pt>
                <c:pt idx="216">
                  <c:v>1.6666667E-2</c:v>
                </c:pt>
                <c:pt idx="217">
                  <c:v>1.6666667E-2</c:v>
                </c:pt>
                <c:pt idx="218">
                  <c:v>1.6666667E-2</c:v>
                </c:pt>
                <c:pt idx="219">
                  <c:v>1.6666667E-2</c:v>
                </c:pt>
                <c:pt idx="220">
                  <c:v>1.6666667E-2</c:v>
                </c:pt>
                <c:pt idx="221">
                  <c:v>1.6666667E-2</c:v>
                </c:pt>
                <c:pt idx="222">
                  <c:v>1.6666667E-2</c:v>
                </c:pt>
                <c:pt idx="223">
                  <c:v>1.6666667E-2</c:v>
                </c:pt>
                <c:pt idx="224">
                  <c:v>1.6666667E-2</c:v>
                </c:pt>
                <c:pt idx="225">
                  <c:v>1.6666667E-2</c:v>
                </c:pt>
                <c:pt idx="226">
                  <c:v>1.6666667E-2</c:v>
                </c:pt>
                <c:pt idx="227">
                  <c:v>1.6666667E-2</c:v>
                </c:pt>
                <c:pt idx="228">
                  <c:v>1.6666667E-2</c:v>
                </c:pt>
                <c:pt idx="229">
                  <c:v>1.6666667E-2</c:v>
                </c:pt>
                <c:pt idx="230">
                  <c:v>1.6666667E-2</c:v>
                </c:pt>
                <c:pt idx="231">
                  <c:v>1.6666667E-2</c:v>
                </c:pt>
                <c:pt idx="232">
                  <c:v>1.6666667E-2</c:v>
                </c:pt>
                <c:pt idx="233">
                  <c:v>1.6666667E-2</c:v>
                </c:pt>
                <c:pt idx="234">
                  <c:v>1.6666667E-2</c:v>
                </c:pt>
                <c:pt idx="235">
                  <c:v>1.6666667E-2</c:v>
                </c:pt>
                <c:pt idx="236">
                  <c:v>1.6666667E-2</c:v>
                </c:pt>
                <c:pt idx="237">
                  <c:v>1.6666667E-2</c:v>
                </c:pt>
                <c:pt idx="238">
                  <c:v>1.6666667E-2</c:v>
                </c:pt>
                <c:pt idx="239">
                  <c:v>1.6666667E-2</c:v>
                </c:pt>
                <c:pt idx="240">
                  <c:v>0.133333333</c:v>
                </c:pt>
                <c:pt idx="241">
                  <c:v>0.133333333</c:v>
                </c:pt>
                <c:pt idx="242">
                  <c:v>0.133333333</c:v>
                </c:pt>
                <c:pt idx="243">
                  <c:v>0.133333333</c:v>
                </c:pt>
                <c:pt idx="244">
                  <c:v>0.133333333</c:v>
                </c:pt>
                <c:pt idx="245">
                  <c:v>0.133333333</c:v>
                </c:pt>
                <c:pt idx="246">
                  <c:v>0.133333333</c:v>
                </c:pt>
                <c:pt idx="247">
                  <c:v>0.133333333</c:v>
                </c:pt>
                <c:pt idx="248">
                  <c:v>0.133333333</c:v>
                </c:pt>
                <c:pt idx="249">
                  <c:v>0.133333333</c:v>
                </c:pt>
                <c:pt idx="250">
                  <c:v>0.133333333</c:v>
                </c:pt>
                <c:pt idx="251">
                  <c:v>0.133333333</c:v>
                </c:pt>
                <c:pt idx="252">
                  <c:v>0.133333333</c:v>
                </c:pt>
                <c:pt idx="253">
                  <c:v>0.133333333</c:v>
                </c:pt>
                <c:pt idx="254">
                  <c:v>0.133333333</c:v>
                </c:pt>
                <c:pt idx="255">
                  <c:v>0.133333333</c:v>
                </c:pt>
                <c:pt idx="256">
                  <c:v>0.133333333</c:v>
                </c:pt>
                <c:pt idx="257">
                  <c:v>0.133333333</c:v>
                </c:pt>
                <c:pt idx="258">
                  <c:v>0.133333333</c:v>
                </c:pt>
                <c:pt idx="259">
                  <c:v>0.133333333</c:v>
                </c:pt>
                <c:pt idx="260">
                  <c:v>1.4166666670000001</c:v>
                </c:pt>
                <c:pt idx="261">
                  <c:v>1.4166666670000001</c:v>
                </c:pt>
                <c:pt idx="262">
                  <c:v>1.4166666670000001</c:v>
                </c:pt>
                <c:pt idx="263">
                  <c:v>1.4166666670000001</c:v>
                </c:pt>
                <c:pt idx="264">
                  <c:v>1.4166666670000001</c:v>
                </c:pt>
                <c:pt idx="265">
                  <c:v>1.4166666670000001</c:v>
                </c:pt>
                <c:pt idx="266">
                  <c:v>1.4166666670000001</c:v>
                </c:pt>
                <c:pt idx="267">
                  <c:v>1.4166666670000001</c:v>
                </c:pt>
                <c:pt idx="268">
                  <c:v>1.4166666670000001</c:v>
                </c:pt>
                <c:pt idx="269">
                  <c:v>1.4166666670000001</c:v>
                </c:pt>
                <c:pt idx="270">
                  <c:v>1.4166666670000001</c:v>
                </c:pt>
                <c:pt idx="271">
                  <c:v>1.4166666670000001</c:v>
                </c:pt>
                <c:pt idx="272">
                  <c:v>1.4166666670000001</c:v>
                </c:pt>
                <c:pt idx="273">
                  <c:v>1.4166666670000001</c:v>
                </c:pt>
                <c:pt idx="274">
                  <c:v>1.4166666670000001</c:v>
                </c:pt>
                <c:pt idx="275">
                  <c:v>1.4166666670000001</c:v>
                </c:pt>
                <c:pt idx="276">
                  <c:v>1.4166666670000001</c:v>
                </c:pt>
                <c:pt idx="277">
                  <c:v>1.4166666670000001</c:v>
                </c:pt>
                <c:pt idx="278">
                  <c:v>1.4166666670000001</c:v>
                </c:pt>
                <c:pt idx="279">
                  <c:v>1.4166666670000001</c:v>
                </c:pt>
                <c:pt idx="280">
                  <c:v>7.45</c:v>
                </c:pt>
                <c:pt idx="281">
                  <c:v>7.45</c:v>
                </c:pt>
                <c:pt idx="282">
                  <c:v>7.45</c:v>
                </c:pt>
                <c:pt idx="283">
                  <c:v>7.45</c:v>
                </c:pt>
                <c:pt idx="284">
                  <c:v>7.45</c:v>
                </c:pt>
                <c:pt idx="285">
                  <c:v>7.45</c:v>
                </c:pt>
                <c:pt idx="286">
                  <c:v>7.45</c:v>
                </c:pt>
                <c:pt idx="287">
                  <c:v>7.45</c:v>
                </c:pt>
                <c:pt idx="288">
                  <c:v>7.45</c:v>
                </c:pt>
                <c:pt idx="289">
                  <c:v>7.45</c:v>
                </c:pt>
                <c:pt idx="290">
                  <c:v>7.45</c:v>
                </c:pt>
                <c:pt idx="291">
                  <c:v>7.45</c:v>
                </c:pt>
                <c:pt idx="292">
                  <c:v>7.45</c:v>
                </c:pt>
                <c:pt idx="293">
                  <c:v>7.45</c:v>
                </c:pt>
                <c:pt idx="294">
                  <c:v>7.45</c:v>
                </c:pt>
                <c:pt idx="295">
                  <c:v>7.45</c:v>
                </c:pt>
                <c:pt idx="296">
                  <c:v>7.45</c:v>
                </c:pt>
                <c:pt idx="297">
                  <c:v>7.45</c:v>
                </c:pt>
                <c:pt idx="298">
                  <c:v>7.45</c:v>
                </c:pt>
                <c:pt idx="299">
                  <c:v>7.45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16.899999999999999</c:v>
                </c:pt>
                <c:pt idx="304">
                  <c:v>16.899999999999999</c:v>
                </c:pt>
                <c:pt idx="305">
                  <c:v>16.899999999999999</c:v>
                </c:pt>
                <c:pt idx="306">
                  <c:v>16.899999999999999</c:v>
                </c:pt>
                <c:pt idx="307">
                  <c:v>16.899999999999999</c:v>
                </c:pt>
                <c:pt idx="308">
                  <c:v>16.899999999999999</c:v>
                </c:pt>
                <c:pt idx="309">
                  <c:v>16.899999999999999</c:v>
                </c:pt>
                <c:pt idx="310">
                  <c:v>16.899999999999999</c:v>
                </c:pt>
                <c:pt idx="311">
                  <c:v>16.899999999999999</c:v>
                </c:pt>
                <c:pt idx="312">
                  <c:v>16.899999999999999</c:v>
                </c:pt>
                <c:pt idx="313">
                  <c:v>16.899999999999999</c:v>
                </c:pt>
                <c:pt idx="314">
                  <c:v>16.899999999999999</c:v>
                </c:pt>
                <c:pt idx="315">
                  <c:v>16.899999999999999</c:v>
                </c:pt>
                <c:pt idx="316">
                  <c:v>16.899999999999999</c:v>
                </c:pt>
                <c:pt idx="317">
                  <c:v>16.899999999999999</c:v>
                </c:pt>
                <c:pt idx="318">
                  <c:v>16.899999999999999</c:v>
                </c:pt>
                <c:pt idx="319">
                  <c:v>16.899999999999999</c:v>
                </c:pt>
                <c:pt idx="320">
                  <c:v>32.533333329999998</c:v>
                </c:pt>
                <c:pt idx="321">
                  <c:v>32.533333329999998</c:v>
                </c:pt>
                <c:pt idx="322">
                  <c:v>32.533333329999998</c:v>
                </c:pt>
                <c:pt idx="323">
                  <c:v>32.533333329999998</c:v>
                </c:pt>
                <c:pt idx="324">
                  <c:v>32.533333329999998</c:v>
                </c:pt>
                <c:pt idx="325">
                  <c:v>32.533333329999998</c:v>
                </c:pt>
                <c:pt idx="326">
                  <c:v>32.533333329999998</c:v>
                </c:pt>
                <c:pt idx="327">
                  <c:v>32.533333329999998</c:v>
                </c:pt>
                <c:pt idx="328">
                  <c:v>32.533333329999998</c:v>
                </c:pt>
                <c:pt idx="329">
                  <c:v>32.533333329999998</c:v>
                </c:pt>
                <c:pt idx="330">
                  <c:v>32.533333329999998</c:v>
                </c:pt>
                <c:pt idx="331">
                  <c:v>32.533333329999998</c:v>
                </c:pt>
                <c:pt idx="332">
                  <c:v>32.533333329999998</c:v>
                </c:pt>
                <c:pt idx="333">
                  <c:v>32.533333329999998</c:v>
                </c:pt>
                <c:pt idx="334">
                  <c:v>32.533333329999998</c:v>
                </c:pt>
                <c:pt idx="335">
                  <c:v>32.533333329999998</c:v>
                </c:pt>
                <c:pt idx="336">
                  <c:v>32.533333329999998</c:v>
                </c:pt>
                <c:pt idx="337">
                  <c:v>32.533333329999998</c:v>
                </c:pt>
                <c:pt idx="338">
                  <c:v>32.533333329999998</c:v>
                </c:pt>
                <c:pt idx="339">
                  <c:v>32.533333329999998</c:v>
                </c:pt>
                <c:pt idx="340">
                  <c:v>48.916666669999998</c:v>
                </c:pt>
                <c:pt idx="341">
                  <c:v>48.916666669999998</c:v>
                </c:pt>
                <c:pt idx="342">
                  <c:v>48.916666669999998</c:v>
                </c:pt>
                <c:pt idx="343">
                  <c:v>48.916666669999998</c:v>
                </c:pt>
                <c:pt idx="344">
                  <c:v>48.916666669999998</c:v>
                </c:pt>
                <c:pt idx="345">
                  <c:v>48.916666669999998</c:v>
                </c:pt>
                <c:pt idx="346">
                  <c:v>48.916666669999998</c:v>
                </c:pt>
                <c:pt idx="347">
                  <c:v>48.916666669999998</c:v>
                </c:pt>
                <c:pt idx="348">
                  <c:v>48.916666669999998</c:v>
                </c:pt>
                <c:pt idx="349">
                  <c:v>48.916666669999998</c:v>
                </c:pt>
                <c:pt idx="350">
                  <c:v>48.916666669999998</c:v>
                </c:pt>
                <c:pt idx="351">
                  <c:v>48.916666669999998</c:v>
                </c:pt>
                <c:pt idx="352">
                  <c:v>48.916666669999998</c:v>
                </c:pt>
                <c:pt idx="353">
                  <c:v>48.916666669999998</c:v>
                </c:pt>
                <c:pt idx="354">
                  <c:v>48.916666669999998</c:v>
                </c:pt>
                <c:pt idx="355">
                  <c:v>48.916666669999998</c:v>
                </c:pt>
                <c:pt idx="356">
                  <c:v>48.916666669999998</c:v>
                </c:pt>
                <c:pt idx="357">
                  <c:v>48.916666669999998</c:v>
                </c:pt>
                <c:pt idx="358">
                  <c:v>48.916666669999998</c:v>
                </c:pt>
                <c:pt idx="359">
                  <c:v>48.916666669999998</c:v>
                </c:pt>
                <c:pt idx="360">
                  <c:v>62.7</c:v>
                </c:pt>
                <c:pt idx="361">
                  <c:v>62.7</c:v>
                </c:pt>
                <c:pt idx="362">
                  <c:v>62.7</c:v>
                </c:pt>
                <c:pt idx="363">
                  <c:v>62.7</c:v>
                </c:pt>
                <c:pt idx="364">
                  <c:v>62.7</c:v>
                </c:pt>
                <c:pt idx="365">
                  <c:v>62.7</c:v>
                </c:pt>
                <c:pt idx="366">
                  <c:v>62.7</c:v>
                </c:pt>
                <c:pt idx="367">
                  <c:v>62.7</c:v>
                </c:pt>
                <c:pt idx="368">
                  <c:v>62.7</c:v>
                </c:pt>
                <c:pt idx="369">
                  <c:v>62.7</c:v>
                </c:pt>
                <c:pt idx="370">
                  <c:v>62.7</c:v>
                </c:pt>
                <c:pt idx="371">
                  <c:v>62.7</c:v>
                </c:pt>
                <c:pt idx="372">
                  <c:v>62.7</c:v>
                </c:pt>
                <c:pt idx="373">
                  <c:v>62.7</c:v>
                </c:pt>
                <c:pt idx="374">
                  <c:v>62.7</c:v>
                </c:pt>
                <c:pt idx="375">
                  <c:v>62.7</c:v>
                </c:pt>
                <c:pt idx="376">
                  <c:v>62.7</c:v>
                </c:pt>
                <c:pt idx="377">
                  <c:v>62.7</c:v>
                </c:pt>
                <c:pt idx="378">
                  <c:v>62.7</c:v>
                </c:pt>
                <c:pt idx="379">
                  <c:v>62.7</c:v>
                </c:pt>
                <c:pt idx="380">
                  <c:v>74.833333330000002</c:v>
                </c:pt>
                <c:pt idx="381">
                  <c:v>74.833333330000002</c:v>
                </c:pt>
                <c:pt idx="382">
                  <c:v>74.833333330000002</c:v>
                </c:pt>
                <c:pt idx="383">
                  <c:v>74.833333330000002</c:v>
                </c:pt>
                <c:pt idx="384">
                  <c:v>74.833333330000002</c:v>
                </c:pt>
                <c:pt idx="385">
                  <c:v>74.833333330000002</c:v>
                </c:pt>
                <c:pt idx="386">
                  <c:v>74.833333330000002</c:v>
                </c:pt>
                <c:pt idx="387">
                  <c:v>74.833333330000002</c:v>
                </c:pt>
                <c:pt idx="388">
                  <c:v>74.833333330000002</c:v>
                </c:pt>
                <c:pt idx="389">
                  <c:v>74.833333330000002</c:v>
                </c:pt>
                <c:pt idx="390">
                  <c:v>74.833333330000002</c:v>
                </c:pt>
                <c:pt idx="391">
                  <c:v>74.833333330000002</c:v>
                </c:pt>
                <c:pt idx="392">
                  <c:v>74.833333330000002</c:v>
                </c:pt>
                <c:pt idx="393">
                  <c:v>74.833333330000002</c:v>
                </c:pt>
                <c:pt idx="394">
                  <c:v>74.833333330000002</c:v>
                </c:pt>
                <c:pt idx="395">
                  <c:v>74.833333330000002</c:v>
                </c:pt>
                <c:pt idx="396">
                  <c:v>74.833333330000002</c:v>
                </c:pt>
                <c:pt idx="397">
                  <c:v>74.833333330000002</c:v>
                </c:pt>
                <c:pt idx="398">
                  <c:v>74.833333330000002</c:v>
                </c:pt>
                <c:pt idx="399">
                  <c:v>74.833333330000002</c:v>
                </c:pt>
                <c:pt idx="400">
                  <c:v>81.083333330000002</c:v>
                </c:pt>
                <c:pt idx="401">
                  <c:v>81.083333330000002</c:v>
                </c:pt>
                <c:pt idx="402">
                  <c:v>81.083333330000002</c:v>
                </c:pt>
                <c:pt idx="403">
                  <c:v>81.083333330000002</c:v>
                </c:pt>
                <c:pt idx="404">
                  <c:v>81.083333330000002</c:v>
                </c:pt>
                <c:pt idx="405">
                  <c:v>81.083333330000002</c:v>
                </c:pt>
                <c:pt idx="406">
                  <c:v>81.083333330000002</c:v>
                </c:pt>
                <c:pt idx="407">
                  <c:v>81.083333330000002</c:v>
                </c:pt>
                <c:pt idx="408">
                  <c:v>81.083333330000002</c:v>
                </c:pt>
                <c:pt idx="409">
                  <c:v>81.083333330000002</c:v>
                </c:pt>
                <c:pt idx="410">
                  <c:v>81.083333330000002</c:v>
                </c:pt>
                <c:pt idx="411">
                  <c:v>81.083333330000002</c:v>
                </c:pt>
                <c:pt idx="412">
                  <c:v>81.083333330000002</c:v>
                </c:pt>
                <c:pt idx="413">
                  <c:v>81.083333330000002</c:v>
                </c:pt>
                <c:pt idx="414">
                  <c:v>81.083333330000002</c:v>
                </c:pt>
                <c:pt idx="415">
                  <c:v>81.083333330000002</c:v>
                </c:pt>
                <c:pt idx="416">
                  <c:v>81.083333330000002</c:v>
                </c:pt>
                <c:pt idx="417">
                  <c:v>81.083333330000002</c:v>
                </c:pt>
                <c:pt idx="418">
                  <c:v>81.083333330000002</c:v>
                </c:pt>
                <c:pt idx="419">
                  <c:v>81.083333330000002</c:v>
                </c:pt>
                <c:pt idx="420">
                  <c:v>89.683333329999996</c:v>
                </c:pt>
                <c:pt idx="421">
                  <c:v>89.683333329999996</c:v>
                </c:pt>
                <c:pt idx="422">
                  <c:v>89.683333329999996</c:v>
                </c:pt>
                <c:pt idx="423">
                  <c:v>89.683333329999996</c:v>
                </c:pt>
                <c:pt idx="424">
                  <c:v>89.683333329999996</c:v>
                </c:pt>
                <c:pt idx="425">
                  <c:v>89.683333329999996</c:v>
                </c:pt>
                <c:pt idx="426">
                  <c:v>89.683333329999996</c:v>
                </c:pt>
                <c:pt idx="427">
                  <c:v>89.683333329999996</c:v>
                </c:pt>
                <c:pt idx="428">
                  <c:v>89.683333329999996</c:v>
                </c:pt>
                <c:pt idx="429">
                  <c:v>89.683333329999996</c:v>
                </c:pt>
                <c:pt idx="430">
                  <c:v>89.683333329999996</c:v>
                </c:pt>
                <c:pt idx="431">
                  <c:v>89.683333329999996</c:v>
                </c:pt>
                <c:pt idx="432">
                  <c:v>89.683333329999996</c:v>
                </c:pt>
                <c:pt idx="433">
                  <c:v>89.683333329999996</c:v>
                </c:pt>
                <c:pt idx="434">
                  <c:v>89.683333329999996</c:v>
                </c:pt>
                <c:pt idx="435">
                  <c:v>89.683333329999996</c:v>
                </c:pt>
                <c:pt idx="436">
                  <c:v>89.683333329999996</c:v>
                </c:pt>
                <c:pt idx="437">
                  <c:v>89.683333329999996</c:v>
                </c:pt>
                <c:pt idx="438">
                  <c:v>89.683333329999996</c:v>
                </c:pt>
                <c:pt idx="439">
                  <c:v>89.683333329999996</c:v>
                </c:pt>
                <c:pt idx="440">
                  <c:v>101.65</c:v>
                </c:pt>
                <c:pt idx="441">
                  <c:v>101.65</c:v>
                </c:pt>
                <c:pt idx="442">
                  <c:v>101.65</c:v>
                </c:pt>
                <c:pt idx="443">
                  <c:v>101.65</c:v>
                </c:pt>
                <c:pt idx="444">
                  <c:v>101.65</c:v>
                </c:pt>
                <c:pt idx="445">
                  <c:v>101.65</c:v>
                </c:pt>
                <c:pt idx="446">
                  <c:v>101.65</c:v>
                </c:pt>
                <c:pt idx="447">
                  <c:v>101.65</c:v>
                </c:pt>
                <c:pt idx="448">
                  <c:v>101.65</c:v>
                </c:pt>
                <c:pt idx="449">
                  <c:v>101.65</c:v>
                </c:pt>
                <c:pt idx="450">
                  <c:v>101.65</c:v>
                </c:pt>
                <c:pt idx="451">
                  <c:v>101.65</c:v>
                </c:pt>
                <c:pt idx="452">
                  <c:v>101.65</c:v>
                </c:pt>
                <c:pt idx="453">
                  <c:v>101.65</c:v>
                </c:pt>
                <c:pt idx="454">
                  <c:v>101.65</c:v>
                </c:pt>
                <c:pt idx="455">
                  <c:v>101.65</c:v>
                </c:pt>
                <c:pt idx="456">
                  <c:v>101.65</c:v>
                </c:pt>
                <c:pt idx="457">
                  <c:v>101.65</c:v>
                </c:pt>
                <c:pt idx="458">
                  <c:v>101.65</c:v>
                </c:pt>
                <c:pt idx="459">
                  <c:v>101.65</c:v>
                </c:pt>
                <c:pt idx="460">
                  <c:v>119.08333330000001</c:v>
                </c:pt>
                <c:pt idx="461">
                  <c:v>119.08333330000001</c:v>
                </c:pt>
                <c:pt idx="462">
                  <c:v>119.08333330000001</c:v>
                </c:pt>
                <c:pt idx="463">
                  <c:v>119.08333330000001</c:v>
                </c:pt>
                <c:pt idx="464">
                  <c:v>119.08333330000001</c:v>
                </c:pt>
                <c:pt idx="465">
                  <c:v>119.08333330000001</c:v>
                </c:pt>
                <c:pt idx="466">
                  <c:v>119.08333330000001</c:v>
                </c:pt>
                <c:pt idx="467">
                  <c:v>119.08333330000001</c:v>
                </c:pt>
                <c:pt idx="468">
                  <c:v>119.08333330000001</c:v>
                </c:pt>
                <c:pt idx="469">
                  <c:v>119.08333330000001</c:v>
                </c:pt>
                <c:pt idx="470">
                  <c:v>119.08333330000001</c:v>
                </c:pt>
                <c:pt idx="471">
                  <c:v>119.08333330000001</c:v>
                </c:pt>
                <c:pt idx="472">
                  <c:v>119.08333330000001</c:v>
                </c:pt>
                <c:pt idx="473">
                  <c:v>119.08333330000001</c:v>
                </c:pt>
                <c:pt idx="474">
                  <c:v>119.08333330000001</c:v>
                </c:pt>
                <c:pt idx="475">
                  <c:v>119.08333330000001</c:v>
                </c:pt>
                <c:pt idx="476">
                  <c:v>119.08333330000001</c:v>
                </c:pt>
                <c:pt idx="477">
                  <c:v>119.08333330000001</c:v>
                </c:pt>
                <c:pt idx="478">
                  <c:v>119.08333330000001</c:v>
                </c:pt>
                <c:pt idx="479">
                  <c:v>119.08333330000001</c:v>
                </c:pt>
                <c:pt idx="480">
                  <c:v>140.5</c:v>
                </c:pt>
                <c:pt idx="481">
                  <c:v>140.5</c:v>
                </c:pt>
                <c:pt idx="482">
                  <c:v>140.5</c:v>
                </c:pt>
                <c:pt idx="483">
                  <c:v>140.5</c:v>
                </c:pt>
                <c:pt idx="484">
                  <c:v>140.5</c:v>
                </c:pt>
                <c:pt idx="485">
                  <c:v>140.5</c:v>
                </c:pt>
                <c:pt idx="486">
                  <c:v>140.5</c:v>
                </c:pt>
                <c:pt idx="487">
                  <c:v>140.5</c:v>
                </c:pt>
                <c:pt idx="488">
                  <c:v>140.5</c:v>
                </c:pt>
                <c:pt idx="489">
                  <c:v>140.5</c:v>
                </c:pt>
                <c:pt idx="490">
                  <c:v>140.5</c:v>
                </c:pt>
                <c:pt idx="491">
                  <c:v>140.5</c:v>
                </c:pt>
                <c:pt idx="492">
                  <c:v>140.5</c:v>
                </c:pt>
                <c:pt idx="493">
                  <c:v>140.5</c:v>
                </c:pt>
                <c:pt idx="494">
                  <c:v>140.5</c:v>
                </c:pt>
                <c:pt idx="495">
                  <c:v>140.5</c:v>
                </c:pt>
                <c:pt idx="496">
                  <c:v>140.5</c:v>
                </c:pt>
                <c:pt idx="497">
                  <c:v>140.5</c:v>
                </c:pt>
                <c:pt idx="498">
                  <c:v>140.5</c:v>
                </c:pt>
                <c:pt idx="499">
                  <c:v>140.5</c:v>
                </c:pt>
                <c:pt idx="500">
                  <c:v>171.21666669999999</c:v>
                </c:pt>
                <c:pt idx="501">
                  <c:v>171.21666669999999</c:v>
                </c:pt>
                <c:pt idx="502">
                  <c:v>171.21666669999999</c:v>
                </c:pt>
                <c:pt idx="503">
                  <c:v>171.21666669999999</c:v>
                </c:pt>
                <c:pt idx="504">
                  <c:v>171.21666669999999</c:v>
                </c:pt>
                <c:pt idx="505">
                  <c:v>171.21666669999999</c:v>
                </c:pt>
                <c:pt idx="506">
                  <c:v>171.21666669999999</c:v>
                </c:pt>
                <c:pt idx="507">
                  <c:v>171.21666669999999</c:v>
                </c:pt>
                <c:pt idx="508">
                  <c:v>171.21666669999999</c:v>
                </c:pt>
                <c:pt idx="509">
                  <c:v>171.21666669999999</c:v>
                </c:pt>
                <c:pt idx="510">
                  <c:v>171.21666669999999</c:v>
                </c:pt>
                <c:pt idx="511">
                  <c:v>171.21666669999999</c:v>
                </c:pt>
                <c:pt idx="512">
                  <c:v>171.21666669999999</c:v>
                </c:pt>
                <c:pt idx="513">
                  <c:v>171.21666669999999</c:v>
                </c:pt>
                <c:pt idx="514">
                  <c:v>171.21666669999999</c:v>
                </c:pt>
                <c:pt idx="515">
                  <c:v>171.21666669999999</c:v>
                </c:pt>
                <c:pt idx="516">
                  <c:v>171.21666669999999</c:v>
                </c:pt>
                <c:pt idx="517">
                  <c:v>171.21666669999999</c:v>
                </c:pt>
                <c:pt idx="518">
                  <c:v>171.21666669999999</c:v>
                </c:pt>
                <c:pt idx="519">
                  <c:v>171.21666669999999</c:v>
                </c:pt>
                <c:pt idx="520">
                  <c:v>203.1333333</c:v>
                </c:pt>
                <c:pt idx="521">
                  <c:v>203.1333333</c:v>
                </c:pt>
                <c:pt idx="522">
                  <c:v>203.1333333</c:v>
                </c:pt>
                <c:pt idx="523">
                  <c:v>203.1333333</c:v>
                </c:pt>
                <c:pt idx="524">
                  <c:v>203.1333333</c:v>
                </c:pt>
                <c:pt idx="525">
                  <c:v>203.1333333</c:v>
                </c:pt>
                <c:pt idx="526">
                  <c:v>203.1333333</c:v>
                </c:pt>
                <c:pt idx="527">
                  <c:v>203.1333333</c:v>
                </c:pt>
                <c:pt idx="528">
                  <c:v>203.1333333</c:v>
                </c:pt>
                <c:pt idx="529">
                  <c:v>203.1333333</c:v>
                </c:pt>
                <c:pt idx="530">
                  <c:v>203.1333333</c:v>
                </c:pt>
                <c:pt idx="531">
                  <c:v>203.1333333</c:v>
                </c:pt>
                <c:pt idx="532">
                  <c:v>203.1333333</c:v>
                </c:pt>
                <c:pt idx="533">
                  <c:v>203.1333333</c:v>
                </c:pt>
                <c:pt idx="534">
                  <c:v>203.1333333</c:v>
                </c:pt>
                <c:pt idx="535">
                  <c:v>203.1333333</c:v>
                </c:pt>
                <c:pt idx="536">
                  <c:v>203.1333333</c:v>
                </c:pt>
                <c:pt idx="537">
                  <c:v>203.1333333</c:v>
                </c:pt>
                <c:pt idx="538">
                  <c:v>203.1333333</c:v>
                </c:pt>
                <c:pt idx="539">
                  <c:v>203.1333333</c:v>
                </c:pt>
                <c:pt idx="540">
                  <c:v>246.3</c:v>
                </c:pt>
                <c:pt idx="541">
                  <c:v>246.3</c:v>
                </c:pt>
                <c:pt idx="542">
                  <c:v>246.3</c:v>
                </c:pt>
                <c:pt idx="543">
                  <c:v>246.3</c:v>
                </c:pt>
                <c:pt idx="544">
                  <c:v>246.3</c:v>
                </c:pt>
                <c:pt idx="545">
                  <c:v>246.3</c:v>
                </c:pt>
                <c:pt idx="546">
                  <c:v>246.3</c:v>
                </c:pt>
                <c:pt idx="547">
                  <c:v>246.3</c:v>
                </c:pt>
                <c:pt idx="548">
                  <c:v>246.3</c:v>
                </c:pt>
                <c:pt idx="549">
                  <c:v>246.3</c:v>
                </c:pt>
                <c:pt idx="550">
                  <c:v>246.3</c:v>
                </c:pt>
                <c:pt idx="551">
                  <c:v>246.3</c:v>
                </c:pt>
                <c:pt idx="552">
                  <c:v>246.3</c:v>
                </c:pt>
                <c:pt idx="553">
                  <c:v>246.3</c:v>
                </c:pt>
                <c:pt idx="554">
                  <c:v>246.3</c:v>
                </c:pt>
                <c:pt idx="555">
                  <c:v>246.3</c:v>
                </c:pt>
                <c:pt idx="556">
                  <c:v>246.3</c:v>
                </c:pt>
                <c:pt idx="557">
                  <c:v>246.3</c:v>
                </c:pt>
                <c:pt idx="558">
                  <c:v>246.3</c:v>
                </c:pt>
                <c:pt idx="559">
                  <c:v>246.3</c:v>
                </c:pt>
                <c:pt idx="560">
                  <c:v>295.8833333</c:v>
                </c:pt>
                <c:pt idx="561">
                  <c:v>295.8833333</c:v>
                </c:pt>
                <c:pt idx="562">
                  <c:v>295.8833333</c:v>
                </c:pt>
                <c:pt idx="563">
                  <c:v>295.8833333</c:v>
                </c:pt>
                <c:pt idx="564">
                  <c:v>295.8833333</c:v>
                </c:pt>
                <c:pt idx="565">
                  <c:v>295.8833333</c:v>
                </c:pt>
                <c:pt idx="566">
                  <c:v>295.8833333</c:v>
                </c:pt>
                <c:pt idx="567">
                  <c:v>295.8833333</c:v>
                </c:pt>
                <c:pt idx="568">
                  <c:v>295.8833333</c:v>
                </c:pt>
                <c:pt idx="569">
                  <c:v>295.8833333</c:v>
                </c:pt>
                <c:pt idx="570">
                  <c:v>295.8833333</c:v>
                </c:pt>
                <c:pt idx="571">
                  <c:v>295.8833333</c:v>
                </c:pt>
                <c:pt idx="572">
                  <c:v>295.8833333</c:v>
                </c:pt>
                <c:pt idx="573">
                  <c:v>295.8833333</c:v>
                </c:pt>
                <c:pt idx="574">
                  <c:v>295.8833333</c:v>
                </c:pt>
                <c:pt idx="575">
                  <c:v>295.8833333</c:v>
                </c:pt>
                <c:pt idx="576">
                  <c:v>295.8833333</c:v>
                </c:pt>
                <c:pt idx="577">
                  <c:v>295.8833333</c:v>
                </c:pt>
                <c:pt idx="578">
                  <c:v>295.8833333</c:v>
                </c:pt>
                <c:pt idx="579">
                  <c:v>295.8833333</c:v>
                </c:pt>
                <c:pt idx="580">
                  <c:v>320.33333329999999</c:v>
                </c:pt>
                <c:pt idx="581">
                  <c:v>320.33333329999999</c:v>
                </c:pt>
                <c:pt idx="582">
                  <c:v>320.33333329999999</c:v>
                </c:pt>
                <c:pt idx="583">
                  <c:v>320.33333329999999</c:v>
                </c:pt>
                <c:pt idx="584">
                  <c:v>320.33333329999999</c:v>
                </c:pt>
                <c:pt idx="585">
                  <c:v>320.33333329999999</c:v>
                </c:pt>
                <c:pt idx="586">
                  <c:v>320.33333329999999</c:v>
                </c:pt>
                <c:pt idx="587">
                  <c:v>320.33333329999999</c:v>
                </c:pt>
                <c:pt idx="588">
                  <c:v>320.33333329999999</c:v>
                </c:pt>
                <c:pt idx="589">
                  <c:v>320.33333329999999</c:v>
                </c:pt>
                <c:pt idx="590">
                  <c:v>320.33333329999999</c:v>
                </c:pt>
                <c:pt idx="591">
                  <c:v>320.33333329999999</c:v>
                </c:pt>
                <c:pt idx="592">
                  <c:v>320.33333329999999</c:v>
                </c:pt>
                <c:pt idx="593">
                  <c:v>320.33333329999999</c:v>
                </c:pt>
                <c:pt idx="594">
                  <c:v>320.33333329999999</c:v>
                </c:pt>
                <c:pt idx="595">
                  <c:v>320.33333329999999</c:v>
                </c:pt>
                <c:pt idx="596">
                  <c:v>320.33333329999999</c:v>
                </c:pt>
                <c:pt idx="597">
                  <c:v>320.33333329999999</c:v>
                </c:pt>
                <c:pt idx="598">
                  <c:v>320.33333329999999</c:v>
                </c:pt>
                <c:pt idx="599">
                  <c:v>320.33333329999999</c:v>
                </c:pt>
                <c:pt idx="600">
                  <c:v>314.5</c:v>
                </c:pt>
                <c:pt idx="601">
                  <c:v>314.5</c:v>
                </c:pt>
                <c:pt idx="602">
                  <c:v>314.5</c:v>
                </c:pt>
                <c:pt idx="603">
                  <c:v>314.5</c:v>
                </c:pt>
                <c:pt idx="604">
                  <c:v>314.5</c:v>
                </c:pt>
                <c:pt idx="605">
                  <c:v>314.5</c:v>
                </c:pt>
                <c:pt idx="606">
                  <c:v>314.5</c:v>
                </c:pt>
                <c:pt idx="607">
                  <c:v>314.5</c:v>
                </c:pt>
                <c:pt idx="608">
                  <c:v>314.5</c:v>
                </c:pt>
                <c:pt idx="609">
                  <c:v>314.5</c:v>
                </c:pt>
                <c:pt idx="610">
                  <c:v>314.5</c:v>
                </c:pt>
                <c:pt idx="611">
                  <c:v>314.5</c:v>
                </c:pt>
                <c:pt idx="612">
                  <c:v>314.5</c:v>
                </c:pt>
                <c:pt idx="613">
                  <c:v>314.5</c:v>
                </c:pt>
                <c:pt idx="614">
                  <c:v>314.5</c:v>
                </c:pt>
                <c:pt idx="615">
                  <c:v>314.5</c:v>
                </c:pt>
                <c:pt idx="616">
                  <c:v>314.5</c:v>
                </c:pt>
                <c:pt idx="617">
                  <c:v>314.5</c:v>
                </c:pt>
                <c:pt idx="618">
                  <c:v>314.5</c:v>
                </c:pt>
                <c:pt idx="619">
                  <c:v>314.5</c:v>
                </c:pt>
                <c:pt idx="620">
                  <c:v>270.33333329999999</c:v>
                </c:pt>
                <c:pt idx="621">
                  <c:v>270.33333329999999</c:v>
                </c:pt>
                <c:pt idx="622">
                  <c:v>270.33333329999999</c:v>
                </c:pt>
                <c:pt idx="623">
                  <c:v>270.33333329999999</c:v>
                </c:pt>
                <c:pt idx="624">
                  <c:v>270.33333329999999</c:v>
                </c:pt>
                <c:pt idx="625">
                  <c:v>270.33333329999999</c:v>
                </c:pt>
                <c:pt idx="626">
                  <c:v>270.33333329999999</c:v>
                </c:pt>
                <c:pt idx="627">
                  <c:v>270.33333329999999</c:v>
                </c:pt>
                <c:pt idx="628">
                  <c:v>270.33333329999999</c:v>
                </c:pt>
                <c:pt idx="629">
                  <c:v>270.33333329999999</c:v>
                </c:pt>
                <c:pt idx="630">
                  <c:v>270.33333329999999</c:v>
                </c:pt>
                <c:pt idx="631">
                  <c:v>270.33333329999999</c:v>
                </c:pt>
                <c:pt idx="632">
                  <c:v>270.33333329999999</c:v>
                </c:pt>
                <c:pt idx="633">
                  <c:v>270.33333329999999</c:v>
                </c:pt>
                <c:pt idx="634">
                  <c:v>270.33333329999999</c:v>
                </c:pt>
                <c:pt idx="635">
                  <c:v>270.33333329999999</c:v>
                </c:pt>
                <c:pt idx="636">
                  <c:v>270.33333329999999</c:v>
                </c:pt>
                <c:pt idx="637">
                  <c:v>270.33333329999999</c:v>
                </c:pt>
                <c:pt idx="638">
                  <c:v>270.33333329999999</c:v>
                </c:pt>
                <c:pt idx="639">
                  <c:v>270.33333329999999</c:v>
                </c:pt>
                <c:pt idx="640">
                  <c:v>216.21666669999999</c:v>
                </c:pt>
                <c:pt idx="641">
                  <c:v>216.21666669999999</c:v>
                </c:pt>
                <c:pt idx="642">
                  <c:v>216.21666669999999</c:v>
                </c:pt>
                <c:pt idx="643">
                  <c:v>216.21666669999999</c:v>
                </c:pt>
                <c:pt idx="644">
                  <c:v>216.21666669999999</c:v>
                </c:pt>
                <c:pt idx="645">
                  <c:v>216.21666669999999</c:v>
                </c:pt>
                <c:pt idx="646">
                  <c:v>216.21666669999999</c:v>
                </c:pt>
                <c:pt idx="647">
                  <c:v>216.21666669999999</c:v>
                </c:pt>
                <c:pt idx="648">
                  <c:v>216.21666669999999</c:v>
                </c:pt>
                <c:pt idx="649">
                  <c:v>216.21666669999999</c:v>
                </c:pt>
                <c:pt idx="650">
                  <c:v>216.21666669999999</c:v>
                </c:pt>
                <c:pt idx="651">
                  <c:v>216.21666669999999</c:v>
                </c:pt>
                <c:pt idx="652">
                  <c:v>216.21666669999999</c:v>
                </c:pt>
                <c:pt idx="653">
                  <c:v>216.21666669999999</c:v>
                </c:pt>
                <c:pt idx="654">
                  <c:v>216.21666669999999</c:v>
                </c:pt>
                <c:pt idx="655">
                  <c:v>216.21666669999999</c:v>
                </c:pt>
                <c:pt idx="656">
                  <c:v>216.21666669999999</c:v>
                </c:pt>
                <c:pt idx="657">
                  <c:v>216.21666669999999</c:v>
                </c:pt>
                <c:pt idx="658">
                  <c:v>216.21666669999999</c:v>
                </c:pt>
                <c:pt idx="659">
                  <c:v>216.21666669999999</c:v>
                </c:pt>
                <c:pt idx="660">
                  <c:v>162.28333330000001</c:v>
                </c:pt>
                <c:pt idx="661">
                  <c:v>162.28333330000001</c:v>
                </c:pt>
                <c:pt idx="662">
                  <c:v>162.28333330000001</c:v>
                </c:pt>
                <c:pt idx="663">
                  <c:v>162.28333330000001</c:v>
                </c:pt>
                <c:pt idx="664">
                  <c:v>162.28333330000001</c:v>
                </c:pt>
                <c:pt idx="665">
                  <c:v>162.28333330000001</c:v>
                </c:pt>
                <c:pt idx="666">
                  <c:v>162.28333330000001</c:v>
                </c:pt>
                <c:pt idx="667">
                  <c:v>162.28333330000001</c:v>
                </c:pt>
                <c:pt idx="668">
                  <c:v>162.28333330000001</c:v>
                </c:pt>
                <c:pt idx="669">
                  <c:v>162.28333330000001</c:v>
                </c:pt>
                <c:pt idx="670">
                  <c:v>162.28333330000001</c:v>
                </c:pt>
                <c:pt idx="671">
                  <c:v>162.28333330000001</c:v>
                </c:pt>
                <c:pt idx="672">
                  <c:v>162.28333330000001</c:v>
                </c:pt>
                <c:pt idx="673">
                  <c:v>162.28333330000001</c:v>
                </c:pt>
                <c:pt idx="674">
                  <c:v>162.28333330000001</c:v>
                </c:pt>
                <c:pt idx="675">
                  <c:v>162.28333330000001</c:v>
                </c:pt>
                <c:pt idx="676">
                  <c:v>162.28333330000001</c:v>
                </c:pt>
                <c:pt idx="677">
                  <c:v>162.28333330000001</c:v>
                </c:pt>
                <c:pt idx="678">
                  <c:v>162.28333330000001</c:v>
                </c:pt>
                <c:pt idx="679">
                  <c:v>162.28333330000001</c:v>
                </c:pt>
                <c:pt idx="680">
                  <c:v>112.8666667</c:v>
                </c:pt>
                <c:pt idx="681">
                  <c:v>112.8666667</c:v>
                </c:pt>
                <c:pt idx="682">
                  <c:v>112.8666667</c:v>
                </c:pt>
                <c:pt idx="683">
                  <c:v>112.8666667</c:v>
                </c:pt>
                <c:pt idx="684">
                  <c:v>112.8666667</c:v>
                </c:pt>
                <c:pt idx="685">
                  <c:v>112.8666667</c:v>
                </c:pt>
                <c:pt idx="686">
                  <c:v>112.8666667</c:v>
                </c:pt>
                <c:pt idx="687">
                  <c:v>112.8666667</c:v>
                </c:pt>
                <c:pt idx="688">
                  <c:v>112.8666667</c:v>
                </c:pt>
                <c:pt idx="689">
                  <c:v>112.8666667</c:v>
                </c:pt>
                <c:pt idx="690">
                  <c:v>112.8666667</c:v>
                </c:pt>
                <c:pt idx="691">
                  <c:v>112.8666667</c:v>
                </c:pt>
                <c:pt idx="692">
                  <c:v>112.8666667</c:v>
                </c:pt>
                <c:pt idx="693">
                  <c:v>112.8666667</c:v>
                </c:pt>
                <c:pt idx="694">
                  <c:v>112.8666667</c:v>
                </c:pt>
                <c:pt idx="695">
                  <c:v>112.8666667</c:v>
                </c:pt>
                <c:pt idx="696">
                  <c:v>112.8666667</c:v>
                </c:pt>
                <c:pt idx="697">
                  <c:v>112.8666667</c:v>
                </c:pt>
                <c:pt idx="698">
                  <c:v>112.8666667</c:v>
                </c:pt>
                <c:pt idx="699">
                  <c:v>112.8666667</c:v>
                </c:pt>
                <c:pt idx="700">
                  <c:v>84.716666669999995</c:v>
                </c:pt>
                <c:pt idx="701">
                  <c:v>84.716666669999995</c:v>
                </c:pt>
                <c:pt idx="702">
                  <c:v>84.716666669999995</c:v>
                </c:pt>
                <c:pt idx="703">
                  <c:v>84.716666669999995</c:v>
                </c:pt>
                <c:pt idx="704">
                  <c:v>84.716666669999995</c:v>
                </c:pt>
                <c:pt idx="705">
                  <c:v>84.716666669999995</c:v>
                </c:pt>
                <c:pt idx="706">
                  <c:v>84.716666669999995</c:v>
                </c:pt>
                <c:pt idx="707">
                  <c:v>84.716666669999995</c:v>
                </c:pt>
                <c:pt idx="708">
                  <c:v>84.716666669999995</c:v>
                </c:pt>
                <c:pt idx="709">
                  <c:v>84.716666669999995</c:v>
                </c:pt>
                <c:pt idx="710">
                  <c:v>84.716666669999995</c:v>
                </c:pt>
                <c:pt idx="711">
                  <c:v>84.716666669999995</c:v>
                </c:pt>
                <c:pt idx="712">
                  <c:v>84.716666669999995</c:v>
                </c:pt>
                <c:pt idx="713">
                  <c:v>84.716666669999995</c:v>
                </c:pt>
                <c:pt idx="714">
                  <c:v>84.716666669999995</c:v>
                </c:pt>
                <c:pt idx="715">
                  <c:v>84.716666669999995</c:v>
                </c:pt>
                <c:pt idx="716">
                  <c:v>84.716666669999995</c:v>
                </c:pt>
                <c:pt idx="717">
                  <c:v>84.716666669999995</c:v>
                </c:pt>
                <c:pt idx="718">
                  <c:v>84.716666669999995</c:v>
                </c:pt>
                <c:pt idx="719">
                  <c:v>84.716666669999995</c:v>
                </c:pt>
                <c:pt idx="720">
                  <c:v>66.883333329999999</c:v>
                </c:pt>
                <c:pt idx="721">
                  <c:v>66.883333329999999</c:v>
                </c:pt>
                <c:pt idx="722">
                  <c:v>66.883333329999999</c:v>
                </c:pt>
                <c:pt idx="723">
                  <c:v>66.883333329999999</c:v>
                </c:pt>
                <c:pt idx="724">
                  <c:v>66.883333329999999</c:v>
                </c:pt>
                <c:pt idx="725">
                  <c:v>66.883333329999999</c:v>
                </c:pt>
                <c:pt idx="726">
                  <c:v>66.883333329999999</c:v>
                </c:pt>
                <c:pt idx="727">
                  <c:v>66.883333329999999</c:v>
                </c:pt>
                <c:pt idx="728">
                  <c:v>66.883333329999999</c:v>
                </c:pt>
                <c:pt idx="729">
                  <c:v>66.883333329999999</c:v>
                </c:pt>
                <c:pt idx="730">
                  <c:v>66.883333329999999</c:v>
                </c:pt>
                <c:pt idx="731">
                  <c:v>66.883333329999999</c:v>
                </c:pt>
                <c:pt idx="732">
                  <c:v>66.883333329999999</c:v>
                </c:pt>
                <c:pt idx="733">
                  <c:v>66.883333329999999</c:v>
                </c:pt>
                <c:pt idx="734">
                  <c:v>66.883333329999999</c:v>
                </c:pt>
                <c:pt idx="735">
                  <c:v>66.883333329999999</c:v>
                </c:pt>
                <c:pt idx="736">
                  <c:v>66.883333329999999</c:v>
                </c:pt>
                <c:pt idx="737">
                  <c:v>66.883333329999999</c:v>
                </c:pt>
                <c:pt idx="738">
                  <c:v>66.883333329999999</c:v>
                </c:pt>
                <c:pt idx="739">
                  <c:v>66.883333329999999</c:v>
                </c:pt>
                <c:pt idx="740">
                  <c:v>60.9</c:v>
                </c:pt>
                <c:pt idx="741">
                  <c:v>60.9</c:v>
                </c:pt>
                <c:pt idx="742">
                  <c:v>60.9</c:v>
                </c:pt>
                <c:pt idx="743">
                  <c:v>60.9</c:v>
                </c:pt>
                <c:pt idx="744">
                  <c:v>60.9</c:v>
                </c:pt>
                <c:pt idx="745">
                  <c:v>60.9</c:v>
                </c:pt>
                <c:pt idx="746">
                  <c:v>60.9</c:v>
                </c:pt>
                <c:pt idx="747">
                  <c:v>60.9</c:v>
                </c:pt>
                <c:pt idx="748">
                  <c:v>60.9</c:v>
                </c:pt>
                <c:pt idx="749">
                  <c:v>60.9</c:v>
                </c:pt>
                <c:pt idx="750">
                  <c:v>60.9</c:v>
                </c:pt>
                <c:pt idx="751">
                  <c:v>60.9</c:v>
                </c:pt>
                <c:pt idx="752">
                  <c:v>60.9</c:v>
                </c:pt>
                <c:pt idx="753">
                  <c:v>60.9</c:v>
                </c:pt>
                <c:pt idx="754">
                  <c:v>60.9</c:v>
                </c:pt>
                <c:pt idx="755">
                  <c:v>60.9</c:v>
                </c:pt>
                <c:pt idx="756">
                  <c:v>60.9</c:v>
                </c:pt>
                <c:pt idx="757">
                  <c:v>60.9</c:v>
                </c:pt>
                <c:pt idx="758">
                  <c:v>60.9</c:v>
                </c:pt>
                <c:pt idx="759">
                  <c:v>60.9</c:v>
                </c:pt>
                <c:pt idx="760">
                  <c:v>57.716666670000002</c:v>
                </c:pt>
                <c:pt idx="761">
                  <c:v>57.716666670000002</c:v>
                </c:pt>
                <c:pt idx="762">
                  <c:v>57.716666670000002</c:v>
                </c:pt>
                <c:pt idx="763">
                  <c:v>57.716666670000002</c:v>
                </c:pt>
                <c:pt idx="764">
                  <c:v>57.716666670000002</c:v>
                </c:pt>
                <c:pt idx="765">
                  <c:v>57.716666670000002</c:v>
                </c:pt>
                <c:pt idx="766">
                  <c:v>57.716666670000002</c:v>
                </c:pt>
                <c:pt idx="767">
                  <c:v>57.716666670000002</c:v>
                </c:pt>
                <c:pt idx="768">
                  <c:v>57.716666670000002</c:v>
                </c:pt>
                <c:pt idx="769">
                  <c:v>57.716666670000002</c:v>
                </c:pt>
                <c:pt idx="770">
                  <c:v>57.716666670000002</c:v>
                </c:pt>
                <c:pt idx="771">
                  <c:v>57.716666670000002</c:v>
                </c:pt>
                <c:pt idx="772">
                  <c:v>57.716666670000002</c:v>
                </c:pt>
                <c:pt idx="773">
                  <c:v>57.716666670000002</c:v>
                </c:pt>
                <c:pt idx="774">
                  <c:v>57.716666670000002</c:v>
                </c:pt>
                <c:pt idx="775">
                  <c:v>57.716666670000002</c:v>
                </c:pt>
                <c:pt idx="776">
                  <c:v>57.716666670000002</c:v>
                </c:pt>
                <c:pt idx="777">
                  <c:v>57.716666670000002</c:v>
                </c:pt>
                <c:pt idx="778">
                  <c:v>57.716666670000002</c:v>
                </c:pt>
                <c:pt idx="779">
                  <c:v>57.716666670000002</c:v>
                </c:pt>
                <c:pt idx="780">
                  <c:v>55.733333330000001</c:v>
                </c:pt>
                <c:pt idx="781">
                  <c:v>55.733333330000001</c:v>
                </c:pt>
                <c:pt idx="782">
                  <c:v>55.733333330000001</c:v>
                </c:pt>
                <c:pt idx="783">
                  <c:v>55.733333330000001</c:v>
                </c:pt>
                <c:pt idx="784">
                  <c:v>55.733333330000001</c:v>
                </c:pt>
                <c:pt idx="785">
                  <c:v>55.733333330000001</c:v>
                </c:pt>
                <c:pt idx="786">
                  <c:v>55.733333330000001</c:v>
                </c:pt>
                <c:pt idx="787">
                  <c:v>55.733333330000001</c:v>
                </c:pt>
                <c:pt idx="788">
                  <c:v>55.733333330000001</c:v>
                </c:pt>
                <c:pt idx="789">
                  <c:v>55.733333330000001</c:v>
                </c:pt>
                <c:pt idx="790">
                  <c:v>55.733333330000001</c:v>
                </c:pt>
                <c:pt idx="791">
                  <c:v>55.733333330000001</c:v>
                </c:pt>
                <c:pt idx="792">
                  <c:v>55.733333330000001</c:v>
                </c:pt>
                <c:pt idx="793">
                  <c:v>55.733333330000001</c:v>
                </c:pt>
                <c:pt idx="794">
                  <c:v>55.733333330000001</c:v>
                </c:pt>
                <c:pt idx="795">
                  <c:v>55.733333330000001</c:v>
                </c:pt>
                <c:pt idx="796">
                  <c:v>55.733333330000001</c:v>
                </c:pt>
                <c:pt idx="797">
                  <c:v>55.733333330000001</c:v>
                </c:pt>
                <c:pt idx="798">
                  <c:v>55.733333330000001</c:v>
                </c:pt>
                <c:pt idx="799">
                  <c:v>55.733333330000001</c:v>
                </c:pt>
                <c:pt idx="800">
                  <c:v>51.816666669999996</c:v>
                </c:pt>
                <c:pt idx="801">
                  <c:v>51.816666669999996</c:v>
                </c:pt>
                <c:pt idx="802">
                  <c:v>51.816666669999996</c:v>
                </c:pt>
                <c:pt idx="803">
                  <c:v>51.816666669999996</c:v>
                </c:pt>
                <c:pt idx="804">
                  <c:v>51.816666669999996</c:v>
                </c:pt>
                <c:pt idx="805">
                  <c:v>51.816666669999996</c:v>
                </c:pt>
                <c:pt idx="806">
                  <c:v>51.816666669999996</c:v>
                </c:pt>
                <c:pt idx="807">
                  <c:v>51.816666669999996</c:v>
                </c:pt>
                <c:pt idx="808">
                  <c:v>51.816666669999996</c:v>
                </c:pt>
                <c:pt idx="809">
                  <c:v>51.816666669999996</c:v>
                </c:pt>
                <c:pt idx="810">
                  <c:v>51.816666669999996</c:v>
                </c:pt>
                <c:pt idx="811">
                  <c:v>51.816666669999996</c:v>
                </c:pt>
                <c:pt idx="812">
                  <c:v>51.816666669999996</c:v>
                </c:pt>
                <c:pt idx="813">
                  <c:v>51.816666669999996</c:v>
                </c:pt>
                <c:pt idx="814">
                  <c:v>51.816666669999996</c:v>
                </c:pt>
                <c:pt idx="815">
                  <c:v>51.816666669999996</c:v>
                </c:pt>
                <c:pt idx="816">
                  <c:v>51.816666669999996</c:v>
                </c:pt>
                <c:pt idx="817">
                  <c:v>51.816666669999996</c:v>
                </c:pt>
                <c:pt idx="818">
                  <c:v>51.816666669999996</c:v>
                </c:pt>
                <c:pt idx="819">
                  <c:v>51.816666669999996</c:v>
                </c:pt>
                <c:pt idx="820">
                  <c:v>47.95</c:v>
                </c:pt>
                <c:pt idx="821">
                  <c:v>47.95</c:v>
                </c:pt>
                <c:pt idx="822">
                  <c:v>47.95</c:v>
                </c:pt>
                <c:pt idx="823">
                  <c:v>47.95</c:v>
                </c:pt>
                <c:pt idx="824">
                  <c:v>47.95</c:v>
                </c:pt>
                <c:pt idx="825">
                  <c:v>47.95</c:v>
                </c:pt>
                <c:pt idx="826">
                  <c:v>47.95</c:v>
                </c:pt>
                <c:pt idx="827">
                  <c:v>47.95</c:v>
                </c:pt>
                <c:pt idx="828">
                  <c:v>47.95</c:v>
                </c:pt>
                <c:pt idx="829">
                  <c:v>47.95</c:v>
                </c:pt>
                <c:pt idx="830">
                  <c:v>47.95</c:v>
                </c:pt>
                <c:pt idx="831">
                  <c:v>47.95</c:v>
                </c:pt>
                <c:pt idx="832">
                  <c:v>47.95</c:v>
                </c:pt>
                <c:pt idx="833">
                  <c:v>47.95</c:v>
                </c:pt>
                <c:pt idx="834">
                  <c:v>47.95</c:v>
                </c:pt>
                <c:pt idx="835">
                  <c:v>47.95</c:v>
                </c:pt>
                <c:pt idx="836">
                  <c:v>47.95</c:v>
                </c:pt>
                <c:pt idx="837">
                  <c:v>47.95</c:v>
                </c:pt>
                <c:pt idx="838">
                  <c:v>47.95</c:v>
                </c:pt>
                <c:pt idx="839">
                  <c:v>47.95</c:v>
                </c:pt>
                <c:pt idx="840">
                  <c:v>43.45</c:v>
                </c:pt>
                <c:pt idx="841">
                  <c:v>43.45</c:v>
                </c:pt>
                <c:pt idx="842">
                  <c:v>43.45</c:v>
                </c:pt>
                <c:pt idx="843">
                  <c:v>43.45</c:v>
                </c:pt>
                <c:pt idx="844">
                  <c:v>43.45</c:v>
                </c:pt>
                <c:pt idx="845">
                  <c:v>43.45</c:v>
                </c:pt>
                <c:pt idx="846">
                  <c:v>43.45</c:v>
                </c:pt>
                <c:pt idx="847">
                  <c:v>43.45</c:v>
                </c:pt>
                <c:pt idx="848">
                  <c:v>43.45</c:v>
                </c:pt>
                <c:pt idx="849">
                  <c:v>43.45</c:v>
                </c:pt>
                <c:pt idx="850">
                  <c:v>43.45</c:v>
                </c:pt>
                <c:pt idx="851">
                  <c:v>43.45</c:v>
                </c:pt>
                <c:pt idx="852">
                  <c:v>43.45</c:v>
                </c:pt>
                <c:pt idx="853">
                  <c:v>43.45</c:v>
                </c:pt>
                <c:pt idx="854">
                  <c:v>43.45</c:v>
                </c:pt>
                <c:pt idx="855">
                  <c:v>43.45</c:v>
                </c:pt>
                <c:pt idx="856">
                  <c:v>43.45</c:v>
                </c:pt>
                <c:pt idx="857">
                  <c:v>43.45</c:v>
                </c:pt>
                <c:pt idx="858">
                  <c:v>43.45</c:v>
                </c:pt>
                <c:pt idx="859">
                  <c:v>43.45</c:v>
                </c:pt>
                <c:pt idx="860">
                  <c:v>36.666666669999998</c:v>
                </c:pt>
                <c:pt idx="861">
                  <c:v>36.666666669999998</c:v>
                </c:pt>
                <c:pt idx="862">
                  <c:v>36.666666669999998</c:v>
                </c:pt>
                <c:pt idx="863">
                  <c:v>36.666666669999998</c:v>
                </c:pt>
                <c:pt idx="864">
                  <c:v>36.666666669999998</c:v>
                </c:pt>
                <c:pt idx="865">
                  <c:v>36.666666669999998</c:v>
                </c:pt>
                <c:pt idx="866">
                  <c:v>36.666666669999998</c:v>
                </c:pt>
                <c:pt idx="867">
                  <c:v>36.666666669999998</c:v>
                </c:pt>
                <c:pt idx="868">
                  <c:v>36.666666669999998</c:v>
                </c:pt>
                <c:pt idx="869">
                  <c:v>36.666666669999998</c:v>
                </c:pt>
                <c:pt idx="870">
                  <c:v>36.666666669999998</c:v>
                </c:pt>
                <c:pt idx="871">
                  <c:v>36.666666669999998</c:v>
                </c:pt>
                <c:pt idx="872">
                  <c:v>36.666666669999998</c:v>
                </c:pt>
                <c:pt idx="873">
                  <c:v>36.666666669999998</c:v>
                </c:pt>
                <c:pt idx="874">
                  <c:v>36.666666669999998</c:v>
                </c:pt>
                <c:pt idx="875">
                  <c:v>36.666666669999998</c:v>
                </c:pt>
                <c:pt idx="876">
                  <c:v>36.666666669999998</c:v>
                </c:pt>
                <c:pt idx="877">
                  <c:v>36.666666669999998</c:v>
                </c:pt>
                <c:pt idx="878">
                  <c:v>36.666666669999998</c:v>
                </c:pt>
                <c:pt idx="879">
                  <c:v>36.666666669999998</c:v>
                </c:pt>
                <c:pt idx="880">
                  <c:v>31.1</c:v>
                </c:pt>
                <c:pt idx="881">
                  <c:v>31.1</c:v>
                </c:pt>
                <c:pt idx="882">
                  <c:v>31.1</c:v>
                </c:pt>
                <c:pt idx="883">
                  <c:v>31.1</c:v>
                </c:pt>
                <c:pt idx="884">
                  <c:v>31.1</c:v>
                </c:pt>
                <c:pt idx="885">
                  <c:v>31.1</c:v>
                </c:pt>
                <c:pt idx="886">
                  <c:v>31.1</c:v>
                </c:pt>
                <c:pt idx="887">
                  <c:v>31.1</c:v>
                </c:pt>
                <c:pt idx="888">
                  <c:v>31.1</c:v>
                </c:pt>
                <c:pt idx="889">
                  <c:v>31.1</c:v>
                </c:pt>
                <c:pt idx="890">
                  <c:v>31.1</c:v>
                </c:pt>
                <c:pt idx="891">
                  <c:v>31.1</c:v>
                </c:pt>
                <c:pt idx="892">
                  <c:v>31.1</c:v>
                </c:pt>
                <c:pt idx="893">
                  <c:v>31.1</c:v>
                </c:pt>
                <c:pt idx="894">
                  <c:v>31.1</c:v>
                </c:pt>
                <c:pt idx="895">
                  <c:v>31.1</c:v>
                </c:pt>
                <c:pt idx="896">
                  <c:v>31.1</c:v>
                </c:pt>
                <c:pt idx="897">
                  <c:v>31.1</c:v>
                </c:pt>
                <c:pt idx="898">
                  <c:v>31.1</c:v>
                </c:pt>
                <c:pt idx="899">
                  <c:v>31.1</c:v>
                </c:pt>
                <c:pt idx="900">
                  <c:v>25.31666667</c:v>
                </c:pt>
                <c:pt idx="901">
                  <c:v>25.31666667</c:v>
                </c:pt>
                <c:pt idx="902">
                  <c:v>25.31666667</c:v>
                </c:pt>
                <c:pt idx="903">
                  <c:v>25.31666667</c:v>
                </c:pt>
                <c:pt idx="904">
                  <c:v>25.31666667</c:v>
                </c:pt>
                <c:pt idx="905">
                  <c:v>25.31666667</c:v>
                </c:pt>
                <c:pt idx="906">
                  <c:v>25.31666667</c:v>
                </c:pt>
                <c:pt idx="907">
                  <c:v>25.31666667</c:v>
                </c:pt>
                <c:pt idx="908">
                  <c:v>25.31666667</c:v>
                </c:pt>
                <c:pt idx="909">
                  <c:v>25.31666667</c:v>
                </c:pt>
                <c:pt idx="910">
                  <c:v>25.31666667</c:v>
                </c:pt>
                <c:pt idx="911">
                  <c:v>25.31666667</c:v>
                </c:pt>
                <c:pt idx="912">
                  <c:v>25.31666667</c:v>
                </c:pt>
                <c:pt idx="913">
                  <c:v>25.31666667</c:v>
                </c:pt>
                <c:pt idx="914">
                  <c:v>25.31666667</c:v>
                </c:pt>
                <c:pt idx="915">
                  <c:v>25.31666667</c:v>
                </c:pt>
                <c:pt idx="916">
                  <c:v>25.31666667</c:v>
                </c:pt>
                <c:pt idx="917">
                  <c:v>25.31666667</c:v>
                </c:pt>
                <c:pt idx="918">
                  <c:v>25.31666667</c:v>
                </c:pt>
                <c:pt idx="919">
                  <c:v>25.31666667</c:v>
                </c:pt>
                <c:pt idx="920">
                  <c:v>18.966666669999999</c:v>
                </c:pt>
                <c:pt idx="921">
                  <c:v>18.966666669999999</c:v>
                </c:pt>
                <c:pt idx="922">
                  <c:v>18.966666669999999</c:v>
                </c:pt>
                <c:pt idx="923">
                  <c:v>18.966666669999999</c:v>
                </c:pt>
                <c:pt idx="924">
                  <c:v>18.966666669999999</c:v>
                </c:pt>
                <c:pt idx="925">
                  <c:v>18.966666669999999</c:v>
                </c:pt>
                <c:pt idx="926">
                  <c:v>18.966666669999999</c:v>
                </c:pt>
                <c:pt idx="927">
                  <c:v>18.966666669999999</c:v>
                </c:pt>
                <c:pt idx="928">
                  <c:v>18.966666669999999</c:v>
                </c:pt>
                <c:pt idx="929">
                  <c:v>18.966666669999999</c:v>
                </c:pt>
                <c:pt idx="930">
                  <c:v>18.966666669999999</c:v>
                </c:pt>
                <c:pt idx="931">
                  <c:v>18.966666669999999</c:v>
                </c:pt>
                <c:pt idx="932">
                  <c:v>18.966666669999999</c:v>
                </c:pt>
                <c:pt idx="933">
                  <c:v>18.966666669999999</c:v>
                </c:pt>
                <c:pt idx="934">
                  <c:v>18.966666669999999</c:v>
                </c:pt>
                <c:pt idx="935">
                  <c:v>18.966666669999999</c:v>
                </c:pt>
                <c:pt idx="936">
                  <c:v>18.966666669999999</c:v>
                </c:pt>
                <c:pt idx="937">
                  <c:v>18.966666669999999</c:v>
                </c:pt>
                <c:pt idx="938">
                  <c:v>18.966666669999999</c:v>
                </c:pt>
                <c:pt idx="939">
                  <c:v>18.966666669999999</c:v>
                </c:pt>
                <c:pt idx="940">
                  <c:v>13.83333333</c:v>
                </c:pt>
                <c:pt idx="941">
                  <c:v>13.83333333</c:v>
                </c:pt>
                <c:pt idx="942">
                  <c:v>13.83333333</c:v>
                </c:pt>
                <c:pt idx="943">
                  <c:v>13.83333333</c:v>
                </c:pt>
                <c:pt idx="944">
                  <c:v>13.83333333</c:v>
                </c:pt>
                <c:pt idx="945">
                  <c:v>13.83333333</c:v>
                </c:pt>
                <c:pt idx="946">
                  <c:v>13.83333333</c:v>
                </c:pt>
                <c:pt idx="947">
                  <c:v>13.83333333</c:v>
                </c:pt>
                <c:pt idx="948">
                  <c:v>13.83333333</c:v>
                </c:pt>
                <c:pt idx="949">
                  <c:v>13.83333333</c:v>
                </c:pt>
                <c:pt idx="950">
                  <c:v>13.83333333</c:v>
                </c:pt>
                <c:pt idx="951">
                  <c:v>13.83333333</c:v>
                </c:pt>
                <c:pt idx="952">
                  <c:v>13.83333333</c:v>
                </c:pt>
                <c:pt idx="953">
                  <c:v>13.83333333</c:v>
                </c:pt>
                <c:pt idx="954">
                  <c:v>13.83333333</c:v>
                </c:pt>
                <c:pt idx="955">
                  <c:v>13.83333333</c:v>
                </c:pt>
                <c:pt idx="956">
                  <c:v>13.83333333</c:v>
                </c:pt>
                <c:pt idx="957">
                  <c:v>13.83333333</c:v>
                </c:pt>
                <c:pt idx="958">
                  <c:v>13.83333333</c:v>
                </c:pt>
                <c:pt idx="959">
                  <c:v>13.83333333</c:v>
                </c:pt>
                <c:pt idx="960">
                  <c:v>9.0333333329999999</c:v>
                </c:pt>
                <c:pt idx="961">
                  <c:v>9.0333333329999999</c:v>
                </c:pt>
                <c:pt idx="962">
                  <c:v>9.0333333329999999</c:v>
                </c:pt>
                <c:pt idx="963">
                  <c:v>9.0333333329999999</c:v>
                </c:pt>
                <c:pt idx="964">
                  <c:v>9.0333333329999999</c:v>
                </c:pt>
                <c:pt idx="965">
                  <c:v>9.0333333329999999</c:v>
                </c:pt>
                <c:pt idx="966">
                  <c:v>9.0333333329999999</c:v>
                </c:pt>
                <c:pt idx="967">
                  <c:v>9.0333333329999999</c:v>
                </c:pt>
                <c:pt idx="968">
                  <c:v>9.0333333329999999</c:v>
                </c:pt>
                <c:pt idx="969">
                  <c:v>9.0333333329999999</c:v>
                </c:pt>
                <c:pt idx="970">
                  <c:v>9.0333333329999999</c:v>
                </c:pt>
                <c:pt idx="971">
                  <c:v>9.0333333329999999</c:v>
                </c:pt>
                <c:pt idx="972">
                  <c:v>9.0333333329999999</c:v>
                </c:pt>
                <c:pt idx="973">
                  <c:v>9.0333333329999999</c:v>
                </c:pt>
                <c:pt idx="974">
                  <c:v>9.0333333329999999</c:v>
                </c:pt>
                <c:pt idx="975">
                  <c:v>9.0333333329999999</c:v>
                </c:pt>
                <c:pt idx="976">
                  <c:v>9.0333333329999999</c:v>
                </c:pt>
                <c:pt idx="977">
                  <c:v>9.0333333329999999</c:v>
                </c:pt>
                <c:pt idx="978">
                  <c:v>9.0333333329999999</c:v>
                </c:pt>
                <c:pt idx="979">
                  <c:v>9.0333333329999999</c:v>
                </c:pt>
                <c:pt idx="980">
                  <c:v>5.3833333330000004</c:v>
                </c:pt>
                <c:pt idx="981">
                  <c:v>5.3833333330000004</c:v>
                </c:pt>
                <c:pt idx="982">
                  <c:v>5.3833333330000004</c:v>
                </c:pt>
                <c:pt idx="983">
                  <c:v>5.3833333330000004</c:v>
                </c:pt>
                <c:pt idx="984">
                  <c:v>5.3833333330000004</c:v>
                </c:pt>
                <c:pt idx="985">
                  <c:v>5.3833333330000004</c:v>
                </c:pt>
                <c:pt idx="986">
                  <c:v>5.3833333330000004</c:v>
                </c:pt>
                <c:pt idx="987">
                  <c:v>5.3833333330000004</c:v>
                </c:pt>
                <c:pt idx="988">
                  <c:v>5.3833333330000004</c:v>
                </c:pt>
                <c:pt idx="989">
                  <c:v>5.3833333330000004</c:v>
                </c:pt>
                <c:pt idx="990">
                  <c:v>5.3833333330000004</c:v>
                </c:pt>
                <c:pt idx="991">
                  <c:v>5.3833333330000004</c:v>
                </c:pt>
                <c:pt idx="992">
                  <c:v>5.3833333330000004</c:v>
                </c:pt>
                <c:pt idx="993">
                  <c:v>5.3833333330000004</c:v>
                </c:pt>
                <c:pt idx="994">
                  <c:v>5.3833333330000004</c:v>
                </c:pt>
                <c:pt idx="995">
                  <c:v>5.3833333330000004</c:v>
                </c:pt>
                <c:pt idx="996">
                  <c:v>5.3833333330000004</c:v>
                </c:pt>
                <c:pt idx="997">
                  <c:v>5.3833333330000004</c:v>
                </c:pt>
                <c:pt idx="998">
                  <c:v>5.3833333330000004</c:v>
                </c:pt>
                <c:pt idx="999">
                  <c:v>5.3833333330000004</c:v>
                </c:pt>
                <c:pt idx="1000">
                  <c:v>3.4333333330000002</c:v>
                </c:pt>
                <c:pt idx="1001">
                  <c:v>3.4333333330000002</c:v>
                </c:pt>
                <c:pt idx="1002">
                  <c:v>3.4333333330000002</c:v>
                </c:pt>
                <c:pt idx="1003">
                  <c:v>3.4333333330000002</c:v>
                </c:pt>
                <c:pt idx="1004">
                  <c:v>3.4333333330000002</c:v>
                </c:pt>
                <c:pt idx="1005">
                  <c:v>3.4333333330000002</c:v>
                </c:pt>
                <c:pt idx="1006">
                  <c:v>3.4333333330000002</c:v>
                </c:pt>
                <c:pt idx="1007">
                  <c:v>3.4333333330000002</c:v>
                </c:pt>
                <c:pt idx="1008">
                  <c:v>3.4333333330000002</c:v>
                </c:pt>
                <c:pt idx="1009">
                  <c:v>3.4333333330000002</c:v>
                </c:pt>
                <c:pt idx="1010">
                  <c:v>3.4333333330000002</c:v>
                </c:pt>
                <c:pt idx="1011">
                  <c:v>3.4333333330000002</c:v>
                </c:pt>
                <c:pt idx="1012">
                  <c:v>3.4333333330000002</c:v>
                </c:pt>
                <c:pt idx="1013">
                  <c:v>3.4333333330000002</c:v>
                </c:pt>
                <c:pt idx="1014">
                  <c:v>3.4333333330000002</c:v>
                </c:pt>
                <c:pt idx="1015">
                  <c:v>3.4333333330000002</c:v>
                </c:pt>
                <c:pt idx="1016">
                  <c:v>3.4333333330000002</c:v>
                </c:pt>
                <c:pt idx="1017">
                  <c:v>3.4333333330000002</c:v>
                </c:pt>
                <c:pt idx="1018">
                  <c:v>3.4333333330000002</c:v>
                </c:pt>
                <c:pt idx="1019">
                  <c:v>3.4333333330000002</c:v>
                </c:pt>
                <c:pt idx="1020">
                  <c:v>1.8833333329999999</c:v>
                </c:pt>
                <c:pt idx="1021">
                  <c:v>1.8833333329999999</c:v>
                </c:pt>
                <c:pt idx="1022">
                  <c:v>1.8833333329999999</c:v>
                </c:pt>
                <c:pt idx="1023">
                  <c:v>1.8833333329999999</c:v>
                </c:pt>
                <c:pt idx="1024">
                  <c:v>1.8833333329999999</c:v>
                </c:pt>
                <c:pt idx="1025">
                  <c:v>1.8833333329999999</c:v>
                </c:pt>
                <c:pt idx="1026">
                  <c:v>1.8833333329999999</c:v>
                </c:pt>
                <c:pt idx="1027">
                  <c:v>1.8833333329999999</c:v>
                </c:pt>
                <c:pt idx="1028">
                  <c:v>1.8833333329999999</c:v>
                </c:pt>
                <c:pt idx="1029">
                  <c:v>1.8833333329999999</c:v>
                </c:pt>
                <c:pt idx="1030">
                  <c:v>1.8833333329999999</c:v>
                </c:pt>
                <c:pt idx="1031">
                  <c:v>1.8833333329999999</c:v>
                </c:pt>
                <c:pt idx="1032">
                  <c:v>1.8833333329999999</c:v>
                </c:pt>
                <c:pt idx="1033">
                  <c:v>1.8833333329999999</c:v>
                </c:pt>
                <c:pt idx="1034">
                  <c:v>1.8833333329999999</c:v>
                </c:pt>
                <c:pt idx="1035">
                  <c:v>1.8833333329999999</c:v>
                </c:pt>
                <c:pt idx="1036">
                  <c:v>1.8833333329999999</c:v>
                </c:pt>
                <c:pt idx="1037">
                  <c:v>1.8833333329999999</c:v>
                </c:pt>
                <c:pt idx="1038">
                  <c:v>1.8833333329999999</c:v>
                </c:pt>
                <c:pt idx="1039">
                  <c:v>1.8833333329999999</c:v>
                </c:pt>
                <c:pt idx="1040">
                  <c:v>1.066666667</c:v>
                </c:pt>
                <c:pt idx="1041">
                  <c:v>1.066666667</c:v>
                </c:pt>
                <c:pt idx="1042">
                  <c:v>1.066666667</c:v>
                </c:pt>
                <c:pt idx="1043">
                  <c:v>1.066666667</c:v>
                </c:pt>
                <c:pt idx="1044">
                  <c:v>1.066666667</c:v>
                </c:pt>
                <c:pt idx="1045">
                  <c:v>1.066666667</c:v>
                </c:pt>
                <c:pt idx="1046">
                  <c:v>1.066666667</c:v>
                </c:pt>
                <c:pt idx="1047">
                  <c:v>1.066666667</c:v>
                </c:pt>
                <c:pt idx="1048">
                  <c:v>1.066666667</c:v>
                </c:pt>
                <c:pt idx="1049">
                  <c:v>1.066666667</c:v>
                </c:pt>
                <c:pt idx="1050">
                  <c:v>1.066666667</c:v>
                </c:pt>
                <c:pt idx="1051">
                  <c:v>1.066666667</c:v>
                </c:pt>
                <c:pt idx="1052">
                  <c:v>1.066666667</c:v>
                </c:pt>
                <c:pt idx="1053">
                  <c:v>1.066666667</c:v>
                </c:pt>
                <c:pt idx="1054">
                  <c:v>1.066666667</c:v>
                </c:pt>
                <c:pt idx="1055">
                  <c:v>1.066666667</c:v>
                </c:pt>
                <c:pt idx="1056">
                  <c:v>1.066666667</c:v>
                </c:pt>
                <c:pt idx="1057">
                  <c:v>1.066666667</c:v>
                </c:pt>
                <c:pt idx="1058">
                  <c:v>1.066666667</c:v>
                </c:pt>
                <c:pt idx="1059">
                  <c:v>1.066666667</c:v>
                </c:pt>
                <c:pt idx="1060">
                  <c:v>0.86666666699999995</c:v>
                </c:pt>
                <c:pt idx="1061">
                  <c:v>0.86666666699999995</c:v>
                </c:pt>
                <c:pt idx="1062">
                  <c:v>0.86666666699999995</c:v>
                </c:pt>
                <c:pt idx="1063">
                  <c:v>0.86666666699999995</c:v>
                </c:pt>
                <c:pt idx="1064">
                  <c:v>0.86666666699999995</c:v>
                </c:pt>
                <c:pt idx="1065">
                  <c:v>0.86666666699999995</c:v>
                </c:pt>
                <c:pt idx="1066">
                  <c:v>0.86666666699999995</c:v>
                </c:pt>
                <c:pt idx="1067">
                  <c:v>0.86666666699999995</c:v>
                </c:pt>
                <c:pt idx="1068">
                  <c:v>0.86666666699999995</c:v>
                </c:pt>
                <c:pt idx="1069">
                  <c:v>0.86666666699999995</c:v>
                </c:pt>
                <c:pt idx="1070">
                  <c:v>0.86666666699999995</c:v>
                </c:pt>
                <c:pt idx="1071">
                  <c:v>0.86666666699999995</c:v>
                </c:pt>
                <c:pt idx="1072">
                  <c:v>0.86666666699999995</c:v>
                </c:pt>
                <c:pt idx="1073">
                  <c:v>0.86666666699999995</c:v>
                </c:pt>
                <c:pt idx="1074">
                  <c:v>0.86666666699999995</c:v>
                </c:pt>
                <c:pt idx="1075">
                  <c:v>0.86666666699999995</c:v>
                </c:pt>
                <c:pt idx="1076">
                  <c:v>0.86666666699999995</c:v>
                </c:pt>
                <c:pt idx="1077">
                  <c:v>0.86666666699999995</c:v>
                </c:pt>
                <c:pt idx="1078">
                  <c:v>0.86666666699999995</c:v>
                </c:pt>
                <c:pt idx="1079">
                  <c:v>0.86666666699999995</c:v>
                </c:pt>
                <c:pt idx="1080">
                  <c:v>0.81666666700000001</c:v>
                </c:pt>
                <c:pt idx="1081">
                  <c:v>0.81666666700000001</c:v>
                </c:pt>
                <c:pt idx="1082">
                  <c:v>0.81666666700000001</c:v>
                </c:pt>
                <c:pt idx="1083">
                  <c:v>0.81666666700000001</c:v>
                </c:pt>
                <c:pt idx="1084">
                  <c:v>0.81666666700000001</c:v>
                </c:pt>
                <c:pt idx="1085">
                  <c:v>0.81666666700000001</c:v>
                </c:pt>
                <c:pt idx="1086">
                  <c:v>0.81666666700000001</c:v>
                </c:pt>
                <c:pt idx="1087">
                  <c:v>0.81666666700000001</c:v>
                </c:pt>
                <c:pt idx="1088">
                  <c:v>0.81666666700000001</c:v>
                </c:pt>
                <c:pt idx="1089">
                  <c:v>0.81666666700000001</c:v>
                </c:pt>
                <c:pt idx="1090">
                  <c:v>0.81666666700000001</c:v>
                </c:pt>
                <c:pt idx="1091">
                  <c:v>0.81666666700000001</c:v>
                </c:pt>
                <c:pt idx="1092">
                  <c:v>0.81666666700000001</c:v>
                </c:pt>
                <c:pt idx="1093">
                  <c:v>0.81666666700000001</c:v>
                </c:pt>
                <c:pt idx="1094">
                  <c:v>0.81666666700000001</c:v>
                </c:pt>
                <c:pt idx="1095">
                  <c:v>0.81666666700000001</c:v>
                </c:pt>
                <c:pt idx="1096">
                  <c:v>0.81666666700000001</c:v>
                </c:pt>
                <c:pt idx="1097">
                  <c:v>0.81666666700000001</c:v>
                </c:pt>
                <c:pt idx="1098">
                  <c:v>0.81666666700000001</c:v>
                </c:pt>
                <c:pt idx="1099">
                  <c:v>0.81666666700000001</c:v>
                </c:pt>
                <c:pt idx="1100">
                  <c:v>0.76666666699999997</c:v>
                </c:pt>
                <c:pt idx="1101">
                  <c:v>0.76666666699999997</c:v>
                </c:pt>
                <c:pt idx="1102">
                  <c:v>0.76666666699999997</c:v>
                </c:pt>
                <c:pt idx="1103">
                  <c:v>0.76666666699999997</c:v>
                </c:pt>
                <c:pt idx="1104">
                  <c:v>0.76666666699999997</c:v>
                </c:pt>
                <c:pt idx="1105">
                  <c:v>0.76666666699999997</c:v>
                </c:pt>
                <c:pt idx="1106">
                  <c:v>0.76666666699999997</c:v>
                </c:pt>
                <c:pt idx="1107">
                  <c:v>0.76666666699999997</c:v>
                </c:pt>
                <c:pt idx="1108">
                  <c:v>0.76666666699999997</c:v>
                </c:pt>
                <c:pt idx="1109">
                  <c:v>0.76666666699999997</c:v>
                </c:pt>
                <c:pt idx="1110">
                  <c:v>0.76666666699999997</c:v>
                </c:pt>
                <c:pt idx="1111">
                  <c:v>0.76666666699999997</c:v>
                </c:pt>
                <c:pt idx="1112">
                  <c:v>0.76666666699999997</c:v>
                </c:pt>
                <c:pt idx="1113">
                  <c:v>0.76666666699999997</c:v>
                </c:pt>
                <c:pt idx="1114">
                  <c:v>0.76666666699999997</c:v>
                </c:pt>
                <c:pt idx="1115">
                  <c:v>0.76666666699999997</c:v>
                </c:pt>
                <c:pt idx="1116">
                  <c:v>0.76666666699999997</c:v>
                </c:pt>
                <c:pt idx="1117">
                  <c:v>0.76666666699999997</c:v>
                </c:pt>
                <c:pt idx="1118">
                  <c:v>0.76666666699999997</c:v>
                </c:pt>
                <c:pt idx="1119">
                  <c:v>0.76666666699999997</c:v>
                </c:pt>
                <c:pt idx="1120">
                  <c:v>0.66666666699999999</c:v>
                </c:pt>
                <c:pt idx="1121">
                  <c:v>0.66666666699999999</c:v>
                </c:pt>
                <c:pt idx="1122">
                  <c:v>0.66666666699999999</c:v>
                </c:pt>
                <c:pt idx="1123">
                  <c:v>0.66666666699999999</c:v>
                </c:pt>
                <c:pt idx="1124">
                  <c:v>0.66666666699999999</c:v>
                </c:pt>
                <c:pt idx="1125">
                  <c:v>0.66666666699999999</c:v>
                </c:pt>
                <c:pt idx="1126">
                  <c:v>0.66666666699999999</c:v>
                </c:pt>
                <c:pt idx="1127">
                  <c:v>0.66666666699999999</c:v>
                </c:pt>
                <c:pt idx="1128">
                  <c:v>0.66666666699999999</c:v>
                </c:pt>
                <c:pt idx="1129">
                  <c:v>0.66666666699999999</c:v>
                </c:pt>
                <c:pt idx="1130">
                  <c:v>0.66666666699999999</c:v>
                </c:pt>
                <c:pt idx="1131">
                  <c:v>0.66666666699999999</c:v>
                </c:pt>
                <c:pt idx="1132">
                  <c:v>0.66666666699999999</c:v>
                </c:pt>
                <c:pt idx="1133">
                  <c:v>0.66666666699999999</c:v>
                </c:pt>
                <c:pt idx="1134">
                  <c:v>0.66666666699999999</c:v>
                </c:pt>
                <c:pt idx="1135">
                  <c:v>0.66666666699999999</c:v>
                </c:pt>
                <c:pt idx="1136">
                  <c:v>0.66666666699999999</c:v>
                </c:pt>
                <c:pt idx="1137">
                  <c:v>0.66666666699999999</c:v>
                </c:pt>
                <c:pt idx="1138">
                  <c:v>0.66666666699999999</c:v>
                </c:pt>
                <c:pt idx="1139">
                  <c:v>0.66666666699999999</c:v>
                </c:pt>
                <c:pt idx="1140">
                  <c:v>0.53333333299999997</c:v>
                </c:pt>
                <c:pt idx="1141">
                  <c:v>0.53333333299999997</c:v>
                </c:pt>
                <c:pt idx="1142">
                  <c:v>0.53333333299999997</c:v>
                </c:pt>
                <c:pt idx="1143">
                  <c:v>0.53333333299999997</c:v>
                </c:pt>
                <c:pt idx="1144">
                  <c:v>0.53333333299999997</c:v>
                </c:pt>
                <c:pt idx="1145">
                  <c:v>0.53333333299999997</c:v>
                </c:pt>
                <c:pt idx="1146">
                  <c:v>0.53333333299999997</c:v>
                </c:pt>
                <c:pt idx="1147">
                  <c:v>0.53333333299999997</c:v>
                </c:pt>
                <c:pt idx="1148">
                  <c:v>0.53333333299999997</c:v>
                </c:pt>
                <c:pt idx="1149">
                  <c:v>0.53333333299999997</c:v>
                </c:pt>
                <c:pt idx="1150">
                  <c:v>0.53333333299999997</c:v>
                </c:pt>
                <c:pt idx="1151">
                  <c:v>0.53333333299999997</c:v>
                </c:pt>
                <c:pt idx="1152">
                  <c:v>0.53333333299999997</c:v>
                </c:pt>
                <c:pt idx="1153">
                  <c:v>0.53333333299999997</c:v>
                </c:pt>
                <c:pt idx="1154">
                  <c:v>0.53333333299999997</c:v>
                </c:pt>
                <c:pt idx="1155">
                  <c:v>0.53333333299999997</c:v>
                </c:pt>
                <c:pt idx="1156">
                  <c:v>0.53333333299999997</c:v>
                </c:pt>
                <c:pt idx="1157">
                  <c:v>0.53333333299999997</c:v>
                </c:pt>
                <c:pt idx="1158">
                  <c:v>0.53333333299999997</c:v>
                </c:pt>
                <c:pt idx="1159">
                  <c:v>0.53333333299999997</c:v>
                </c:pt>
                <c:pt idx="1160">
                  <c:v>0.43333333299999999</c:v>
                </c:pt>
                <c:pt idx="1161">
                  <c:v>0.43333333299999999</c:v>
                </c:pt>
                <c:pt idx="1162">
                  <c:v>0.43333333299999999</c:v>
                </c:pt>
                <c:pt idx="1163">
                  <c:v>0.43333333299999999</c:v>
                </c:pt>
                <c:pt idx="1164">
                  <c:v>0.43333333299999999</c:v>
                </c:pt>
                <c:pt idx="1165">
                  <c:v>0.43333333299999999</c:v>
                </c:pt>
                <c:pt idx="1166">
                  <c:v>0.43333333299999999</c:v>
                </c:pt>
                <c:pt idx="1167">
                  <c:v>0.43333333299999999</c:v>
                </c:pt>
                <c:pt idx="1168">
                  <c:v>0.43333333299999999</c:v>
                </c:pt>
                <c:pt idx="1169">
                  <c:v>0.43333333299999999</c:v>
                </c:pt>
                <c:pt idx="1170">
                  <c:v>0.43333333299999999</c:v>
                </c:pt>
                <c:pt idx="1171">
                  <c:v>0.43333333299999999</c:v>
                </c:pt>
                <c:pt idx="1172">
                  <c:v>0.43333333299999999</c:v>
                </c:pt>
                <c:pt idx="1173">
                  <c:v>0.43333333299999999</c:v>
                </c:pt>
                <c:pt idx="1174">
                  <c:v>0.43333333299999999</c:v>
                </c:pt>
                <c:pt idx="1175">
                  <c:v>0.43333333299999999</c:v>
                </c:pt>
                <c:pt idx="1176">
                  <c:v>0.43333333299999999</c:v>
                </c:pt>
                <c:pt idx="1177">
                  <c:v>0.43333333299999999</c:v>
                </c:pt>
                <c:pt idx="1178">
                  <c:v>0.43333333299999999</c:v>
                </c:pt>
                <c:pt idx="1179">
                  <c:v>0.43333333299999999</c:v>
                </c:pt>
                <c:pt idx="1180">
                  <c:v>0.41666666699999999</c:v>
                </c:pt>
                <c:pt idx="1181">
                  <c:v>0.41666666699999999</c:v>
                </c:pt>
                <c:pt idx="1182">
                  <c:v>0.41666666699999999</c:v>
                </c:pt>
                <c:pt idx="1183">
                  <c:v>0.41666666699999999</c:v>
                </c:pt>
                <c:pt idx="1184">
                  <c:v>0.41666666699999999</c:v>
                </c:pt>
                <c:pt idx="1185">
                  <c:v>0.41666666699999999</c:v>
                </c:pt>
                <c:pt idx="1186">
                  <c:v>0.41666666699999999</c:v>
                </c:pt>
                <c:pt idx="1187">
                  <c:v>0.41666666699999999</c:v>
                </c:pt>
                <c:pt idx="1188">
                  <c:v>0.41666666699999999</c:v>
                </c:pt>
                <c:pt idx="1189">
                  <c:v>0.41666666699999999</c:v>
                </c:pt>
                <c:pt idx="1190">
                  <c:v>0.41666666699999999</c:v>
                </c:pt>
                <c:pt idx="1191">
                  <c:v>0.41666666699999999</c:v>
                </c:pt>
                <c:pt idx="1192">
                  <c:v>0.41666666699999999</c:v>
                </c:pt>
                <c:pt idx="1193">
                  <c:v>0.41666666699999999</c:v>
                </c:pt>
                <c:pt idx="1194">
                  <c:v>0.41666666699999999</c:v>
                </c:pt>
                <c:pt idx="1195">
                  <c:v>0.41666666699999999</c:v>
                </c:pt>
                <c:pt idx="1196">
                  <c:v>0.41666666699999999</c:v>
                </c:pt>
                <c:pt idx="1197">
                  <c:v>0.41666666699999999</c:v>
                </c:pt>
                <c:pt idx="1198">
                  <c:v>0.41666666699999999</c:v>
                </c:pt>
                <c:pt idx="1199">
                  <c:v>0.41666666699999999</c:v>
                </c:pt>
                <c:pt idx="1200">
                  <c:v>0.4</c:v>
                </c:pt>
                <c:pt idx="1201">
                  <c:v>0.4</c:v>
                </c:pt>
                <c:pt idx="1202">
                  <c:v>0.4</c:v>
                </c:pt>
                <c:pt idx="1203">
                  <c:v>0.4</c:v>
                </c:pt>
                <c:pt idx="1204">
                  <c:v>0.4</c:v>
                </c:pt>
                <c:pt idx="1205">
                  <c:v>0.4</c:v>
                </c:pt>
                <c:pt idx="1206">
                  <c:v>0.4</c:v>
                </c:pt>
                <c:pt idx="1207">
                  <c:v>0.4</c:v>
                </c:pt>
                <c:pt idx="1208">
                  <c:v>0.4</c:v>
                </c:pt>
                <c:pt idx="1209">
                  <c:v>0.4</c:v>
                </c:pt>
                <c:pt idx="1210">
                  <c:v>0.4</c:v>
                </c:pt>
                <c:pt idx="1211">
                  <c:v>0.4</c:v>
                </c:pt>
                <c:pt idx="1212">
                  <c:v>0.4</c:v>
                </c:pt>
                <c:pt idx="1213">
                  <c:v>0.4</c:v>
                </c:pt>
                <c:pt idx="1214">
                  <c:v>0.4</c:v>
                </c:pt>
                <c:pt idx="1215">
                  <c:v>0.4</c:v>
                </c:pt>
                <c:pt idx="1216">
                  <c:v>0.4</c:v>
                </c:pt>
                <c:pt idx="1217">
                  <c:v>0.4</c:v>
                </c:pt>
                <c:pt idx="1218">
                  <c:v>0.4</c:v>
                </c:pt>
                <c:pt idx="1219">
                  <c:v>0.4</c:v>
                </c:pt>
                <c:pt idx="1220">
                  <c:v>0.41666666699999999</c:v>
                </c:pt>
                <c:pt idx="1221">
                  <c:v>0.41666666699999999</c:v>
                </c:pt>
                <c:pt idx="1222">
                  <c:v>0.41666666699999999</c:v>
                </c:pt>
                <c:pt idx="1223">
                  <c:v>0.41666666699999999</c:v>
                </c:pt>
                <c:pt idx="1224">
                  <c:v>0.41666666699999999</c:v>
                </c:pt>
                <c:pt idx="1225">
                  <c:v>0.41666666699999999</c:v>
                </c:pt>
                <c:pt idx="1226">
                  <c:v>0.41666666699999999</c:v>
                </c:pt>
                <c:pt idx="1227">
                  <c:v>0.41666666699999999</c:v>
                </c:pt>
                <c:pt idx="1228">
                  <c:v>0.41666666699999999</c:v>
                </c:pt>
                <c:pt idx="1229">
                  <c:v>0.41666666699999999</c:v>
                </c:pt>
                <c:pt idx="1230">
                  <c:v>0.41666666699999999</c:v>
                </c:pt>
                <c:pt idx="1231">
                  <c:v>0.41666666699999999</c:v>
                </c:pt>
                <c:pt idx="1232">
                  <c:v>0.41666666699999999</c:v>
                </c:pt>
                <c:pt idx="1233">
                  <c:v>0.41666666699999999</c:v>
                </c:pt>
                <c:pt idx="1234">
                  <c:v>0.41666666699999999</c:v>
                </c:pt>
                <c:pt idx="1235">
                  <c:v>0.41666666699999999</c:v>
                </c:pt>
                <c:pt idx="1236">
                  <c:v>0.41666666699999999</c:v>
                </c:pt>
                <c:pt idx="1237">
                  <c:v>0.41666666699999999</c:v>
                </c:pt>
                <c:pt idx="1238">
                  <c:v>0.41666666699999999</c:v>
                </c:pt>
                <c:pt idx="1239">
                  <c:v>0.41666666699999999</c:v>
                </c:pt>
                <c:pt idx="1240">
                  <c:v>0.28333333300000002</c:v>
                </c:pt>
                <c:pt idx="1241">
                  <c:v>0.28333333300000002</c:v>
                </c:pt>
                <c:pt idx="1242">
                  <c:v>0.28333333300000002</c:v>
                </c:pt>
                <c:pt idx="1243">
                  <c:v>0.28333333300000002</c:v>
                </c:pt>
                <c:pt idx="1244">
                  <c:v>0.28333333300000002</c:v>
                </c:pt>
                <c:pt idx="1245">
                  <c:v>0.28333333300000002</c:v>
                </c:pt>
                <c:pt idx="1246">
                  <c:v>0.28333333300000002</c:v>
                </c:pt>
                <c:pt idx="1247">
                  <c:v>0.28333333300000002</c:v>
                </c:pt>
                <c:pt idx="1248">
                  <c:v>0.28333333300000002</c:v>
                </c:pt>
                <c:pt idx="1249">
                  <c:v>0.28333333300000002</c:v>
                </c:pt>
                <c:pt idx="1250">
                  <c:v>0.28333333300000002</c:v>
                </c:pt>
                <c:pt idx="1251">
                  <c:v>0.28333333300000002</c:v>
                </c:pt>
                <c:pt idx="1252">
                  <c:v>0.28333333300000002</c:v>
                </c:pt>
                <c:pt idx="1253">
                  <c:v>0.28333333300000002</c:v>
                </c:pt>
                <c:pt idx="1254">
                  <c:v>0.28333333300000002</c:v>
                </c:pt>
                <c:pt idx="1255">
                  <c:v>0.28333333300000002</c:v>
                </c:pt>
                <c:pt idx="1256">
                  <c:v>0.28333333300000002</c:v>
                </c:pt>
                <c:pt idx="1257">
                  <c:v>0.28333333300000002</c:v>
                </c:pt>
                <c:pt idx="1258">
                  <c:v>0.28333333300000002</c:v>
                </c:pt>
                <c:pt idx="1259">
                  <c:v>0.28333333300000002</c:v>
                </c:pt>
                <c:pt idx="1260">
                  <c:v>0.233333333</c:v>
                </c:pt>
                <c:pt idx="1261">
                  <c:v>0.233333333</c:v>
                </c:pt>
                <c:pt idx="1262">
                  <c:v>0.233333333</c:v>
                </c:pt>
                <c:pt idx="1263">
                  <c:v>0.233333333</c:v>
                </c:pt>
                <c:pt idx="1264">
                  <c:v>0.233333333</c:v>
                </c:pt>
                <c:pt idx="1265">
                  <c:v>0.233333333</c:v>
                </c:pt>
                <c:pt idx="1266">
                  <c:v>0.233333333</c:v>
                </c:pt>
                <c:pt idx="1267">
                  <c:v>0.233333333</c:v>
                </c:pt>
                <c:pt idx="1268">
                  <c:v>0.233333333</c:v>
                </c:pt>
                <c:pt idx="1269">
                  <c:v>0.233333333</c:v>
                </c:pt>
                <c:pt idx="1270">
                  <c:v>0.233333333</c:v>
                </c:pt>
                <c:pt idx="1271">
                  <c:v>0.233333333</c:v>
                </c:pt>
                <c:pt idx="1272">
                  <c:v>0.233333333</c:v>
                </c:pt>
                <c:pt idx="1273">
                  <c:v>0.233333333</c:v>
                </c:pt>
                <c:pt idx="1274">
                  <c:v>0.233333333</c:v>
                </c:pt>
                <c:pt idx="1275">
                  <c:v>0.233333333</c:v>
                </c:pt>
                <c:pt idx="1276">
                  <c:v>0.233333333</c:v>
                </c:pt>
                <c:pt idx="1277">
                  <c:v>0.233333333</c:v>
                </c:pt>
                <c:pt idx="1278">
                  <c:v>0.233333333</c:v>
                </c:pt>
                <c:pt idx="1279">
                  <c:v>0.233333333</c:v>
                </c:pt>
                <c:pt idx="1280">
                  <c:v>0.18333333299999999</c:v>
                </c:pt>
                <c:pt idx="1281">
                  <c:v>0.18333333299999999</c:v>
                </c:pt>
                <c:pt idx="1282">
                  <c:v>0.18333333299999999</c:v>
                </c:pt>
                <c:pt idx="1283">
                  <c:v>0.18333333299999999</c:v>
                </c:pt>
                <c:pt idx="1284">
                  <c:v>0.18333333299999999</c:v>
                </c:pt>
                <c:pt idx="1285">
                  <c:v>0.18333333299999999</c:v>
                </c:pt>
                <c:pt idx="1286">
                  <c:v>0.18333333299999999</c:v>
                </c:pt>
                <c:pt idx="1287">
                  <c:v>0.18333333299999999</c:v>
                </c:pt>
                <c:pt idx="1288">
                  <c:v>0.18333333299999999</c:v>
                </c:pt>
                <c:pt idx="1289">
                  <c:v>0.18333333299999999</c:v>
                </c:pt>
                <c:pt idx="1290">
                  <c:v>0.18333333299999999</c:v>
                </c:pt>
                <c:pt idx="1291">
                  <c:v>0.18333333299999999</c:v>
                </c:pt>
                <c:pt idx="1292">
                  <c:v>0.18333333299999999</c:v>
                </c:pt>
                <c:pt idx="1293">
                  <c:v>0.18333333299999999</c:v>
                </c:pt>
                <c:pt idx="1294">
                  <c:v>0.18333333299999999</c:v>
                </c:pt>
                <c:pt idx="1295">
                  <c:v>0.18333333299999999</c:v>
                </c:pt>
                <c:pt idx="1296">
                  <c:v>0.18333333299999999</c:v>
                </c:pt>
                <c:pt idx="1297">
                  <c:v>0.18333333299999999</c:v>
                </c:pt>
                <c:pt idx="1298">
                  <c:v>0.18333333299999999</c:v>
                </c:pt>
                <c:pt idx="1299">
                  <c:v>0.18333333299999999</c:v>
                </c:pt>
                <c:pt idx="1300">
                  <c:v>0.16666666699999999</c:v>
                </c:pt>
                <c:pt idx="1301">
                  <c:v>0.16666666699999999</c:v>
                </c:pt>
                <c:pt idx="1302">
                  <c:v>0.16666666699999999</c:v>
                </c:pt>
                <c:pt idx="1303">
                  <c:v>0.16666666699999999</c:v>
                </c:pt>
                <c:pt idx="1304">
                  <c:v>0.16666666699999999</c:v>
                </c:pt>
                <c:pt idx="1305">
                  <c:v>0.16666666699999999</c:v>
                </c:pt>
                <c:pt idx="1306">
                  <c:v>0.16666666699999999</c:v>
                </c:pt>
                <c:pt idx="1307">
                  <c:v>0.16666666699999999</c:v>
                </c:pt>
                <c:pt idx="1308">
                  <c:v>0.16666666699999999</c:v>
                </c:pt>
                <c:pt idx="1309">
                  <c:v>0.16666666699999999</c:v>
                </c:pt>
                <c:pt idx="1310">
                  <c:v>0.16666666699999999</c:v>
                </c:pt>
                <c:pt idx="1311">
                  <c:v>0.16666666699999999</c:v>
                </c:pt>
                <c:pt idx="1312">
                  <c:v>0.16666666699999999</c:v>
                </c:pt>
                <c:pt idx="1313">
                  <c:v>0.16666666699999999</c:v>
                </c:pt>
                <c:pt idx="1314">
                  <c:v>0.16666666699999999</c:v>
                </c:pt>
                <c:pt idx="1315">
                  <c:v>0.16666666699999999</c:v>
                </c:pt>
                <c:pt idx="1316">
                  <c:v>0.16666666699999999</c:v>
                </c:pt>
                <c:pt idx="1317">
                  <c:v>0.16666666699999999</c:v>
                </c:pt>
                <c:pt idx="1318">
                  <c:v>0.16666666699999999</c:v>
                </c:pt>
                <c:pt idx="1319">
                  <c:v>0.16666666699999999</c:v>
                </c:pt>
                <c:pt idx="1320">
                  <c:v>0.116666667</c:v>
                </c:pt>
                <c:pt idx="1321">
                  <c:v>0.116666667</c:v>
                </c:pt>
                <c:pt idx="1322">
                  <c:v>0.116666667</c:v>
                </c:pt>
                <c:pt idx="1323">
                  <c:v>0.116666667</c:v>
                </c:pt>
                <c:pt idx="1324">
                  <c:v>0.116666667</c:v>
                </c:pt>
                <c:pt idx="1325">
                  <c:v>0.116666667</c:v>
                </c:pt>
                <c:pt idx="1326">
                  <c:v>0.116666667</c:v>
                </c:pt>
                <c:pt idx="1327">
                  <c:v>0.116666667</c:v>
                </c:pt>
                <c:pt idx="1328">
                  <c:v>0.116666667</c:v>
                </c:pt>
                <c:pt idx="1329">
                  <c:v>0.116666667</c:v>
                </c:pt>
                <c:pt idx="1330">
                  <c:v>0.116666667</c:v>
                </c:pt>
                <c:pt idx="1331">
                  <c:v>0.116666667</c:v>
                </c:pt>
                <c:pt idx="1332">
                  <c:v>0.116666667</c:v>
                </c:pt>
                <c:pt idx="1333">
                  <c:v>0.116666667</c:v>
                </c:pt>
                <c:pt idx="1334">
                  <c:v>0.116666667</c:v>
                </c:pt>
                <c:pt idx="1335">
                  <c:v>0.116666667</c:v>
                </c:pt>
                <c:pt idx="1336">
                  <c:v>0.116666667</c:v>
                </c:pt>
                <c:pt idx="1337">
                  <c:v>0.116666667</c:v>
                </c:pt>
                <c:pt idx="1338">
                  <c:v>0.116666667</c:v>
                </c:pt>
                <c:pt idx="1339">
                  <c:v>0.116666667</c:v>
                </c:pt>
                <c:pt idx="1340">
                  <c:v>6.6666666999999999E-2</c:v>
                </c:pt>
                <c:pt idx="1341">
                  <c:v>6.6666666999999999E-2</c:v>
                </c:pt>
                <c:pt idx="1342">
                  <c:v>6.6666666999999999E-2</c:v>
                </c:pt>
                <c:pt idx="1343">
                  <c:v>6.6666666999999999E-2</c:v>
                </c:pt>
                <c:pt idx="1344">
                  <c:v>6.6666666999999999E-2</c:v>
                </c:pt>
                <c:pt idx="1345">
                  <c:v>6.6666666999999999E-2</c:v>
                </c:pt>
                <c:pt idx="1346">
                  <c:v>6.6666666999999999E-2</c:v>
                </c:pt>
                <c:pt idx="1347">
                  <c:v>6.6666666999999999E-2</c:v>
                </c:pt>
                <c:pt idx="1348">
                  <c:v>6.6666666999999999E-2</c:v>
                </c:pt>
                <c:pt idx="1349">
                  <c:v>6.6666666999999999E-2</c:v>
                </c:pt>
                <c:pt idx="1350">
                  <c:v>6.6666666999999999E-2</c:v>
                </c:pt>
                <c:pt idx="1351">
                  <c:v>6.6666666999999999E-2</c:v>
                </c:pt>
                <c:pt idx="1352">
                  <c:v>6.6666666999999999E-2</c:v>
                </c:pt>
                <c:pt idx="1353">
                  <c:v>6.6666666999999999E-2</c:v>
                </c:pt>
                <c:pt idx="1354">
                  <c:v>6.6666666999999999E-2</c:v>
                </c:pt>
                <c:pt idx="1355">
                  <c:v>6.6666666999999999E-2</c:v>
                </c:pt>
                <c:pt idx="1356">
                  <c:v>6.6666666999999999E-2</c:v>
                </c:pt>
                <c:pt idx="1357">
                  <c:v>6.6666666999999999E-2</c:v>
                </c:pt>
                <c:pt idx="1358">
                  <c:v>6.6666666999999999E-2</c:v>
                </c:pt>
                <c:pt idx="1359">
                  <c:v>6.6666666999999999E-2</c:v>
                </c:pt>
                <c:pt idx="1360">
                  <c:v>3.3333333E-2</c:v>
                </c:pt>
                <c:pt idx="1361">
                  <c:v>3.3333333E-2</c:v>
                </c:pt>
                <c:pt idx="1362">
                  <c:v>3.3333333E-2</c:v>
                </c:pt>
                <c:pt idx="1363">
                  <c:v>3.3333333E-2</c:v>
                </c:pt>
                <c:pt idx="1364">
                  <c:v>3.3333333E-2</c:v>
                </c:pt>
                <c:pt idx="1365">
                  <c:v>3.3333333E-2</c:v>
                </c:pt>
                <c:pt idx="1366">
                  <c:v>3.3333333E-2</c:v>
                </c:pt>
                <c:pt idx="1367">
                  <c:v>3.3333333E-2</c:v>
                </c:pt>
                <c:pt idx="1368">
                  <c:v>3.3333333E-2</c:v>
                </c:pt>
                <c:pt idx="1369">
                  <c:v>3.3333333E-2</c:v>
                </c:pt>
                <c:pt idx="1370">
                  <c:v>3.3333333E-2</c:v>
                </c:pt>
                <c:pt idx="1371">
                  <c:v>3.3333333E-2</c:v>
                </c:pt>
                <c:pt idx="1372">
                  <c:v>3.3333333E-2</c:v>
                </c:pt>
                <c:pt idx="1373">
                  <c:v>3.3333333E-2</c:v>
                </c:pt>
                <c:pt idx="1374">
                  <c:v>3.3333333E-2</c:v>
                </c:pt>
                <c:pt idx="1375">
                  <c:v>3.3333333E-2</c:v>
                </c:pt>
                <c:pt idx="1376">
                  <c:v>3.3333333E-2</c:v>
                </c:pt>
                <c:pt idx="1377">
                  <c:v>3.3333333E-2</c:v>
                </c:pt>
                <c:pt idx="1378">
                  <c:v>3.3333333E-2</c:v>
                </c:pt>
                <c:pt idx="1379">
                  <c:v>3.3333333E-2</c:v>
                </c:pt>
                <c:pt idx="1380">
                  <c:v>1.6666667E-2</c:v>
                </c:pt>
                <c:pt idx="1381">
                  <c:v>1.6666667E-2</c:v>
                </c:pt>
                <c:pt idx="1382">
                  <c:v>1.6666667E-2</c:v>
                </c:pt>
                <c:pt idx="1383">
                  <c:v>1.6666667E-2</c:v>
                </c:pt>
                <c:pt idx="1384">
                  <c:v>1.6666667E-2</c:v>
                </c:pt>
                <c:pt idx="1385">
                  <c:v>1.6666667E-2</c:v>
                </c:pt>
                <c:pt idx="1386">
                  <c:v>1.6666667E-2</c:v>
                </c:pt>
                <c:pt idx="1387">
                  <c:v>1.6666667E-2</c:v>
                </c:pt>
                <c:pt idx="1388">
                  <c:v>1.6666667E-2</c:v>
                </c:pt>
                <c:pt idx="1389">
                  <c:v>1.6666667E-2</c:v>
                </c:pt>
                <c:pt idx="1390">
                  <c:v>1.6666667E-2</c:v>
                </c:pt>
                <c:pt idx="1391">
                  <c:v>1.6666667E-2</c:v>
                </c:pt>
                <c:pt idx="1392">
                  <c:v>1.6666667E-2</c:v>
                </c:pt>
                <c:pt idx="1393">
                  <c:v>1.6666667E-2</c:v>
                </c:pt>
                <c:pt idx="1394">
                  <c:v>1.6666667E-2</c:v>
                </c:pt>
                <c:pt idx="1395">
                  <c:v>1.6666667E-2</c:v>
                </c:pt>
                <c:pt idx="1396">
                  <c:v>1.6666667E-2</c:v>
                </c:pt>
                <c:pt idx="1397">
                  <c:v>1.6666667E-2</c:v>
                </c:pt>
                <c:pt idx="1398">
                  <c:v>1.6666667E-2</c:v>
                </c:pt>
                <c:pt idx="1399">
                  <c:v>1.6666667E-2</c:v>
                </c:pt>
                <c:pt idx="1400">
                  <c:v>0</c:v>
                </c:pt>
                <c:pt idx="1401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157312"/>
        <c:axId val="56159232"/>
      </c:lineChart>
      <c:catAx>
        <c:axId val="561573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Analogue TestPulse Unit 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56159232"/>
        <c:crosses val="autoZero"/>
        <c:auto val="1"/>
        <c:lblAlgn val="ctr"/>
        <c:lblOffset val="100"/>
        <c:noMultiLvlLbl val="0"/>
      </c:catAx>
      <c:valAx>
        <c:axId val="5615923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Counts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157312"/>
        <c:crosses val="autoZero"/>
        <c:crossBetween val="between"/>
      </c:valAx>
    </c:plotArea>
    <c:plotVisOnly val="1"/>
    <c:dispBlanksAs val="gap"/>
    <c:showDLblsOverMax val="0"/>
  </c:chart>
  <c:spPr>
    <a:ln w="38100">
      <a:solidFill>
        <a:sysClr val="windowText" lastClr="000000"/>
      </a:solidFill>
    </a:ln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de-DE"/>
              <a:t>70 KV PMMA</a:t>
            </a:r>
          </a:p>
          <a:p>
            <a:pPr>
              <a:defRPr/>
            </a:pPr>
            <a:r>
              <a:rPr lang="de-DE"/>
              <a:t> Big</a:t>
            </a:r>
            <a:r>
              <a:rPr lang="de-DE" baseline="0"/>
              <a:t> Pixels</a:t>
            </a:r>
            <a:endParaRPr lang="de-DE"/>
          </a:p>
        </c:rich>
      </c:tx>
      <c:layout>
        <c:manualLayout>
          <c:xMode val="edge"/>
          <c:yMode val="edge"/>
          <c:x val="0.55807087212188555"/>
          <c:y val="2.402402077794049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3919060575724748"/>
          <c:y val="2.7807871609579666E-2"/>
          <c:w val="0.69246889440161774"/>
          <c:h val="0.77542972325354964"/>
        </c:manualLayout>
      </c:layout>
      <c:lineChart>
        <c:grouping val="standard"/>
        <c:varyColors val="0"/>
        <c:ser>
          <c:idx val="0"/>
          <c:order val="0"/>
          <c:tx>
            <c:v>1 mA</c:v>
          </c:tx>
          <c:marker>
            <c:symbol val="none"/>
          </c:marker>
          <c:val>
            <c:numRef>
              <c:f>BigPixels_70KV_PMMA!$B$1:$CPA$1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45.007692307692302</c:v>
                </c:pt>
                <c:pt idx="201">
                  <c:v>45.007692307692302</c:v>
                </c:pt>
                <c:pt idx="202">
                  <c:v>45.007692307692302</c:v>
                </c:pt>
                <c:pt idx="203">
                  <c:v>45.007692307692302</c:v>
                </c:pt>
                <c:pt idx="204">
                  <c:v>45.007692307692302</c:v>
                </c:pt>
                <c:pt idx="205">
                  <c:v>45.007692307692302</c:v>
                </c:pt>
                <c:pt idx="206">
                  <c:v>45.007692307692302</c:v>
                </c:pt>
                <c:pt idx="207">
                  <c:v>45.007692307692302</c:v>
                </c:pt>
                <c:pt idx="208">
                  <c:v>45.007692307692302</c:v>
                </c:pt>
                <c:pt idx="209">
                  <c:v>45.007692307692302</c:v>
                </c:pt>
                <c:pt idx="210">
                  <c:v>45.007692307692302</c:v>
                </c:pt>
                <c:pt idx="211">
                  <c:v>45.007692307692302</c:v>
                </c:pt>
                <c:pt idx="212">
                  <c:v>45.007692307692302</c:v>
                </c:pt>
                <c:pt idx="213">
                  <c:v>45.007692307692302</c:v>
                </c:pt>
                <c:pt idx="214">
                  <c:v>45.007692307692302</c:v>
                </c:pt>
                <c:pt idx="215">
                  <c:v>45.007692307692302</c:v>
                </c:pt>
                <c:pt idx="216">
                  <c:v>45.007692307692302</c:v>
                </c:pt>
                <c:pt idx="217">
                  <c:v>45.007692307692302</c:v>
                </c:pt>
                <c:pt idx="218">
                  <c:v>45.007692307692302</c:v>
                </c:pt>
                <c:pt idx="219">
                  <c:v>45.007692307692302</c:v>
                </c:pt>
                <c:pt idx="220">
                  <c:v>109.361538461538</c:v>
                </c:pt>
                <c:pt idx="221">
                  <c:v>109.361538461538</c:v>
                </c:pt>
                <c:pt idx="222">
                  <c:v>109.361538461538</c:v>
                </c:pt>
                <c:pt idx="223">
                  <c:v>109.361538461538</c:v>
                </c:pt>
                <c:pt idx="224">
                  <c:v>109.361538461538</c:v>
                </c:pt>
                <c:pt idx="225">
                  <c:v>109.361538461538</c:v>
                </c:pt>
                <c:pt idx="226">
                  <c:v>109.361538461538</c:v>
                </c:pt>
                <c:pt idx="227">
                  <c:v>109.361538461538</c:v>
                </c:pt>
                <c:pt idx="228">
                  <c:v>109.361538461538</c:v>
                </c:pt>
                <c:pt idx="229">
                  <c:v>109.361538461538</c:v>
                </c:pt>
                <c:pt idx="230">
                  <c:v>109.361538461538</c:v>
                </c:pt>
                <c:pt idx="231">
                  <c:v>109.361538461538</c:v>
                </c:pt>
                <c:pt idx="232">
                  <c:v>109.361538461538</c:v>
                </c:pt>
                <c:pt idx="233">
                  <c:v>109.361538461538</c:v>
                </c:pt>
                <c:pt idx="234">
                  <c:v>109.361538461538</c:v>
                </c:pt>
                <c:pt idx="235">
                  <c:v>109.361538461538</c:v>
                </c:pt>
                <c:pt idx="236">
                  <c:v>109.361538461538</c:v>
                </c:pt>
                <c:pt idx="237">
                  <c:v>109.361538461538</c:v>
                </c:pt>
                <c:pt idx="238">
                  <c:v>109.361538461538</c:v>
                </c:pt>
                <c:pt idx="239">
                  <c:v>109.361538461538</c:v>
                </c:pt>
                <c:pt idx="240">
                  <c:v>144.12307692307701</c:v>
                </c:pt>
                <c:pt idx="241">
                  <c:v>144.12307692307701</c:v>
                </c:pt>
                <c:pt idx="242">
                  <c:v>144.12307692307701</c:v>
                </c:pt>
                <c:pt idx="243">
                  <c:v>144.12307692307701</c:v>
                </c:pt>
                <c:pt idx="244">
                  <c:v>144.12307692307701</c:v>
                </c:pt>
                <c:pt idx="245">
                  <c:v>144.12307692307701</c:v>
                </c:pt>
                <c:pt idx="246">
                  <c:v>144.12307692307701</c:v>
                </c:pt>
                <c:pt idx="247">
                  <c:v>144.12307692307701</c:v>
                </c:pt>
                <c:pt idx="248">
                  <c:v>144.12307692307701</c:v>
                </c:pt>
                <c:pt idx="249">
                  <c:v>144.12307692307701</c:v>
                </c:pt>
                <c:pt idx="250">
                  <c:v>144.12307692307701</c:v>
                </c:pt>
                <c:pt idx="251">
                  <c:v>144.12307692307701</c:v>
                </c:pt>
                <c:pt idx="252">
                  <c:v>144.12307692307701</c:v>
                </c:pt>
                <c:pt idx="253">
                  <c:v>144.12307692307701</c:v>
                </c:pt>
                <c:pt idx="254">
                  <c:v>144.12307692307701</c:v>
                </c:pt>
                <c:pt idx="255">
                  <c:v>144.12307692307701</c:v>
                </c:pt>
                <c:pt idx="256">
                  <c:v>144.12307692307701</c:v>
                </c:pt>
                <c:pt idx="257">
                  <c:v>144.12307692307701</c:v>
                </c:pt>
                <c:pt idx="258">
                  <c:v>144.12307692307701</c:v>
                </c:pt>
                <c:pt idx="259">
                  <c:v>144.12307692307701</c:v>
                </c:pt>
                <c:pt idx="260">
                  <c:v>193.78461538461499</c:v>
                </c:pt>
                <c:pt idx="261">
                  <c:v>193.78461538461499</c:v>
                </c:pt>
                <c:pt idx="262">
                  <c:v>193.78461538461499</c:v>
                </c:pt>
                <c:pt idx="263">
                  <c:v>193.78461538461499</c:v>
                </c:pt>
                <c:pt idx="264">
                  <c:v>193.78461538461499</c:v>
                </c:pt>
                <c:pt idx="265">
                  <c:v>193.78461538461499</c:v>
                </c:pt>
                <c:pt idx="266">
                  <c:v>193.78461538461499</c:v>
                </c:pt>
                <c:pt idx="267">
                  <c:v>193.78461538461499</c:v>
                </c:pt>
                <c:pt idx="268">
                  <c:v>193.78461538461499</c:v>
                </c:pt>
                <c:pt idx="269">
                  <c:v>193.78461538461499</c:v>
                </c:pt>
                <c:pt idx="270">
                  <c:v>193.78461538461499</c:v>
                </c:pt>
                <c:pt idx="271">
                  <c:v>193.78461538461499</c:v>
                </c:pt>
                <c:pt idx="272">
                  <c:v>193.78461538461499</c:v>
                </c:pt>
                <c:pt idx="273">
                  <c:v>193.78461538461499</c:v>
                </c:pt>
                <c:pt idx="274">
                  <c:v>193.78461538461499</c:v>
                </c:pt>
                <c:pt idx="275">
                  <c:v>193.78461538461499</c:v>
                </c:pt>
                <c:pt idx="276">
                  <c:v>193.78461538461499</c:v>
                </c:pt>
                <c:pt idx="277">
                  <c:v>193.78461538461499</c:v>
                </c:pt>
                <c:pt idx="278">
                  <c:v>193.78461538461499</c:v>
                </c:pt>
                <c:pt idx="279">
                  <c:v>193.78461538461499</c:v>
                </c:pt>
                <c:pt idx="280">
                  <c:v>232.592307692308</c:v>
                </c:pt>
                <c:pt idx="281">
                  <c:v>232.592307692308</c:v>
                </c:pt>
                <c:pt idx="282">
                  <c:v>232.592307692308</c:v>
                </c:pt>
                <c:pt idx="283">
                  <c:v>232.592307692308</c:v>
                </c:pt>
                <c:pt idx="284">
                  <c:v>232.592307692308</c:v>
                </c:pt>
                <c:pt idx="285">
                  <c:v>232.592307692308</c:v>
                </c:pt>
                <c:pt idx="286">
                  <c:v>232.592307692308</c:v>
                </c:pt>
                <c:pt idx="287">
                  <c:v>232.592307692308</c:v>
                </c:pt>
                <c:pt idx="288">
                  <c:v>232.592307692308</c:v>
                </c:pt>
                <c:pt idx="289">
                  <c:v>232.592307692308</c:v>
                </c:pt>
                <c:pt idx="290">
                  <c:v>232.592307692308</c:v>
                </c:pt>
                <c:pt idx="291">
                  <c:v>232.592307692308</c:v>
                </c:pt>
                <c:pt idx="292">
                  <c:v>232.592307692308</c:v>
                </c:pt>
                <c:pt idx="293">
                  <c:v>232.592307692308</c:v>
                </c:pt>
                <c:pt idx="294">
                  <c:v>232.592307692308</c:v>
                </c:pt>
                <c:pt idx="295">
                  <c:v>232.592307692308</c:v>
                </c:pt>
                <c:pt idx="296">
                  <c:v>232.592307692308</c:v>
                </c:pt>
                <c:pt idx="297">
                  <c:v>232.592307692308</c:v>
                </c:pt>
                <c:pt idx="298">
                  <c:v>232.592307692308</c:v>
                </c:pt>
                <c:pt idx="299">
                  <c:v>232.592307692308</c:v>
                </c:pt>
                <c:pt idx="300">
                  <c:v>267.269230769231</c:v>
                </c:pt>
                <c:pt idx="301">
                  <c:v>267.269230769231</c:v>
                </c:pt>
                <c:pt idx="302">
                  <c:v>267.269230769231</c:v>
                </c:pt>
                <c:pt idx="303">
                  <c:v>267.269230769231</c:v>
                </c:pt>
                <c:pt idx="304">
                  <c:v>267.269230769231</c:v>
                </c:pt>
                <c:pt idx="305">
                  <c:v>267.269230769231</c:v>
                </c:pt>
                <c:pt idx="306">
                  <c:v>267.269230769231</c:v>
                </c:pt>
                <c:pt idx="307">
                  <c:v>267.269230769231</c:v>
                </c:pt>
                <c:pt idx="308">
                  <c:v>267.269230769231</c:v>
                </c:pt>
                <c:pt idx="309">
                  <c:v>267.269230769231</c:v>
                </c:pt>
                <c:pt idx="310">
                  <c:v>267.269230769231</c:v>
                </c:pt>
                <c:pt idx="311">
                  <c:v>267.269230769231</c:v>
                </c:pt>
                <c:pt idx="312">
                  <c:v>267.269230769231</c:v>
                </c:pt>
                <c:pt idx="313">
                  <c:v>267.269230769231</c:v>
                </c:pt>
                <c:pt idx="314">
                  <c:v>267.269230769231</c:v>
                </c:pt>
                <c:pt idx="315">
                  <c:v>267.269230769231</c:v>
                </c:pt>
                <c:pt idx="316">
                  <c:v>267.269230769231</c:v>
                </c:pt>
                <c:pt idx="317">
                  <c:v>267.269230769231</c:v>
                </c:pt>
                <c:pt idx="318">
                  <c:v>267.269230769231</c:v>
                </c:pt>
                <c:pt idx="319">
                  <c:v>267.269230769231</c:v>
                </c:pt>
                <c:pt idx="320">
                  <c:v>307.10769230769199</c:v>
                </c:pt>
                <c:pt idx="321">
                  <c:v>307.10769230769199</c:v>
                </c:pt>
                <c:pt idx="322">
                  <c:v>307.10769230769199</c:v>
                </c:pt>
                <c:pt idx="323">
                  <c:v>307.10769230769199</c:v>
                </c:pt>
                <c:pt idx="324">
                  <c:v>307.10769230769199</c:v>
                </c:pt>
                <c:pt idx="325">
                  <c:v>307.10769230769199</c:v>
                </c:pt>
                <c:pt idx="326">
                  <c:v>307.10769230769199</c:v>
                </c:pt>
                <c:pt idx="327">
                  <c:v>307.10769230769199</c:v>
                </c:pt>
                <c:pt idx="328">
                  <c:v>307.10769230769199</c:v>
                </c:pt>
                <c:pt idx="329">
                  <c:v>307.10769230769199</c:v>
                </c:pt>
                <c:pt idx="330">
                  <c:v>310.81538461538503</c:v>
                </c:pt>
                <c:pt idx="331">
                  <c:v>310.81538461538503</c:v>
                </c:pt>
                <c:pt idx="332">
                  <c:v>310.81538461538503</c:v>
                </c:pt>
                <c:pt idx="333">
                  <c:v>310.81538461538503</c:v>
                </c:pt>
                <c:pt idx="334">
                  <c:v>310.81538461538503</c:v>
                </c:pt>
                <c:pt idx="335">
                  <c:v>310.81538461538503</c:v>
                </c:pt>
                <c:pt idx="336">
                  <c:v>310.81538461538503</c:v>
                </c:pt>
                <c:pt idx="337">
                  <c:v>310.81538461538503</c:v>
                </c:pt>
                <c:pt idx="338">
                  <c:v>310.81538461538503</c:v>
                </c:pt>
                <c:pt idx="339">
                  <c:v>310.81538461538503</c:v>
                </c:pt>
                <c:pt idx="340">
                  <c:v>344.13076923076898</c:v>
                </c:pt>
                <c:pt idx="341">
                  <c:v>344.13076923076898</c:v>
                </c:pt>
                <c:pt idx="342">
                  <c:v>344.13076923076898</c:v>
                </c:pt>
                <c:pt idx="343">
                  <c:v>344.13076923076898</c:v>
                </c:pt>
                <c:pt idx="344">
                  <c:v>344.13076923076898</c:v>
                </c:pt>
                <c:pt idx="345">
                  <c:v>344.13076923076898</c:v>
                </c:pt>
                <c:pt idx="346">
                  <c:v>344.13076923076898</c:v>
                </c:pt>
                <c:pt idx="347">
                  <c:v>344.13076923076898</c:v>
                </c:pt>
                <c:pt idx="348">
                  <c:v>344.13076923076898</c:v>
                </c:pt>
                <c:pt idx="349">
                  <c:v>344.13076923076898</c:v>
                </c:pt>
                <c:pt idx="350">
                  <c:v>329.407692307692</c:v>
                </c:pt>
                <c:pt idx="351">
                  <c:v>329.407692307692</c:v>
                </c:pt>
                <c:pt idx="352">
                  <c:v>329.407692307692</c:v>
                </c:pt>
                <c:pt idx="353">
                  <c:v>329.407692307692</c:v>
                </c:pt>
                <c:pt idx="354">
                  <c:v>329.407692307692</c:v>
                </c:pt>
                <c:pt idx="355">
                  <c:v>329.407692307692</c:v>
                </c:pt>
                <c:pt idx="356">
                  <c:v>329.407692307692</c:v>
                </c:pt>
                <c:pt idx="357">
                  <c:v>329.407692307692</c:v>
                </c:pt>
                <c:pt idx="358">
                  <c:v>329.407692307692</c:v>
                </c:pt>
                <c:pt idx="359">
                  <c:v>329.407692307692</c:v>
                </c:pt>
                <c:pt idx="360">
                  <c:v>356.36153846153798</c:v>
                </c:pt>
                <c:pt idx="361">
                  <c:v>356.36153846153798</c:v>
                </c:pt>
                <c:pt idx="362">
                  <c:v>356.36153846153798</c:v>
                </c:pt>
                <c:pt idx="363">
                  <c:v>356.36153846153798</c:v>
                </c:pt>
                <c:pt idx="364">
                  <c:v>356.36153846153798</c:v>
                </c:pt>
                <c:pt idx="365">
                  <c:v>356.36153846153798</c:v>
                </c:pt>
                <c:pt idx="366">
                  <c:v>356.36153846153798</c:v>
                </c:pt>
                <c:pt idx="367">
                  <c:v>356.36153846153798</c:v>
                </c:pt>
                <c:pt idx="368">
                  <c:v>356.36153846153798</c:v>
                </c:pt>
                <c:pt idx="369">
                  <c:v>356.36153846153798</c:v>
                </c:pt>
                <c:pt idx="370">
                  <c:v>365.04615384615403</c:v>
                </c:pt>
                <c:pt idx="371">
                  <c:v>365.04615384615403</c:v>
                </c:pt>
                <c:pt idx="372">
                  <c:v>365.04615384615403</c:v>
                </c:pt>
                <c:pt idx="373">
                  <c:v>365.04615384615403</c:v>
                </c:pt>
                <c:pt idx="374">
                  <c:v>365.04615384615403</c:v>
                </c:pt>
                <c:pt idx="375">
                  <c:v>365.04615384615403</c:v>
                </c:pt>
                <c:pt idx="376">
                  <c:v>365.04615384615403</c:v>
                </c:pt>
                <c:pt idx="377">
                  <c:v>365.04615384615403</c:v>
                </c:pt>
                <c:pt idx="378">
                  <c:v>365.04615384615403</c:v>
                </c:pt>
                <c:pt idx="379">
                  <c:v>365.04615384615403</c:v>
                </c:pt>
                <c:pt idx="380">
                  <c:v>394.36153846153798</c:v>
                </c:pt>
                <c:pt idx="381">
                  <c:v>394.36153846153798</c:v>
                </c:pt>
                <c:pt idx="382">
                  <c:v>394.36153846153798</c:v>
                </c:pt>
                <c:pt idx="383">
                  <c:v>394.36153846153798</c:v>
                </c:pt>
                <c:pt idx="384">
                  <c:v>394.36153846153798</c:v>
                </c:pt>
                <c:pt idx="385">
                  <c:v>394.36153846153798</c:v>
                </c:pt>
                <c:pt idx="386">
                  <c:v>394.36153846153798</c:v>
                </c:pt>
                <c:pt idx="387">
                  <c:v>394.36153846153798</c:v>
                </c:pt>
                <c:pt idx="388">
                  <c:v>394.36153846153798</c:v>
                </c:pt>
                <c:pt idx="389">
                  <c:v>394.36153846153798</c:v>
                </c:pt>
                <c:pt idx="390">
                  <c:v>377.09230769230697</c:v>
                </c:pt>
                <c:pt idx="391">
                  <c:v>377.09230769230697</c:v>
                </c:pt>
                <c:pt idx="392">
                  <c:v>377.09230769230697</c:v>
                </c:pt>
                <c:pt idx="393">
                  <c:v>377.09230769230697</c:v>
                </c:pt>
                <c:pt idx="394">
                  <c:v>377.09230769230697</c:v>
                </c:pt>
                <c:pt idx="395">
                  <c:v>377.09230769230697</c:v>
                </c:pt>
                <c:pt idx="396">
                  <c:v>377.09230769230697</c:v>
                </c:pt>
                <c:pt idx="397">
                  <c:v>377.09230769230697</c:v>
                </c:pt>
                <c:pt idx="398">
                  <c:v>377.09230769230697</c:v>
                </c:pt>
                <c:pt idx="399">
                  <c:v>377.09230769230697</c:v>
                </c:pt>
                <c:pt idx="400">
                  <c:v>399.33846153846099</c:v>
                </c:pt>
                <c:pt idx="401">
                  <c:v>399.33846153846099</c:v>
                </c:pt>
                <c:pt idx="402">
                  <c:v>399.33846153846099</c:v>
                </c:pt>
                <c:pt idx="403">
                  <c:v>399.33846153846099</c:v>
                </c:pt>
                <c:pt idx="404">
                  <c:v>399.33846153846099</c:v>
                </c:pt>
                <c:pt idx="405">
                  <c:v>399.33846153846099</c:v>
                </c:pt>
                <c:pt idx="406">
                  <c:v>399.33846153846099</c:v>
                </c:pt>
                <c:pt idx="407">
                  <c:v>399.33846153846099</c:v>
                </c:pt>
                <c:pt idx="408">
                  <c:v>399.33846153846099</c:v>
                </c:pt>
                <c:pt idx="409">
                  <c:v>399.33846153846099</c:v>
                </c:pt>
                <c:pt idx="410">
                  <c:v>390.01538461538399</c:v>
                </c:pt>
                <c:pt idx="411">
                  <c:v>390.01538461538399</c:v>
                </c:pt>
                <c:pt idx="412">
                  <c:v>390.01538461538399</c:v>
                </c:pt>
                <c:pt idx="413">
                  <c:v>390.01538461538399</c:v>
                </c:pt>
                <c:pt idx="414">
                  <c:v>390.01538461538399</c:v>
                </c:pt>
                <c:pt idx="415">
                  <c:v>390.01538461538399</c:v>
                </c:pt>
                <c:pt idx="416">
                  <c:v>390.01538461538399</c:v>
                </c:pt>
                <c:pt idx="417">
                  <c:v>390.01538461538399</c:v>
                </c:pt>
                <c:pt idx="418">
                  <c:v>390.01538461538399</c:v>
                </c:pt>
                <c:pt idx="419">
                  <c:v>390.01538461538399</c:v>
                </c:pt>
                <c:pt idx="420">
                  <c:v>415.77692307692303</c:v>
                </c:pt>
                <c:pt idx="421">
                  <c:v>415.77692307692303</c:v>
                </c:pt>
                <c:pt idx="422">
                  <c:v>415.77692307692303</c:v>
                </c:pt>
                <c:pt idx="423">
                  <c:v>415.77692307692303</c:v>
                </c:pt>
                <c:pt idx="424">
                  <c:v>415.77692307692303</c:v>
                </c:pt>
                <c:pt idx="425">
                  <c:v>415.77692307692303</c:v>
                </c:pt>
                <c:pt idx="426">
                  <c:v>415.77692307692303</c:v>
                </c:pt>
                <c:pt idx="427">
                  <c:v>415.77692307692303</c:v>
                </c:pt>
                <c:pt idx="428">
                  <c:v>415.77692307692303</c:v>
                </c:pt>
                <c:pt idx="429">
                  <c:v>415.77692307692303</c:v>
                </c:pt>
                <c:pt idx="430">
                  <c:v>406.98461538461498</c:v>
                </c:pt>
                <c:pt idx="431">
                  <c:v>406.98461538461498</c:v>
                </c:pt>
                <c:pt idx="432">
                  <c:v>406.98461538461498</c:v>
                </c:pt>
                <c:pt idx="433">
                  <c:v>406.98461538461498</c:v>
                </c:pt>
                <c:pt idx="434">
                  <c:v>406.98461538461498</c:v>
                </c:pt>
                <c:pt idx="435">
                  <c:v>406.98461538461498</c:v>
                </c:pt>
                <c:pt idx="436">
                  <c:v>406.98461538461498</c:v>
                </c:pt>
                <c:pt idx="437">
                  <c:v>406.98461538461498</c:v>
                </c:pt>
                <c:pt idx="438">
                  <c:v>406.98461538461498</c:v>
                </c:pt>
                <c:pt idx="439">
                  <c:v>406.98461538461498</c:v>
                </c:pt>
                <c:pt idx="440">
                  <c:v>432.56153846153802</c:v>
                </c:pt>
                <c:pt idx="441">
                  <c:v>432.56153846153802</c:v>
                </c:pt>
                <c:pt idx="442">
                  <c:v>432.56153846153802</c:v>
                </c:pt>
                <c:pt idx="443">
                  <c:v>432.56153846153802</c:v>
                </c:pt>
                <c:pt idx="444">
                  <c:v>432.56153846153802</c:v>
                </c:pt>
                <c:pt idx="445">
                  <c:v>432.56153846153802</c:v>
                </c:pt>
                <c:pt idx="446">
                  <c:v>432.56153846153802</c:v>
                </c:pt>
                <c:pt idx="447">
                  <c:v>432.56153846153802</c:v>
                </c:pt>
                <c:pt idx="448">
                  <c:v>432.56153846153802</c:v>
                </c:pt>
                <c:pt idx="449">
                  <c:v>432.56153846153802</c:v>
                </c:pt>
                <c:pt idx="450">
                  <c:v>419.20769230769201</c:v>
                </c:pt>
                <c:pt idx="451">
                  <c:v>419.20769230769201</c:v>
                </c:pt>
                <c:pt idx="452">
                  <c:v>419.20769230769201</c:v>
                </c:pt>
                <c:pt idx="453">
                  <c:v>419.20769230769201</c:v>
                </c:pt>
                <c:pt idx="454">
                  <c:v>419.20769230769201</c:v>
                </c:pt>
                <c:pt idx="455">
                  <c:v>419.20769230769201</c:v>
                </c:pt>
                <c:pt idx="456">
                  <c:v>419.20769230769201</c:v>
                </c:pt>
                <c:pt idx="457">
                  <c:v>419.20769230769201</c:v>
                </c:pt>
                <c:pt idx="458">
                  <c:v>419.20769230769201</c:v>
                </c:pt>
                <c:pt idx="459">
                  <c:v>419.20769230769201</c:v>
                </c:pt>
                <c:pt idx="460">
                  <c:v>423.43846153846101</c:v>
                </c:pt>
                <c:pt idx="461">
                  <c:v>423.43846153846101</c:v>
                </c:pt>
                <c:pt idx="462">
                  <c:v>423.43846153846101</c:v>
                </c:pt>
                <c:pt idx="463">
                  <c:v>423.43846153846101</c:v>
                </c:pt>
                <c:pt idx="464">
                  <c:v>423.43846153846101</c:v>
                </c:pt>
                <c:pt idx="465">
                  <c:v>423.43846153846101</c:v>
                </c:pt>
                <c:pt idx="466">
                  <c:v>423.43846153846101</c:v>
                </c:pt>
                <c:pt idx="467">
                  <c:v>423.43846153846101</c:v>
                </c:pt>
                <c:pt idx="468">
                  <c:v>423.43846153846101</c:v>
                </c:pt>
                <c:pt idx="469">
                  <c:v>423.43846153846101</c:v>
                </c:pt>
                <c:pt idx="470">
                  <c:v>416.91538461538403</c:v>
                </c:pt>
                <c:pt idx="471">
                  <c:v>416.91538461538403</c:v>
                </c:pt>
                <c:pt idx="472">
                  <c:v>416.91538461538403</c:v>
                </c:pt>
                <c:pt idx="473">
                  <c:v>416.91538461538403</c:v>
                </c:pt>
                <c:pt idx="474">
                  <c:v>416.91538461538403</c:v>
                </c:pt>
                <c:pt idx="475">
                  <c:v>416.91538461538403</c:v>
                </c:pt>
                <c:pt idx="476">
                  <c:v>416.91538461538403</c:v>
                </c:pt>
                <c:pt idx="477">
                  <c:v>416.91538461538403</c:v>
                </c:pt>
                <c:pt idx="478">
                  <c:v>416.91538461538403</c:v>
                </c:pt>
                <c:pt idx="479">
                  <c:v>416.91538461538403</c:v>
                </c:pt>
                <c:pt idx="480">
                  <c:v>431.43076923076899</c:v>
                </c:pt>
                <c:pt idx="481">
                  <c:v>431.43076923076899</c:v>
                </c:pt>
                <c:pt idx="482">
                  <c:v>431.43076923076899</c:v>
                </c:pt>
                <c:pt idx="483">
                  <c:v>431.43076923076899</c:v>
                </c:pt>
                <c:pt idx="484">
                  <c:v>431.43076923076899</c:v>
                </c:pt>
                <c:pt idx="485">
                  <c:v>431.43076923076899</c:v>
                </c:pt>
                <c:pt idx="486">
                  <c:v>431.43076923076899</c:v>
                </c:pt>
                <c:pt idx="487">
                  <c:v>431.43076923076899</c:v>
                </c:pt>
                <c:pt idx="488">
                  <c:v>431.43076923076899</c:v>
                </c:pt>
                <c:pt idx="489">
                  <c:v>431.43076923076899</c:v>
                </c:pt>
                <c:pt idx="490">
                  <c:v>427.71538461538398</c:v>
                </c:pt>
                <c:pt idx="491">
                  <c:v>427.71538461538398</c:v>
                </c:pt>
                <c:pt idx="492">
                  <c:v>427.71538461538398</c:v>
                </c:pt>
                <c:pt idx="493">
                  <c:v>427.71538461538398</c:v>
                </c:pt>
                <c:pt idx="494">
                  <c:v>427.71538461538398</c:v>
                </c:pt>
                <c:pt idx="495">
                  <c:v>427.71538461538398</c:v>
                </c:pt>
                <c:pt idx="496">
                  <c:v>427.71538461538398</c:v>
                </c:pt>
                <c:pt idx="497">
                  <c:v>427.71538461538398</c:v>
                </c:pt>
                <c:pt idx="498">
                  <c:v>427.71538461538398</c:v>
                </c:pt>
                <c:pt idx="499">
                  <c:v>427.71538461538398</c:v>
                </c:pt>
                <c:pt idx="500">
                  <c:v>415.86153846153798</c:v>
                </c:pt>
                <c:pt idx="501">
                  <c:v>415.86153846153798</c:v>
                </c:pt>
                <c:pt idx="502">
                  <c:v>415.86153846153798</c:v>
                </c:pt>
                <c:pt idx="503">
                  <c:v>415.86153846153798</c:v>
                </c:pt>
                <c:pt idx="504">
                  <c:v>415.86153846153798</c:v>
                </c:pt>
                <c:pt idx="505">
                  <c:v>415.86153846153798</c:v>
                </c:pt>
                <c:pt idx="506">
                  <c:v>415.86153846153798</c:v>
                </c:pt>
                <c:pt idx="507">
                  <c:v>415.86153846153798</c:v>
                </c:pt>
                <c:pt idx="508">
                  <c:v>415.86153846153798</c:v>
                </c:pt>
                <c:pt idx="509">
                  <c:v>415.86153846153798</c:v>
                </c:pt>
                <c:pt idx="510">
                  <c:v>414.75384615384598</c:v>
                </c:pt>
                <c:pt idx="511">
                  <c:v>414.75384615384598</c:v>
                </c:pt>
                <c:pt idx="512">
                  <c:v>414.75384615384598</c:v>
                </c:pt>
                <c:pt idx="513">
                  <c:v>414.75384615384598</c:v>
                </c:pt>
                <c:pt idx="514">
                  <c:v>414.75384615384598</c:v>
                </c:pt>
                <c:pt idx="515">
                  <c:v>414.75384615384598</c:v>
                </c:pt>
                <c:pt idx="516">
                  <c:v>414.75384615384598</c:v>
                </c:pt>
                <c:pt idx="517">
                  <c:v>414.75384615384598</c:v>
                </c:pt>
                <c:pt idx="518">
                  <c:v>414.75384615384598</c:v>
                </c:pt>
                <c:pt idx="519">
                  <c:v>414.75384615384598</c:v>
                </c:pt>
                <c:pt idx="520">
                  <c:v>410.04615384615403</c:v>
                </c:pt>
                <c:pt idx="521">
                  <c:v>410.04615384615403</c:v>
                </c:pt>
                <c:pt idx="522">
                  <c:v>410.04615384615403</c:v>
                </c:pt>
                <c:pt idx="523">
                  <c:v>410.04615384615403</c:v>
                </c:pt>
                <c:pt idx="524">
                  <c:v>410.04615384615403</c:v>
                </c:pt>
                <c:pt idx="525">
                  <c:v>410.04615384615403</c:v>
                </c:pt>
                <c:pt idx="526">
                  <c:v>410.04615384615403</c:v>
                </c:pt>
                <c:pt idx="527">
                  <c:v>410.04615384615403</c:v>
                </c:pt>
                <c:pt idx="528">
                  <c:v>410.04615384615403</c:v>
                </c:pt>
                <c:pt idx="529">
                  <c:v>410.04615384615403</c:v>
                </c:pt>
                <c:pt idx="530">
                  <c:v>409.47692307692301</c:v>
                </c:pt>
                <c:pt idx="531">
                  <c:v>409.47692307692301</c:v>
                </c:pt>
                <c:pt idx="532">
                  <c:v>409.47692307692301</c:v>
                </c:pt>
                <c:pt idx="533">
                  <c:v>409.47692307692301</c:v>
                </c:pt>
                <c:pt idx="534">
                  <c:v>409.47692307692301</c:v>
                </c:pt>
                <c:pt idx="535">
                  <c:v>409.47692307692301</c:v>
                </c:pt>
                <c:pt idx="536">
                  <c:v>409.47692307692301</c:v>
                </c:pt>
                <c:pt idx="537">
                  <c:v>409.47692307692301</c:v>
                </c:pt>
                <c:pt idx="538">
                  <c:v>409.47692307692301</c:v>
                </c:pt>
                <c:pt idx="539">
                  <c:v>409.47692307692301</c:v>
                </c:pt>
                <c:pt idx="540">
                  <c:v>409.407692307692</c:v>
                </c:pt>
                <c:pt idx="541">
                  <c:v>409.407692307692</c:v>
                </c:pt>
                <c:pt idx="542">
                  <c:v>409.407692307692</c:v>
                </c:pt>
                <c:pt idx="543">
                  <c:v>409.407692307692</c:v>
                </c:pt>
                <c:pt idx="544">
                  <c:v>409.407692307692</c:v>
                </c:pt>
                <c:pt idx="545">
                  <c:v>409.407692307692</c:v>
                </c:pt>
                <c:pt idx="546">
                  <c:v>409.407692307692</c:v>
                </c:pt>
                <c:pt idx="547">
                  <c:v>409.407692307692</c:v>
                </c:pt>
                <c:pt idx="548">
                  <c:v>409.407692307692</c:v>
                </c:pt>
                <c:pt idx="549">
                  <c:v>409.407692307692</c:v>
                </c:pt>
                <c:pt idx="550">
                  <c:v>418.51538461538399</c:v>
                </c:pt>
                <c:pt idx="551">
                  <c:v>418.51538461538399</c:v>
                </c:pt>
                <c:pt idx="552">
                  <c:v>418.51538461538399</c:v>
                </c:pt>
                <c:pt idx="553">
                  <c:v>418.51538461538399</c:v>
                </c:pt>
                <c:pt idx="554">
                  <c:v>418.51538461538399</c:v>
                </c:pt>
                <c:pt idx="555">
                  <c:v>418.51538461538399</c:v>
                </c:pt>
                <c:pt idx="556">
                  <c:v>418.51538461538399</c:v>
                </c:pt>
                <c:pt idx="557">
                  <c:v>418.51538461538399</c:v>
                </c:pt>
                <c:pt idx="558">
                  <c:v>418.51538461538399</c:v>
                </c:pt>
                <c:pt idx="559">
                  <c:v>418.51538461538399</c:v>
                </c:pt>
                <c:pt idx="560">
                  <c:v>420.91538461538403</c:v>
                </c:pt>
                <c:pt idx="561">
                  <c:v>420.91538461538403</c:v>
                </c:pt>
                <c:pt idx="562">
                  <c:v>420.91538461538403</c:v>
                </c:pt>
                <c:pt idx="563">
                  <c:v>420.91538461538403</c:v>
                </c:pt>
                <c:pt idx="564">
                  <c:v>420.91538461538403</c:v>
                </c:pt>
                <c:pt idx="565">
                  <c:v>420.91538461538403</c:v>
                </c:pt>
                <c:pt idx="566">
                  <c:v>420.91538461538403</c:v>
                </c:pt>
                <c:pt idx="567">
                  <c:v>420.91538461538403</c:v>
                </c:pt>
                <c:pt idx="568">
                  <c:v>420.91538461538403</c:v>
                </c:pt>
                <c:pt idx="569">
                  <c:v>420.91538461538403</c:v>
                </c:pt>
                <c:pt idx="570">
                  <c:v>428.92307692307702</c:v>
                </c:pt>
                <c:pt idx="571">
                  <c:v>428.92307692307702</c:v>
                </c:pt>
                <c:pt idx="572">
                  <c:v>428.92307692307702</c:v>
                </c:pt>
                <c:pt idx="573">
                  <c:v>428.92307692307702</c:v>
                </c:pt>
                <c:pt idx="574">
                  <c:v>428.92307692307702</c:v>
                </c:pt>
                <c:pt idx="575">
                  <c:v>428.92307692307702</c:v>
                </c:pt>
                <c:pt idx="576">
                  <c:v>428.92307692307702</c:v>
                </c:pt>
                <c:pt idx="577">
                  <c:v>428.92307692307702</c:v>
                </c:pt>
                <c:pt idx="578">
                  <c:v>428.92307692307702</c:v>
                </c:pt>
                <c:pt idx="579">
                  <c:v>428.92307692307702</c:v>
                </c:pt>
                <c:pt idx="580">
                  <c:v>436.75384615384598</c:v>
                </c:pt>
                <c:pt idx="581">
                  <c:v>436.75384615384598</c:v>
                </c:pt>
                <c:pt idx="582">
                  <c:v>436.75384615384598</c:v>
                </c:pt>
                <c:pt idx="583">
                  <c:v>436.75384615384598</c:v>
                </c:pt>
                <c:pt idx="584">
                  <c:v>436.75384615384598</c:v>
                </c:pt>
                <c:pt idx="585">
                  <c:v>436.75384615384598</c:v>
                </c:pt>
                <c:pt idx="586">
                  <c:v>436.75384615384598</c:v>
                </c:pt>
                <c:pt idx="587">
                  <c:v>436.75384615384598</c:v>
                </c:pt>
                <c:pt idx="588">
                  <c:v>436.75384615384598</c:v>
                </c:pt>
                <c:pt idx="589">
                  <c:v>436.75384615384598</c:v>
                </c:pt>
                <c:pt idx="590">
                  <c:v>457.09230769230697</c:v>
                </c:pt>
                <c:pt idx="591">
                  <c:v>457.09230769230697</c:v>
                </c:pt>
                <c:pt idx="592">
                  <c:v>457.09230769230697</c:v>
                </c:pt>
                <c:pt idx="593">
                  <c:v>457.09230769230697</c:v>
                </c:pt>
                <c:pt idx="594">
                  <c:v>457.09230769230697</c:v>
                </c:pt>
                <c:pt idx="595">
                  <c:v>457.09230769230697</c:v>
                </c:pt>
                <c:pt idx="596">
                  <c:v>457.09230769230697</c:v>
                </c:pt>
                <c:pt idx="597">
                  <c:v>457.09230769230697</c:v>
                </c:pt>
                <c:pt idx="598">
                  <c:v>457.09230769230697</c:v>
                </c:pt>
                <c:pt idx="599">
                  <c:v>457.09230769230697</c:v>
                </c:pt>
                <c:pt idx="600">
                  <c:v>468.22307692307697</c:v>
                </c:pt>
                <c:pt idx="601">
                  <c:v>468.22307692307697</c:v>
                </c:pt>
                <c:pt idx="602">
                  <c:v>468.22307692307697</c:v>
                </c:pt>
                <c:pt idx="603">
                  <c:v>468.22307692307697</c:v>
                </c:pt>
                <c:pt idx="604">
                  <c:v>468.22307692307697</c:v>
                </c:pt>
                <c:pt idx="605">
                  <c:v>468.22307692307697</c:v>
                </c:pt>
                <c:pt idx="606">
                  <c:v>468.22307692307697</c:v>
                </c:pt>
                <c:pt idx="607">
                  <c:v>468.22307692307697</c:v>
                </c:pt>
                <c:pt idx="608">
                  <c:v>468.22307692307697</c:v>
                </c:pt>
                <c:pt idx="609">
                  <c:v>468.22307692307697</c:v>
                </c:pt>
                <c:pt idx="610">
                  <c:v>501.00769230769203</c:v>
                </c:pt>
                <c:pt idx="611">
                  <c:v>501.00769230769203</c:v>
                </c:pt>
                <c:pt idx="612">
                  <c:v>501.00769230769203</c:v>
                </c:pt>
                <c:pt idx="613">
                  <c:v>501.00769230769203</c:v>
                </c:pt>
                <c:pt idx="614">
                  <c:v>501.00769230769203</c:v>
                </c:pt>
                <c:pt idx="615">
                  <c:v>501.00769230769203</c:v>
                </c:pt>
                <c:pt idx="616">
                  <c:v>501.00769230769203</c:v>
                </c:pt>
                <c:pt idx="617">
                  <c:v>501.00769230769203</c:v>
                </c:pt>
                <c:pt idx="618">
                  <c:v>501.00769230769203</c:v>
                </c:pt>
                <c:pt idx="619">
                  <c:v>501.00769230769203</c:v>
                </c:pt>
                <c:pt idx="620">
                  <c:v>519.83076923076896</c:v>
                </c:pt>
                <c:pt idx="621">
                  <c:v>519.83076923076896</c:v>
                </c:pt>
                <c:pt idx="622">
                  <c:v>519.83076923076896</c:v>
                </c:pt>
                <c:pt idx="623">
                  <c:v>519.83076923076896</c:v>
                </c:pt>
                <c:pt idx="624">
                  <c:v>519.83076923076896</c:v>
                </c:pt>
                <c:pt idx="625">
                  <c:v>519.83076923076896</c:v>
                </c:pt>
                <c:pt idx="626">
                  <c:v>519.83076923076896</c:v>
                </c:pt>
                <c:pt idx="627">
                  <c:v>519.83076923076896</c:v>
                </c:pt>
                <c:pt idx="628">
                  <c:v>519.83076923076896</c:v>
                </c:pt>
                <c:pt idx="629">
                  <c:v>519.83076923076896</c:v>
                </c:pt>
                <c:pt idx="630">
                  <c:v>539.87692307692305</c:v>
                </c:pt>
                <c:pt idx="631">
                  <c:v>539.87692307692305</c:v>
                </c:pt>
                <c:pt idx="632">
                  <c:v>539.87692307692305</c:v>
                </c:pt>
                <c:pt idx="633">
                  <c:v>539.87692307692305</c:v>
                </c:pt>
                <c:pt idx="634">
                  <c:v>539.87692307692305</c:v>
                </c:pt>
                <c:pt idx="635">
                  <c:v>539.87692307692305</c:v>
                </c:pt>
                <c:pt idx="636">
                  <c:v>539.87692307692305</c:v>
                </c:pt>
                <c:pt idx="637">
                  <c:v>539.87692307692305</c:v>
                </c:pt>
                <c:pt idx="638">
                  <c:v>539.87692307692305</c:v>
                </c:pt>
                <c:pt idx="639">
                  <c:v>539.87692307692305</c:v>
                </c:pt>
                <c:pt idx="640">
                  <c:v>567.25384615384598</c:v>
                </c:pt>
                <c:pt idx="641">
                  <c:v>567.25384615384598</c:v>
                </c:pt>
                <c:pt idx="642">
                  <c:v>567.25384615384598</c:v>
                </c:pt>
                <c:pt idx="643">
                  <c:v>567.25384615384598</c:v>
                </c:pt>
                <c:pt idx="644">
                  <c:v>567.25384615384598</c:v>
                </c:pt>
                <c:pt idx="645">
                  <c:v>567.25384615384598</c:v>
                </c:pt>
                <c:pt idx="646">
                  <c:v>567.25384615384598</c:v>
                </c:pt>
                <c:pt idx="647">
                  <c:v>567.25384615384598</c:v>
                </c:pt>
                <c:pt idx="648">
                  <c:v>567.25384615384598</c:v>
                </c:pt>
                <c:pt idx="649">
                  <c:v>567.25384615384598</c:v>
                </c:pt>
                <c:pt idx="650">
                  <c:v>597.49230769230701</c:v>
                </c:pt>
                <c:pt idx="651">
                  <c:v>597.49230769230701</c:v>
                </c:pt>
                <c:pt idx="652">
                  <c:v>597.49230769230701</c:v>
                </c:pt>
                <c:pt idx="653">
                  <c:v>597.49230769230701</c:v>
                </c:pt>
                <c:pt idx="654">
                  <c:v>597.49230769230701</c:v>
                </c:pt>
                <c:pt idx="655">
                  <c:v>597.49230769230701</c:v>
                </c:pt>
                <c:pt idx="656">
                  <c:v>597.49230769230701</c:v>
                </c:pt>
                <c:pt idx="657">
                  <c:v>597.49230769230701</c:v>
                </c:pt>
                <c:pt idx="658">
                  <c:v>597.49230769230701</c:v>
                </c:pt>
                <c:pt idx="659">
                  <c:v>597.49230769230701</c:v>
                </c:pt>
                <c:pt idx="660">
                  <c:v>620.85384615384601</c:v>
                </c:pt>
                <c:pt idx="661">
                  <c:v>620.85384615384601</c:v>
                </c:pt>
                <c:pt idx="662">
                  <c:v>620.85384615384601</c:v>
                </c:pt>
                <c:pt idx="663">
                  <c:v>620.85384615384601</c:v>
                </c:pt>
                <c:pt idx="664">
                  <c:v>620.85384615384601</c:v>
                </c:pt>
                <c:pt idx="665">
                  <c:v>620.85384615384601</c:v>
                </c:pt>
                <c:pt idx="666">
                  <c:v>620.85384615384601</c:v>
                </c:pt>
                <c:pt idx="667">
                  <c:v>620.85384615384601</c:v>
                </c:pt>
                <c:pt idx="668">
                  <c:v>620.85384615384601</c:v>
                </c:pt>
                <c:pt idx="669">
                  <c:v>620.85384615384601</c:v>
                </c:pt>
                <c:pt idx="670">
                  <c:v>656.89230769230699</c:v>
                </c:pt>
                <c:pt idx="671">
                  <c:v>656.89230769230699</c:v>
                </c:pt>
                <c:pt idx="672">
                  <c:v>656.89230769230699</c:v>
                </c:pt>
                <c:pt idx="673">
                  <c:v>656.89230769230699</c:v>
                </c:pt>
                <c:pt idx="674">
                  <c:v>656.89230769230699</c:v>
                </c:pt>
                <c:pt idx="675">
                  <c:v>656.89230769230699</c:v>
                </c:pt>
                <c:pt idx="676">
                  <c:v>656.89230769230699</c:v>
                </c:pt>
                <c:pt idx="677">
                  <c:v>656.89230769230699</c:v>
                </c:pt>
                <c:pt idx="678">
                  <c:v>656.89230769230699</c:v>
                </c:pt>
                <c:pt idx="679">
                  <c:v>656.89230769230699</c:v>
                </c:pt>
                <c:pt idx="680">
                  <c:v>698.69230769230796</c:v>
                </c:pt>
                <c:pt idx="681">
                  <c:v>698.69230769230796</c:v>
                </c:pt>
                <c:pt idx="682">
                  <c:v>698.69230769230796</c:v>
                </c:pt>
                <c:pt idx="683">
                  <c:v>698.69230769230796</c:v>
                </c:pt>
                <c:pt idx="684">
                  <c:v>698.69230769230796</c:v>
                </c:pt>
                <c:pt idx="685">
                  <c:v>698.69230769230796</c:v>
                </c:pt>
                <c:pt idx="686">
                  <c:v>698.69230769230796</c:v>
                </c:pt>
                <c:pt idx="687">
                  <c:v>698.69230769230796</c:v>
                </c:pt>
                <c:pt idx="688">
                  <c:v>698.69230769230796</c:v>
                </c:pt>
                <c:pt idx="689">
                  <c:v>698.69230769230796</c:v>
                </c:pt>
                <c:pt idx="690">
                  <c:v>734.52307692307704</c:v>
                </c:pt>
                <c:pt idx="691">
                  <c:v>734.52307692307704</c:v>
                </c:pt>
                <c:pt idx="692">
                  <c:v>734.52307692307704</c:v>
                </c:pt>
                <c:pt idx="693">
                  <c:v>734.52307692307704</c:v>
                </c:pt>
                <c:pt idx="694">
                  <c:v>734.52307692307704</c:v>
                </c:pt>
                <c:pt idx="695">
                  <c:v>734.52307692307704</c:v>
                </c:pt>
                <c:pt idx="696">
                  <c:v>734.52307692307704</c:v>
                </c:pt>
                <c:pt idx="697">
                  <c:v>734.52307692307704</c:v>
                </c:pt>
                <c:pt idx="698">
                  <c:v>734.52307692307704</c:v>
                </c:pt>
                <c:pt idx="699">
                  <c:v>734.52307692307704</c:v>
                </c:pt>
                <c:pt idx="700">
                  <c:v>785.86153846153798</c:v>
                </c:pt>
                <c:pt idx="701">
                  <c:v>785.86153846153798</c:v>
                </c:pt>
                <c:pt idx="702">
                  <c:v>785.86153846153798</c:v>
                </c:pt>
                <c:pt idx="703">
                  <c:v>785.86153846153798</c:v>
                </c:pt>
                <c:pt idx="704">
                  <c:v>785.86153846153798</c:v>
                </c:pt>
                <c:pt idx="705">
                  <c:v>785.86153846153798</c:v>
                </c:pt>
                <c:pt idx="706">
                  <c:v>785.86153846153798</c:v>
                </c:pt>
                <c:pt idx="707">
                  <c:v>785.86153846153798</c:v>
                </c:pt>
                <c:pt idx="708">
                  <c:v>785.86153846153798</c:v>
                </c:pt>
                <c:pt idx="709">
                  <c:v>785.86153846153798</c:v>
                </c:pt>
                <c:pt idx="710">
                  <c:v>836.06923076923101</c:v>
                </c:pt>
                <c:pt idx="711">
                  <c:v>836.06923076923101</c:v>
                </c:pt>
                <c:pt idx="712">
                  <c:v>836.06923076923101</c:v>
                </c:pt>
                <c:pt idx="713">
                  <c:v>836.06923076923101</c:v>
                </c:pt>
                <c:pt idx="714">
                  <c:v>836.06923076923101</c:v>
                </c:pt>
                <c:pt idx="715">
                  <c:v>836.06923076923101</c:v>
                </c:pt>
                <c:pt idx="716">
                  <c:v>836.06923076923101</c:v>
                </c:pt>
                <c:pt idx="717">
                  <c:v>836.06923076923101</c:v>
                </c:pt>
                <c:pt idx="718">
                  <c:v>836.06923076923101</c:v>
                </c:pt>
                <c:pt idx="719">
                  <c:v>836.06923076923101</c:v>
                </c:pt>
                <c:pt idx="720">
                  <c:v>941.83076923076896</c:v>
                </c:pt>
                <c:pt idx="721">
                  <c:v>941.83076923076896</c:v>
                </c:pt>
                <c:pt idx="722">
                  <c:v>941.83076923076896</c:v>
                </c:pt>
                <c:pt idx="723">
                  <c:v>941.83076923076896</c:v>
                </c:pt>
                <c:pt idx="724">
                  <c:v>941.83076923076896</c:v>
                </c:pt>
                <c:pt idx="725">
                  <c:v>941.83076923076896</c:v>
                </c:pt>
                <c:pt idx="726">
                  <c:v>941.83076923076896</c:v>
                </c:pt>
                <c:pt idx="727">
                  <c:v>941.83076923076896</c:v>
                </c:pt>
                <c:pt idx="728">
                  <c:v>941.83076923076896</c:v>
                </c:pt>
                <c:pt idx="729">
                  <c:v>941.83076923076896</c:v>
                </c:pt>
                <c:pt idx="730">
                  <c:v>1000.64615384615</c:v>
                </c:pt>
                <c:pt idx="731">
                  <c:v>1000.64615384615</c:v>
                </c:pt>
                <c:pt idx="732">
                  <c:v>1000.64615384615</c:v>
                </c:pt>
                <c:pt idx="733">
                  <c:v>1000.64615384615</c:v>
                </c:pt>
                <c:pt idx="734">
                  <c:v>1000.64615384615</c:v>
                </c:pt>
                <c:pt idx="735">
                  <c:v>1000.64615384615</c:v>
                </c:pt>
                <c:pt idx="736">
                  <c:v>1000.64615384615</c:v>
                </c:pt>
                <c:pt idx="737">
                  <c:v>1000.64615384615</c:v>
                </c:pt>
                <c:pt idx="738">
                  <c:v>1000.64615384615</c:v>
                </c:pt>
                <c:pt idx="739">
                  <c:v>1000.64615384615</c:v>
                </c:pt>
                <c:pt idx="740">
                  <c:v>1157.52307692308</c:v>
                </c:pt>
                <c:pt idx="741">
                  <c:v>1157.52307692308</c:v>
                </c:pt>
                <c:pt idx="742">
                  <c:v>1157.52307692308</c:v>
                </c:pt>
                <c:pt idx="743">
                  <c:v>1157.52307692308</c:v>
                </c:pt>
                <c:pt idx="744">
                  <c:v>1157.52307692308</c:v>
                </c:pt>
                <c:pt idx="745">
                  <c:v>1157.52307692308</c:v>
                </c:pt>
                <c:pt idx="746">
                  <c:v>1157.52307692308</c:v>
                </c:pt>
                <c:pt idx="747">
                  <c:v>1157.52307692308</c:v>
                </c:pt>
                <c:pt idx="748">
                  <c:v>1157.52307692308</c:v>
                </c:pt>
                <c:pt idx="749">
                  <c:v>1157.52307692308</c:v>
                </c:pt>
                <c:pt idx="750">
                  <c:v>1212.5153846153901</c:v>
                </c:pt>
                <c:pt idx="751">
                  <c:v>1212.5153846153901</c:v>
                </c:pt>
                <c:pt idx="752">
                  <c:v>1212.5153846153901</c:v>
                </c:pt>
                <c:pt idx="753">
                  <c:v>1212.5153846153901</c:v>
                </c:pt>
                <c:pt idx="754">
                  <c:v>1212.5153846153901</c:v>
                </c:pt>
                <c:pt idx="755">
                  <c:v>1212.5153846153901</c:v>
                </c:pt>
                <c:pt idx="756">
                  <c:v>1212.5153846153901</c:v>
                </c:pt>
                <c:pt idx="757">
                  <c:v>1212.5153846153901</c:v>
                </c:pt>
                <c:pt idx="758">
                  <c:v>1212.5153846153901</c:v>
                </c:pt>
                <c:pt idx="759">
                  <c:v>1212.5153846153901</c:v>
                </c:pt>
                <c:pt idx="760">
                  <c:v>1285</c:v>
                </c:pt>
                <c:pt idx="761">
                  <c:v>1285</c:v>
                </c:pt>
                <c:pt idx="762">
                  <c:v>1285</c:v>
                </c:pt>
                <c:pt idx="763">
                  <c:v>1285</c:v>
                </c:pt>
                <c:pt idx="764">
                  <c:v>1285</c:v>
                </c:pt>
                <c:pt idx="765">
                  <c:v>1285</c:v>
                </c:pt>
                <c:pt idx="766">
                  <c:v>1285</c:v>
                </c:pt>
                <c:pt idx="767">
                  <c:v>1285</c:v>
                </c:pt>
                <c:pt idx="768">
                  <c:v>1285</c:v>
                </c:pt>
                <c:pt idx="769">
                  <c:v>1285</c:v>
                </c:pt>
                <c:pt idx="770">
                  <c:v>1356</c:v>
                </c:pt>
                <c:pt idx="771">
                  <c:v>1356</c:v>
                </c:pt>
                <c:pt idx="772">
                  <c:v>1356</c:v>
                </c:pt>
                <c:pt idx="773">
                  <c:v>1356</c:v>
                </c:pt>
                <c:pt idx="774">
                  <c:v>1356</c:v>
                </c:pt>
                <c:pt idx="775">
                  <c:v>1356</c:v>
                </c:pt>
                <c:pt idx="776">
                  <c:v>1356</c:v>
                </c:pt>
                <c:pt idx="777">
                  <c:v>1356</c:v>
                </c:pt>
                <c:pt idx="778">
                  <c:v>1356</c:v>
                </c:pt>
                <c:pt idx="779">
                  <c:v>1356</c:v>
                </c:pt>
                <c:pt idx="780">
                  <c:v>1432.31538461539</c:v>
                </c:pt>
                <c:pt idx="781">
                  <c:v>1432.31538461539</c:v>
                </c:pt>
                <c:pt idx="782">
                  <c:v>1432.31538461539</c:v>
                </c:pt>
                <c:pt idx="783">
                  <c:v>1432.31538461539</c:v>
                </c:pt>
                <c:pt idx="784">
                  <c:v>1432.31538461539</c:v>
                </c:pt>
                <c:pt idx="785">
                  <c:v>1432.31538461539</c:v>
                </c:pt>
                <c:pt idx="786">
                  <c:v>1432.31538461539</c:v>
                </c:pt>
                <c:pt idx="787">
                  <c:v>1432.31538461539</c:v>
                </c:pt>
                <c:pt idx="788">
                  <c:v>1432.31538461539</c:v>
                </c:pt>
                <c:pt idx="789">
                  <c:v>1432.31538461539</c:v>
                </c:pt>
                <c:pt idx="790">
                  <c:v>1494.59230769231</c:v>
                </c:pt>
                <c:pt idx="791">
                  <c:v>1494.59230769231</c:v>
                </c:pt>
                <c:pt idx="792">
                  <c:v>1494.59230769231</c:v>
                </c:pt>
                <c:pt idx="793">
                  <c:v>1494.59230769231</c:v>
                </c:pt>
                <c:pt idx="794">
                  <c:v>1494.59230769231</c:v>
                </c:pt>
                <c:pt idx="795">
                  <c:v>1494.59230769231</c:v>
                </c:pt>
                <c:pt idx="796">
                  <c:v>1494.59230769231</c:v>
                </c:pt>
                <c:pt idx="797">
                  <c:v>1494.59230769231</c:v>
                </c:pt>
                <c:pt idx="798">
                  <c:v>1494.59230769231</c:v>
                </c:pt>
                <c:pt idx="799">
                  <c:v>1494.59230769231</c:v>
                </c:pt>
                <c:pt idx="800">
                  <c:v>1574.6230769230799</c:v>
                </c:pt>
                <c:pt idx="801">
                  <c:v>1574.6230769230799</c:v>
                </c:pt>
                <c:pt idx="802">
                  <c:v>1574.6230769230799</c:v>
                </c:pt>
                <c:pt idx="803">
                  <c:v>1574.6230769230799</c:v>
                </c:pt>
                <c:pt idx="804">
                  <c:v>1574.6230769230799</c:v>
                </c:pt>
                <c:pt idx="805">
                  <c:v>1574.6230769230799</c:v>
                </c:pt>
                <c:pt idx="806">
                  <c:v>1574.6230769230799</c:v>
                </c:pt>
                <c:pt idx="807">
                  <c:v>1574.6230769230799</c:v>
                </c:pt>
                <c:pt idx="808">
                  <c:v>1574.6230769230799</c:v>
                </c:pt>
                <c:pt idx="809">
                  <c:v>1574.6230769230799</c:v>
                </c:pt>
                <c:pt idx="810">
                  <c:v>1639.7615384615401</c:v>
                </c:pt>
                <c:pt idx="811">
                  <c:v>1639.7615384615401</c:v>
                </c:pt>
                <c:pt idx="812">
                  <c:v>1639.7615384615401</c:v>
                </c:pt>
                <c:pt idx="813">
                  <c:v>1639.7615384615401</c:v>
                </c:pt>
                <c:pt idx="814">
                  <c:v>1639.7615384615401</c:v>
                </c:pt>
                <c:pt idx="815">
                  <c:v>1639.7615384615401</c:v>
                </c:pt>
                <c:pt idx="816">
                  <c:v>1639.7615384615401</c:v>
                </c:pt>
                <c:pt idx="817">
                  <c:v>1639.7615384615401</c:v>
                </c:pt>
                <c:pt idx="818">
                  <c:v>1639.7615384615401</c:v>
                </c:pt>
                <c:pt idx="819">
                  <c:v>1639.7615384615401</c:v>
                </c:pt>
                <c:pt idx="820">
                  <c:v>1713.97692307692</c:v>
                </c:pt>
                <c:pt idx="821">
                  <c:v>1713.97692307692</c:v>
                </c:pt>
                <c:pt idx="822">
                  <c:v>1713.97692307692</c:v>
                </c:pt>
                <c:pt idx="823">
                  <c:v>1713.97692307692</c:v>
                </c:pt>
                <c:pt idx="824">
                  <c:v>1713.97692307692</c:v>
                </c:pt>
                <c:pt idx="825">
                  <c:v>1713.97692307692</c:v>
                </c:pt>
                <c:pt idx="826">
                  <c:v>1713.97692307692</c:v>
                </c:pt>
                <c:pt idx="827">
                  <c:v>1713.97692307692</c:v>
                </c:pt>
                <c:pt idx="828">
                  <c:v>1713.97692307692</c:v>
                </c:pt>
                <c:pt idx="829">
                  <c:v>1713.97692307692</c:v>
                </c:pt>
                <c:pt idx="830">
                  <c:v>1782.93076923077</c:v>
                </c:pt>
                <c:pt idx="831">
                  <c:v>1782.93076923077</c:v>
                </c:pt>
                <c:pt idx="832">
                  <c:v>1782.93076923077</c:v>
                </c:pt>
                <c:pt idx="833">
                  <c:v>1782.93076923077</c:v>
                </c:pt>
                <c:pt idx="834">
                  <c:v>1782.93076923077</c:v>
                </c:pt>
                <c:pt idx="835">
                  <c:v>1782.93076923077</c:v>
                </c:pt>
                <c:pt idx="836">
                  <c:v>1782.93076923077</c:v>
                </c:pt>
                <c:pt idx="837">
                  <c:v>1782.93076923077</c:v>
                </c:pt>
                <c:pt idx="838">
                  <c:v>1782.93076923077</c:v>
                </c:pt>
                <c:pt idx="839">
                  <c:v>1782.93076923077</c:v>
                </c:pt>
                <c:pt idx="840">
                  <c:v>1858.33846153846</c:v>
                </c:pt>
                <c:pt idx="841">
                  <c:v>1858.33846153846</c:v>
                </c:pt>
                <c:pt idx="842">
                  <c:v>1858.33846153846</c:v>
                </c:pt>
                <c:pt idx="843">
                  <c:v>1858.33846153846</c:v>
                </c:pt>
                <c:pt idx="844">
                  <c:v>1858.33846153846</c:v>
                </c:pt>
                <c:pt idx="845">
                  <c:v>1858.33846153846</c:v>
                </c:pt>
                <c:pt idx="846">
                  <c:v>1858.33846153846</c:v>
                </c:pt>
                <c:pt idx="847">
                  <c:v>1858.33846153846</c:v>
                </c:pt>
                <c:pt idx="848">
                  <c:v>1858.33846153846</c:v>
                </c:pt>
                <c:pt idx="849">
                  <c:v>1858.33846153846</c:v>
                </c:pt>
                <c:pt idx="850">
                  <c:v>1995.09230769231</c:v>
                </c:pt>
                <c:pt idx="851">
                  <c:v>1995.09230769231</c:v>
                </c:pt>
                <c:pt idx="852">
                  <c:v>1995.09230769231</c:v>
                </c:pt>
                <c:pt idx="853">
                  <c:v>1995.09230769231</c:v>
                </c:pt>
                <c:pt idx="854">
                  <c:v>1995.09230769231</c:v>
                </c:pt>
                <c:pt idx="855">
                  <c:v>1995.09230769231</c:v>
                </c:pt>
                <c:pt idx="856">
                  <c:v>1995.09230769231</c:v>
                </c:pt>
                <c:pt idx="857">
                  <c:v>1995.09230769231</c:v>
                </c:pt>
                <c:pt idx="858">
                  <c:v>1995.09230769231</c:v>
                </c:pt>
                <c:pt idx="859">
                  <c:v>1995.09230769231</c:v>
                </c:pt>
                <c:pt idx="860">
                  <c:v>2068.95384615385</c:v>
                </c:pt>
                <c:pt idx="861">
                  <c:v>2068.95384615385</c:v>
                </c:pt>
                <c:pt idx="862">
                  <c:v>2068.95384615385</c:v>
                </c:pt>
                <c:pt idx="863">
                  <c:v>2068.95384615385</c:v>
                </c:pt>
                <c:pt idx="864">
                  <c:v>2068.95384615385</c:v>
                </c:pt>
                <c:pt idx="865">
                  <c:v>2068.95384615385</c:v>
                </c:pt>
                <c:pt idx="866">
                  <c:v>2068.95384615385</c:v>
                </c:pt>
                <c:pt idx="867">
                  <c:v>2068.95384615385</c:v>
                </c:pt>
                <c:pt idx="868">
                  <c:v>2068.95384615385</c:v>
                </c:pt>
                <c:pt idx="869">
                  <c:v>2068.95384615385</c:v>
                </c:pt>
                <c:pt idx="870">
                  <c:v>2216.8384615384598</c:v>
                </c:pt>
                <c:pt idx="871">
                  <c:v>2216.8384615384598</c:v>
                </c:pt>
                <c:pt idx="872">
                  <c:v>2216.8384615384598</c:v>
                </c:pt>
                <c:pt idx="873">
                  <c:v>2216.8384615384598</c:v>
                </c:pt>
                <c:pt idx="874">
                  <c:v>2216.8384615384598</c:v>
                </c:pt>
                <c:pt idx="875">
                  <c:v>2216.8384615384598</c:v>
                </c:pt>
                <c:pt idx="876">
                  <c:v>2216.8384615384598</c:v>
                </c:pt>
                <c:pt idx="877">
                  <c:v>2216.8384615384598</c:v>
                </c:pt>
                <c:pt idx="878">
                  <c:v>2216.8384615384598</c:v>
                </c:pt>
                <c:pt idx="879">
                  <c:v>2216.8384615384598</c:v>
                </c:pt>
                <c:pt idx="880">
                  <c:v>2263.4230769230799</c:v>
                </c:pt>
                <c:pt idx="881">
                  <c:v>2263.4230769230799</c:v>
                </c:pt>
                <c:pt idx="882">
                  <c:v>2263.4230769230799</c:v>
                </c:pt>
                <c:pt idx="883">
                  <c:v>2263.4230769230799</c:v>
                </c:pt>
                <c:pt idx="884">
                  <c:v>2263.4230769230799</c:v>
                </c:pt>
                <c:pt idx="885">
                  <c:v>2263.4230769230799</c:v>
                </c:pt>
                <c:pt idx="886">
                  <c:v>2263.4230769230799</c:v>
                </c:pt>
                <c:pt idx="887">
                  <c:v>2263.4230769230799</c:v>
                </c:pt>
                <c:pt idx="888">
                  <c:v>2263.4230769230799</c:v>
                </c:pt>
                <c:pt idx="889">
                  <c:v>2263.4230769230799</c:v>
                </c:pt>
                <c:pt idx="890">
                  <c:v>2339.6153846153802</c:v>
                </c:pt>
                <c:pt idx="891">
                  <c:v>2339.6153846153802</c:v>
                </c:pt>
                <c:pt idx="892">
                  <c:v>2339.6153846153802</c:v>
                </c:pt>
                <c:pt idx="893">
                  <c:v>2339.6153846153802</c:v>
                </c:pt>
                <c:pt idx="894">
                  <c:v>2339.6153846153802</c:v>
                </c:pt>
                <c:pt idx="895">
                  <c:v>2339.6153846153802</c:v>
                </c:pt>
                <c:pt idx="896">
                  <c:v>2339.6153846153802</c:v>
                </c:pt>
                <c:pt idx="897">
                  <c:v>2339.6153846153802</c:v>
                </c:pt>
                <c:pt idx="898">
                  <c:v>2339.6153846153802</c:v>
                </c:pt>
                <c:pt idx="899">
                  <c:v>2339.6153846153802</c:v>
                </c:pt>
                <c:pt idx="900">
                  <c:v>2383.36153846154</c:v>
                </c:pt>
                <c:pt idx="901">
                  <c:v>2383.36153846154</c:v>
                </c:pt>
                <c:pt idx="902">
                  <c:v>2383.36153846154</c:v>
                </c:pt>
                <c:pt idx="903">
                  <c:v>2383.36153846154</c:v>
                </c:pt>
                <c:pt idx="904">
                  <c:v>2383.36153846154</c:v>
                </c:pt>
                <c:pt idx="905">
                  <c:v>2383.36153846154</c:v>
                </c:pt>
                <c:pt idx="906">
                  <c:v>2383.36153846154</c:v>
                </c:pt>
                <c:pt idx="907">
                  <c:v>2383.36153846154</c:v>
                </c:pt>
                <c:pt idx="908">
                  <c:v>2383.36153846154</c:v>
                </c:pt>
                <c:pt idx="909">
                  <c:v>2383.36153846154</c:v>
                </c:pt>
                <c:pt idx="910">
                  <c:v>2419.09230769231</c:v>
                </c:pt>
                <c:pt idx="911">
                  <c:v>2419.09230769231</c:v>
                </c:pt>
                <c:pt idx="912">
                  <c:v>2419.09230769231</c:v>
                </c:pt>
                <c:pt idx="913">
                  <c:v>2419.09230769231</c:v>
                </c:pt>
                <c:pt idx="914">
                  <c:v>2419.09230769231</c:v>
                </c:pt>
                <c:pt idx="915">
                  <c:v>2419.09230769231</c:v>
                </c:pt>
                <c:pt idx="916">
                  <c:v>2419.09230769231</c:v>
                </c:pt>
                <c:pt idx="917">
                  <c:v>2419.09230769231</c:v>
                </c:pt>
                <c:pt idx="918">
                  <c:v>2419.09230769231</c:v>
                </c:pt>
                <c:pt idx="919">
                  <c:v>2419.09230769231</c:v>
                </c:pt>
                <c:pt idx="920">
                  <c:v>2440.27692307692</c:v>
                </c:pt>
                <c:pt idx="921">
                  <c:v>2440.27692307692</c:v>
                </c:pt>
                <c:pt idx="922">
                  <c:v>2440.27692307692</c:v>
                </c:pt>
                <c:pt idx="923">
                  <c:v>2440.27692307692</c:v>
                </c:pt>
                <c:pt idx="924">
                  <c:v>2440.27692307692</c:v>
                </c:pt>
                <c:pt idx="925">
                  <c:v>2440.27692307692</c:v>
                </c:pt>
                <c:pt idx="926">
                  <c:v>2440.27692307692</c:v>
                </c:pt>
                <c:pt idx="927">
                  <c:v>2440.27692307692</c:v>
                </c:pt>
                <c:pt idx="928">
                  <c:v>2440.27692307692</c:v>
                </c:pt>
                <c:pt idx="929">
                  <c:v>2440.27692307692</c:v>
                </c:pt>
                <c:pt idx="930">
                  <c:v>2466.6999999999998</c:v>
                </c:pt>
                <c:pt idx="931">
                  <c:v>2466.6999999999998</c:v>
                </c:pt>
                <c:pt idx="932">
                  <c:v>2466.6999999999998</c:v>
                </c:pt>
                <c:pt idx="933">
                  <c:v>2466.6999999999998</c:v>
                </c:pt>
                <c:pt idx="934">
                  <c:v>2466.6999999999998</c:v>
                </c:pt>
                <c:pt idx="935">
                  <c:v>2466.6999999999998</c:v>
                </c:pt>
                <c:pt idx="936">
                  <c:v>2466.6999999999998</c:v>
                </c:pt>
                <c:pt idx="937">
                  <c:v>2466.6999999999998</c:v>
                </c:pt>
                <c:pt idx="938">
                  <c:v>2466.6999999999998</c:v>
                </c:pt>
                <c:pt idx="939">
                  <c:v>2466.6999999999998</c:v>
                </c:pt>
                <c:pt idx="940">
                  <c:v>2476.5538461538499</c:v>
                </c:pt>
                <c:pt idx="941">
                  <c:v>2476.5538461538499</c:v>
                </c:pt>
                <c:pt idx="942">
                  <c:v>2476.5538461538499</c:v>
                </c:pt>
                <c:pt idx="943">
                  <c:v>2476.5538461538499</c:v>
                </c:pt>
                <c:pt idx="944">
                  <c:v>2476.5538461538499</c:v>
                </c:pt>
                <c:pt idx="945">
                  <c:v>2476.5538461538499</c:v>
                </c:pt>
                <c:pt idx="946">
                  <c:v>2476.5538461538499</c:v>
                </c:pt>
                <c:pt idx="947">
                  <c:v>2476.5538461538499</c:v>
                </c:pt>
                <c:pt idx="948">
                  <c:v>2476.5538461538499</c:v>
                </c:pt>
                <c:pt idx="949">
                  <c:v>2476.5538461538499</c:v>
                </c:pt>
                <c:pt idx="950">
                  <c:v>2495.3076923076901</c:v>
                </c:pt>
                <c:pt idx="951">
                  <c:v>2495.3076923076901</c:v>
                </c:pt>
                <c:pt idx="952">
                  <c:v>2495.3076923076901</c:v>
                </c:pt>
                <c:pt idx="953">
                  <c:v>2495.3076923076901</c:v>
                </c:pt>
                <c:pt idx="954">
                  <c:v>2495.3076923076901</c:v>
                </c:pt>
                <c:pt idx="955">
                  <c:v>2495.3076923076901</c:v>
                </c:pt>
                <c:pt idx="956">
                  <c:v>2495.3076923076901</c:v>
                </c:pt>
                <c:pt idx="957">
                  <c:v>2495.3076923076901</c:v>
                </c:pt>
                <c:pt idx="958">
                  <c:v>2495.3076923076901</c:v>
                </c:pt>
                <c:pt idx="959">
                  <c:v>2495.3076923076901</c:v>
                </c:pt>
                <c:pt idx="960">
                  <c:v>2494.77692307692</c:v>
                </c:pt>
                <c:pt idx="961">
                  <c:v>2494.77692307692</c:v>
                </c:pt>
                <c:pt idx="962">
                  <c:v>2494.77692307692</c:v>
                </c:pt>
                <c:pt idx="963">
                  <c:v>2494.77692307692</c:v>
                </c:pt>
                <c:pt idx="964">
                  <c:v>2494.77692307692</c:v>
                </c:pt>
                <c:pt idx="965">
                  <c:v>2494.77692307692</c:v>
                </c:pt>
                <c:pt idx="966">
                  <c:v>2494.77692307692</c:v>
                </c:pt>
                <c:pt idx="967">
                  <c:v>2494.77692307692</c:v>
                </c:pt>
                <c:pt idx="968">
                  <c:v>2494.77692307692</c:v>
                </c:pt>
                <c:pt idx="969">
                  <c:v>2494.77692307692</c:v>
                </c:pt>
                <c:pt idx="970">
                  <c:v>2506.5615384615398</c:v>
                </c:pt>
                <c:pt idx="971">
                  <c:v>2506.5615384615398</c:v>
                </c:pt>
                <c:pt idx="972">
                  <c:v>2506.5615384615398</c:v>
                </c:pt>
                <c:pt idx="973">
                  <c:v>2506.5615384615398</c:v>
                </c:pt>
                <c:pt idx="974">
                  <c:v>2506.5615384615398</c:v>
                </c:pt>
                <c:pt idx="975">
                  <c:v>2506.5615384615398</c:v>
                </c:pt>
                <c:pt idx="976">
                  <c:v>2506.5615384615398</c:v>
                </c:pt>
                <c:pt idx="977">
                  <c:v>2506.5615384615398</c:v>
                </c:pt>
                <c:pt idx="978">
                  <c:v>2506.5615384615398</c:v>
                </c:pt>
                <c:pt idx="979">
                  <c:v>2506.5615384615398</c:v>
                </c:pt>
                <c:pt idx="980">
                  <c:v>2508.27692307692</c:v>
                </c:pt>
                <c:pt idx="981">
                  <c:v>2508.27692307692</c:v>
                </c:pt>
                <c:pt idx="982">
                  <c:v>2508.27692307692</c:v>
                </c:pt>
                <c:pt idx="983">
                  <c:v>2508.27692307692</c:v>
                </c:pt>
                <c:pt idx="984">
                  <c:v>2508.27692307692</c:v>
                </c:pt>
                <c:pt idx="985">
                  <c:v>2508.27692307692</c:v>
                </c:pt>
                <c:pt idx="986">
                  <c:v>2508.27692307692</c:v>
                </c:pt>
                <c:pt idx="987">
                  <c:v>2508.27692307692</c:v>
                </c:pt>
                <c:pt idx="988">
                  <c:v>2508.27692307692</c:v>
                </c:pt>
                <c:pt idx="989">
                  <c:v>2508.27692307692</c:v>
                </c:pt>
                <c:pt idx="990">
                  <c:v>2498.4384615384602</c:v>
                </c:pt>
                <c:pt idx="991">
                  <c:v>2498.4384615384602</c:v>
                </c:pt>
                <c:pt idx="992">
                  <c:v>2498.4384615384602</c:v>
                </c:pt>
                <c:pt idx="993">
                  <c:v>2498.4384615384602</c:v>
                </c:pt>
                <c:pt idx="994">
                  <c:v>2498.4384615384602</c:v>
                </c:pt>
                <c:pt idx="995">
                  <c:v>2498.4384615384602</c:v>
                </c:pt>
                <c:pt idx="996">
                  <c:v>2498.4384615384602</c:v>
                </c:pt>
                <c:pt idx="997">
                  <c:v>2498.4384615384602</c:v>
                </c:pt>
                <c:pt idx="998">
                  <c:v>2498.4384615384602</c:v>
                </c:pt>
                <c:pt idx="999">
                  <c:v>2498.4384615384602</c:v>
                </c:pt>
                <c:pt idx="1000">
                  <c:v>2474.1538461538498</c:v>
                </c:pt>
                <c:pt idx="1001">
                  <c:v>2474.1538461538498</c:v>
                </c:pt>
                <c:pt idx="1002">
                  <c:v>2474.1538461538498</c:v>
                </c:pt>
                <c:pt idx="1003">
                  <c:v>2474.1538461538498</c:v>
                </c:pt>
                <c:pt idx="1004">
                  <c:v>2474.1538461538498</c:v>
                </c:pt>
                <c:pt idx="1005">
                  <c:v>2474.1538461538498</c:v>
                </c:pt>
                <c:pt idx="1006">
                  <c:v>2474.1538461538498</c:v>
                </c:pt>
                <c:pt idx="1007">
                  <c:v>2474.1538461538498</c:v>
                </c:pt>
                <c:pt idx="1008">
                  <c:v>2474.1538461538498</c:v>
                </c:pt>
                <c:pt idx="1009">
                  <c:v>2474.1538461538498</c:v>
                </c:pt>
                <c:pt idx="1010">
                  <c:v>2460.7076923076902</c:v>
                </c:pt>
                <c:pt idx="1011">
                  <c:v>2460.7076923076902</c:v>
                </c:pt>
                <c:pt idx="1012">
                  <c:v>2460.7076923076902</c:v>
                </c:pt>
                <c:pt idx="1013">
                  <c:v>2460.7076923076902</c:v>
                </c:pt>
                <c:pt idx="1014">
                  <c:v>2460.7076923076902</c:v>
                </c:pt>
                <c:pt idx="1015">
                  <c:v>2460.7076923076902</c:v>
                </c:pt>
                <c:pt idx="1016">
                  <c:v>2460.7076923076902</c:v>
                </c:pt>
                <c:pt idx="1017">
                  <c:v>2460.7076923076902</c:v>
                </c:pt>
                <c:pt idx="1018">
                  <c:v>2460.7076923076902</c:v>
                </c:pt>
                <c:pt idx="1019">
                  <c:v>2460.7076923076902</c:v>
                </c:pt>
                <c:pt idx="1020">
                  <c:v>2448.0153846153798</c:v>
                </c:pt>
                <c:pt idx="1021">
                  <c:v>2448.0153846153798</c:v>
                </c:pt>
                <c:pt idx="1022">
                  <c:v>2448.0153846153798</c:v>
                </c:pt>
                <c:pt idx="1023">
                  <c:v>2448.0153846153798</c:v>
                </c:pt>
                <c:pt idx="1024">
                  <c:v>2448.0153846153798</c:v>
                </c:pt>
                <c:pt idx="1025">
                  <c:v>2448.0153846153798</c:v>
                </c:pt>
                <c:pt idx="1026">
                  <c:v>2448.0153846153798</c:v>
                </c:pt>
                <c:pt idx="1027">
                  <c:v>2448.0153846153798</c:v>
                </c:pt>
                <c:pt idx="1028">
                  <c:v>2448.0153846153798</c:v>
                </c:pt>
                <c:pt idx="1029">
                  <c:v>2448.0153846153798</c:v>
                </c:pt>
                <c:pt idx="1030">
                  <c:v>2426.7846153846099</c:v>
                </c:pt>
                <c:pt idx="1031">
                  <c:v>2426.7846153846099</c:v>
                </c:pt>
                <c:pt idx="1032">
                  <c:v>2426.7846153846099</c:v>
                </c:pt>
                <c:pt idx="1033">
                  <c:v>2426.7846153846099</c:v>
                </c:pt>
                <c:pt idx="1034">
                  <c:v>2426.7846153846099</c:v>
                </c:pt>
                <c:pt idx="1035">
                  <c:v>2426.7846153846099</c:v>
                </c:pt>
                <c:pt idx="1036">
                  <c:v>2426.7846153846099</c:v>
                </c:pt>
                <c:pt idx="1037">
                  <c:v>2426.7846153846099</c:v>
                </c:pt>
                <c:pt idx="1038">
                  <c:v>2426.7846153846099</c:v>
                </c:pt>
                <c:pt idx="1039">
                  <c:v>2426.7846153846099</c:v>
                </c:pt>
                <c:pt idx="1040">
                  <c:v>2404.6</c:v>
                </c:pt>
                <c:pt idx="1041">
                  <c:v>2404.6</c:v>
                </c:pt>
                <c:pt idx="1042">
                  <c:v>2404.6</c:v>
                </c:pt>
                <c:pt idx="1043">
                  <c:v>2404.6</c:v>
                </c:pt>
                <c:pt idx="1044">
                  <c:v>2404.6</c:v>
                </c:pt>
                <c:pt idx="1045">
                  <c:v>2404.6</c:v>
                </c:pt>
                <c:pt idx="1046">
                  <c:v>2404.6</c:v>
                </c:pt>
                <c:pt idx="1047">
                  <c:v>2404.6</c:v>
                </c:pt>
                <c:pt idx="1048">
                  <c:v>2404.6</c:v>
                </c:pt>
                <c:pt idx="1049">
                  <c:v>2404.6</c:v>
                </c:pt>
                <c:pt idx="1050">
                  <c:v>2384.5307692307701</c:v>
                </c:pt>
                <c:pt idx="1051">
                  <c:v>2384.5307692307701</c:v>
                </c:pt>
                <c:pt idx="1052">
                  <c:v>2384.5307692307701</c:v>
                </c:pt>
                <c:pt idx="1053">
                  <c:v>2384.5307692307701</c:v>
                </c:pt>
                <c:pt idx="1054">
                  <c:v>2384.5307692307701</c:v>
                </c:pt>
                <c:pt idx="1055">
                  <c:v>2384.5307692307701</c:v>
                </c:pt>
                <c:pt idx="1056">
                  <c:v>2384.5307692307701</c:v>
                </c:pt>
                <c:pt idx="1057">
                  <c:v>2384.5307692307701</c:v>
                </c:pt>
                <c:pt idx="1058">
                  <c:v>2384.5307692307701</c:v>
                </c:pt>
                <c:pt idx="1059">
                  <c:v>2384.5307692307701</c:v>
                </c:pt>
                <c:pt idx="1060">
                  <c:v>2352.7153846153801</c:v>
                </c:pt>
                <c:pt idx="1061">
                  <c:v>2352.7153846153801</c:v>
                </c:pt>
                <c:pt idx="1062">
                  <c:v>2352.7153846153801</c:v>
                </c:pt>
                <c:pt idx="1063">
                  <c:v>2352.7153846153801</c:v>
                </c:pt>
                <c:pt idx="1064">
                  <c:v>2352.7153846153801</c:v>
                </c:pt>
                <c:pt idx="1065">
                  <c:v>2352.7153846153801</c:v>
                </c:pt>
                <c:pt idx="1066">
                  <c:v>2352.7153846153801</c:v>
                </c:pt>
                <c:pt idx="1067">
                  <c:v>2352.7153846153801</c:v>
                </c:pt>
                <c:pt idx="1068">
                  <c:v>2352.7153846153801</c:v>
                </c:pt>
                <c:pt idx="1069">
                  <c:v>2352.7153846153801</c:v>
                </c:pt>
                <c:pt idx="1070">
                  <c:v>2319.1230769230801</c:v>
                </c:pt>
                <c:pt idx="1071">
                  <c:v>2319.1230769230801</c:v>
                </c:pt>
                <c:pt idx="1072">
                  <c:v>2319.1230769230801</c:v>
                </c:pt>
                <c:pt idx="1073">
                  <c:v>2319.1230769230801</c:v>
                </c:pt>
                <c:pt idx="1074">
                  <c:v>2319.1230769230801</c:v>
                </c:pt>
                <c:pt idx="1075">
                  <c:v>2319.1230769230801</c:v>
                </c:pt>
                <c:pt idx="1076">
                  <c:v>2319.1230769230801</c:v>
                </c:pt>
                <c:pt idx="1077">
                  <c:v>2319.1230769230801</c:v>
                </c:pt>
                <c:pt idx="1078">
                  <c:v>2319.1230769230801</c:v>
                </c:pt>
                <c:pt idx="1079">
                  <c:v>2319.1230769230801</c:v>
                </c:pt>
                <c:pt idx="1080">
                  <c:v>2289.17692307692</c:v>
                </c:pt>
                <c:pt idx="1081">
                  <c:v>2289.17692307692</c:v>
                </c:pt>
                <c:pt idx="1082">
                  <c:v>2289.17692307692</c:v>
                </c:pt>
                <c:pt idx="1083">
                  <c:v>2289.17692307692</c:v>
                </c:pt>
                <c:pt idx="1084">
                  <c:v>2289.17692307692</c:v>
                </c:pt>
                <c:pt idx="1085">
                  <c:v>2289.17692307692</c:v>
                </c:pt>
                <c:pt idx="1086">
                  <c:v>2289.17692307692</c:v>
                </c:pt>
                <c:pt idx="1087">
                  <c:v>2289.17692307692</c:v>
                </c:pt>
                <c:pt idx="1088">
                  <c:v>2289.17692307692</c:v>
                </c:pt>
                <c:pt idx="1089">
                  <c:v>2289.17692307692</c:v>
                </c:pt>
                <c:pt idx="1090">
                  <c:v>2252.9461538461501</c:v>
                </c:pt>
                <c:pt idx="1091">
                  <c:v>2252.9461538461501</c:v>
                </c:pt>
                <c:pt idx="1092">
                  <c:v>2252.9461538461501</c:v>
                </c:pt>
                <c:pt idx="1093">
                  <c:v>2252.9461538461501</c:v>
                </c:pt>
                <c:pt idx="1094">
                  <c:v>2252.9461538461501</c:v>
                </c:pt>
                <c:pt idx="1095">
                  <c:v>2252.9461538461501</c:v>
                </c:pt>
                <c:pt idx="1096">
                  <c:v>2252.9461538461501</c:v>
                </c:pt>
                <c:pt idx="1097">
                  <c:v>2252.9461538461501</c:v>
                </c:pt>
                <c:pt idx="1098">
                  <c:v>2252.9461538461501</c:v>
                </c:pt>
                <c:pt idx="1099">
                  <c:v>2252.9461538461501</c:v>
                </c:pt>
                <c:pt idx="1100">
                  <c:v>2209.4615384615399</c:v>
                </c:pt>
                <c:pt idx="1101">
                  <c:v>2209.4615384615399</c:v>
                </c:pt>
                <c:pt idx="1102">
                  <c:v>2209.4615384615399</c:v>
                </c:pt>
                <c:pt idx="1103">
                  <c:v>2209.4615384615399</c:v>
                </c:pt>
                <c:pt idx="1104">
                  <c:v>2209.4615384615399</c:v>
                </c:pt>
                <c:pt idx="1105">
                  <c:v>2209.4615384615399</c:v>
                </c:pt>
                <c:pt idx="1106">
                  <c:v>2209.4615384615399</c:v>
                </c:pt>
                <c:pt idx="1107">
                  <c:v>2209.4615384615399</c:v>
                </c:pt>
                <c:pt idx="1108">
                  <c:v>2209.4615384615399</c:v>
                </c:pt>
                <c:pt idx="1109">
                  <c:v>2209.4615384615399</c:v>
                </c:pt>
                <c:pt idx="1110">
                  <c:v>2131.6538461538498</c:v>
                </c:pt>
                <c:pt idx="1111">
                  <c:v>2131.6538461538498</c:v>
                </c:pt>
                <c:pt idx="1112">
                  <c:v>2131.6538461538498</c:v>
                </c:pt>
                <c:pt idx="1113">
                  <c:v>2131.6538461538498</c:v>
                </c:pt>
                <c:pt idx="1114">
                  <c:v>2131.6538461538498</c:v>
                </c:pt>
                <c:pt idx="1115">
                  <c:v>2131.6538461538498</c:v>
                </c:pt>
                <c:pt idx="1116">
                  <c:v>2131.6538461538498</c:v>
                </c:pt>
                <c:pt idx="1117">
                  <c:v>2131.6538461538498</c:v>
                </c:pt>
                <c:pt idx="1118">
                  <c:v>2131.6538461538498</c:v>
                </c:pt>
                <c:pt idx="1119">
                  <c:v>2131.6538461538498</c:v>
                </c:pt>
                <c:pt idx="1120">
                  <c:v>2093.23076923077</c:v>
                </c:pt>
                <c:pt idx="1121">
                  <c:v>2093.23076923077</c:v>
                </c:pt>
                <c:pt idx="1122">
                  <c:v>2093.23076923077</c:v>
                </c:pt>
                <c:pt idx="1123">
                  <c:v>2093.23076923077</c:v>
                </c:pt>
                <c:pt idx="1124">
                  <c:v>2093.23076923077</c:v>
                </c:pt>
                <c:pt idx="1125">
                  <c:v>2093.23076923077</c:v>
                </c:pt>
                <c:pt idx="1126">
                  <c:v>2093.23076923077</c:v>
                </c:pt>
                <c:pt idx="1127">
                  <c:v>2093.23076923077</c:v>
                </c:pt>
                <c:pt idx="1128">
                  <c:v>2093.23076923077</c:v>
                </c:pt>
                <c:pt idx="1129">
                  <c:v>2093.23076923077</c:v>
                </c:pt>
                <c:pt idx="1130">
                  <c:v>1992.95384615385</c:v>
                </c:pt>
                <c:pt idx="1131">
                  <c:v>1992.95384615385</c:v>
                </c:pt>
                <c:pt idx="1132">
                  <c:v>1992.95384615385</c:v>
                </c:pt>
                <c:pt idx="1133">
                  <c:v>1992.95384615385</c:v>
                </c:pt>
                <c:pt idx="1134">
                  <c:v>1992.95384615385</c:v>
                </c:pt>
                <c:pt idx="1135">
                  <c:v>1992.95384615385</c:v>
                </c:pt>
                <c:pt idx="1136">
                  <c:v>1992.95384615385</c:v>
                </c:pt>
                <c:pt idx="1137">
                  <c:v>1992.95384615385</c:v>
                </c:pt>
                <c:pt idx="1138">
                  <c:v>1992.95384615385</c:v>
                </c:pt>
                <c:pt idx="1139">
                  <c:v>1992.95384615385</c:v>
                </c:pt>
                <c:pt idx="1140">
                  <c:v>1955.33846153846</c:v>
                </c:pt>
                <c:pt idx="1141">
                  <c:v>1955.33846153846</c:v>
                </c:pt>
                <c:pt idx="1142">
                  <c:v>1955.33846153846</c:v>
                </c:pt>
                <c:pt idx="1143">
                  <c:v>1955.33846153846</c:v>
                </c:pt>
                <c:pt idx="1144">
                  <c:v>1955.33846153846</c:v>
                </c:pt>
                <c:pt idx="1145">
                  <c:v>1955.33846153846</c:v>
                </c:pt>
                <c:pt idx="1146">
                  <c:v>1955.33846153846</c:v>
                </c:pt>
                <c:pt idx="1147">
                  <c:v>1955.33846153846</c:v>
                </c:pt>
                <c:pt idx="1148">
                  <c:v>1955.33846153846</c:v>
                </c:pt>
                <c:pt idx="1149">
                  <c:v>1955.33846153846</c:v>
                </c:pt>
                <c:pt idx="1150">
                  <c:v>1907.33846153846</c:v>
                </c:pt>
                <c:pt idx="1151">
                  <c:v>1907.33846153846</c:v>
                </c:pt>
                <c:pt idx="1152">
                  <c:v>1907.33846153846</c:v>
                </c:pt>
                <c:pt idx="1153">
                  <c:v>1907.33846153846</c:v>
                </c:pt>
                <c:pt idx="1154">
                  <c:v>1907.33846153846</c:v>
                </c:pt>
                <c:pt idx="1155">
                  <c:v>1907.33846153846</c:v>
                </c:pt>
                <c:pt idx="1156">
                  <c:v>1907.33846153846</c:v>
                </c:pt>
                <c:pt idx="1157">
                  <c:v>1907.33846153846</c:v>
                </c:pt>
                <c:pt idx="1158">
                  <c:v>1907.33846153846</c:v>
                </c:pt>
                <c:pt idx="1159">
                  <c:v>1907.33846153846</c:v>
                </c:pt>
                <c:pt idx="1160">
                  <c:v>1864.9923076923101</c:v>
                </c:pt>
                <c:pt idx="1161">
                  <c:v>1864.9923076923101</c:v>
                </c:pt>
                <c:pt idx="1162">
                  <c:v>1864.9923076923101</c:v>
                </c:pt>
                <c:pt idx="1163">
                  <c:v>1864.9923076923101</c:v>
                </c:pt>
                <c:pt idx="1164">
                  <c:v>1864.9923076923101</c:v>
                </c:pt>
                <c:pt idx="1165">
                  <c:v>1864.9923076923101</c:v>
                </c:pt>
                <c:pt idx="1166">
                  <c:v>1864.9923076923101</c:v>
                </c:pt>
                <c:pt idx="1167">
                  <c:v>1864.9923076923101</c:v>
                </c:pt>
                <c:pt idx="1168">
                  <c:v>1864.9923076923101</c:v>
                </c:pt>
                <c:pt idx="1169">
                  <c:v>1864.9923076923101</c:v>
                </c:pt>
                <c:pt idx="1170">
                  <c:v>1820.74615384615</c:v>
                </c:pt>
                <c:pt idx="1171">
                  <c:v>1820.74615384615</c:v>
                </c:pt>
                <c:pt idx="1172">
                  <c:v>1820.74615384615</c:v>
                </c:pt>
                <c:pt idx="1173">
                  <c:v>1820.74615384615</c:v>
                </c:pt>
                <c:pt idx="1174">
                  <c:v>1820.74615384615</c:v>
                </c:pt>
                <c:pt idx="1175">
                  <c:v>1820.74615384615</c:v>
                </c:pt>
                <c:pt idx="1176">
                  <c:v>1820.74615384615</c:v>
                </c:pt>
                <c:pt idx="1177">
                  <c:v>1820.74615384615</c:v>
                </c:pt>
                <c:pt idx="1178">
                  <c:v>1820.74615384615</c:v>
                </c:pt>
                <c:pt idx="1179">
                  <c:v>1820.74615384615</c:v>
                </c:pt>
                <c:pt idx="1180">
                  <c:v>1787.2384615384599</c:v>
                </c:pt>
                <c:pt idx="1181">
                  <c:v>1787.2384615384599</c:v>
                </c:pt>
                <c:pt idx="1182">
                  <c:v>1787.2384615384599</c:v>
                </c:pt>
                <c:pt idx="1183">
                  <c:v>1787.2384615384599</c:v>
                </c:pt>
                <c:pt idx="1184">
                  <c:v>1787.2384615384599</c:v>
                </c:pt>
                <c:pt idx="1185">
                  <c:v>1787.2384615384599</c:v>
                </c:pt>
                <c:pt idx="1186">
                  <c:v>1787.2384615384599</c:v>
                </c:pt>
                <c:pt idx="1187">
                  <c:v>1787.2384615384599</c:v>
                </c:pt>
                <c:pt idx="1188">
                  <c:v>1787.2384615384599</c:v>
                </c:pt>
                <c:pt idx="1189">
                  <c:v>1787.2384615384599</c:v>
                </c:pt>
                <c:pt idx="1190">
                  <c:v>1744.83846153846</c:v>
                </c:pt>
                <c:pt idx="1191">
                  <c:v>1744.83846153846</c:v>
                </c:pt>
                <c:pt idx="1192">
                  <c:v>1744.83846153846</c:v>
                </c:pt>
                <c:pt idx="1193">
                  <c:v>1744.83846153846</c:v>
                </c:pt>
                <c:pt idx="1194">
                  <c:v>1744.83846153846</c:v>
                </c:pt>
                <c:pt idx="1195">
                  <c:v>1744.83846153846</c:v>
                </c:pt>
                <c:pt idx="1196">
                  <c:v>1744.83846153846</c:v>
                </c:pt>
                <c:pt idx="1197">
                  <c:v>1744.83846153846</c:v>
                </c:pt>
                <c:pt idx="1198">
                  <c:v>1744.83846153846</c:v>
                </c:pt>
                <c:pt idx="1199">
                  <c:v>1744.83846153846</c:v>
                </c:pt>
                <c:pt idx="1200">
                  <c:v>1706.4923076923101</c:v>
                </c:pt>
                <c:pt idx="1201">
                  <c:v>1706.4923076923101</c:v>
                </c:pt>
                <c:pt idx="1202">
                  <c:v>1706.4923076923101</c:v>
                </c:pt>
                <c:pt idx="1203">
                  <c:v>1706.4923076923101</c:v>
                </c:pt>
                <c:pt idx="1204">
                  <c:v>1706.4923076923101</c:v>
                </c:pt>
                <c:pt idx="1205">
                  <c:v>1706.4923076923101</c:v>
                </c:pt>
                <c:pt idx="1206">
                  <c:v>1706.4923076923101</c:v>
                </c:pt>
                <c:pt idx="1207">
                  <c:v>1706.4923076923101</c:v>
                </c:pt>
                <c:pt idx="1208">
                  <c:v>1706.4923076923101</c:v>
                </c:pt>
                <c:pt idx="1209">
                  <c:v>1706.4923076923101</c:v>
                </c:pt>
                <c:pt idx="1210">
                  <c:v>1663.26923076923</c:v>
                </c:pt>
                <c:pt idx="1211">
                  <c:v>1663.26923076923</c:v>
                </c:pt>
                <c:pt idx="1212">
                  <c:v>1663.26923076923</c:v>
                </c:pt>
                <c:pt idx="1213">
                  <c:v>1663.26923076923</c:v>
                </c:pt>
                <c:pt idx="1214">
                  <c:v>1663.26923076923</c:v>
                </c:pt>
                <c:pt idx="1215">
                  <c:v>1663.26923076923</c:v>
                </c:pt>
                <c:pt idx="1216">
                  <c:v>1663.26923076923</c:v>
                </c:pt>
                <c:pt idx="1217">
                  <c:v>1663.26923076923</c:v>
                </c:pt>
                <c:pt idx="1218">
                  <c:v>1663.26923076923</c:v>
                </c:pt>
                <c:pt idx="1219">
                  <c:v>1663.26923076923</c:v>
                </c:pt>
                <c:pt idx="1220">
                  <c:v>1620.86153846154</c:v>
                </c:pt>
                <c:pt idx="1221">
                  <c:v>1620.86153846154</c:v>
                </c:pt>
                <c:pt idx="1222">
                  <c:v>1620.86153846154</c:v>
                </c:pt>
                <c:pt idx="1223">
                  <c:v>1620.86153846154</c:v>
                </c:pt>
                <c:pt idx="1224">
                  <c:v>1620.86153846154</c:v>
                </c:pt>
                <c:pt idx="1225">
                  <c:v>1620.86153846154</c:v>
                </c:pt>
                <c:pt idx="1226">
                  <c:v>1620.86153846154</c:v>
                </c:pt>
                <c:pt idx="1227">
                  <c:v>1620.86153846154</c:v>
                </c:pt>
                <c:pt idx="1228">
                  <c:v>1620.86153846154</c:v>
                </c:pt>
                <c:pt idx="1229">
                  <c:v>1620.86153846154</c:v>
                </c:pt>
                <c:pt idx="1230">
                  <c:v>1577.45384615385</c:v>
                </c:pt>
                <c:pt idx="1231">
                  <c:v>1577.45384615385</c:v>
                </c:pt>
                <c:pt idx="1232">
                  <c:v>1577.45384615385</c:v>
                </c:pt>
                <c:pt idx="1233">
                  <c:v>1577.45384615385</c:v>
                </c:pt>
                <c:pt idx="1234">
                  <c:v>1577.45384615385</c:v>
                </c:pt>
                <c:pt idx="1235">
                  <c:v>1577.45384615385</c:v>
                </c:pt>
                <c:pt idx="1236">
                  <c:v>1577.45384615385</c:v>
                </c:pt>
                <c:pt idx="1237">
                  <c:v>1577.45384615385</c:v>
                </c:pt>
                <c:pt idx="1238">
                  <c:v>1577.45384615385</c:v>
                </c:pt>
                <c:pt idx="1239">
                  <c:v>1577.45384615385</c:v>
                </c:pt>
                <c:pt idx="1240">
                  <c:v>1496.0384615384601</c:v>
                </c:pt>
                <c:pt idx="1241">
                  <c:v>1496.0384615384601</c:v>
                </c:pt>
                <c:pt idx="1242">
                  <c:v>1496.0384615384601</c:v>
                </c:pt>
                <c:pt idx="1243">
                  <c:v>1496.0384615384601</c:v>
                </c:pt>
                <c:pt idx="1244">
                  <c:v>1496.0384615384601</c:v>
                </c:pt>
                <c:pt idx="1245">
                  <c:v>1496.0384615384601</c:v>
                </c:pt>
                <c:pt idx="1246">
                  <c:v>1496.0384615384601</c:v>
                </c:pt>
                <c:pt idx="1247">
                  <c:v>1496.0384615384601</c:v>
                </c:pt>
                <c:pt idx="1248">
                  <c:v>1496.0384615384601</c:v>
                </c:pt>
                <c:pt idx="1249">
                  <c:v>1496.0384615384601</c:v>
                </c:pt>
                <c:pt idx="1250">
                  <c:v>1453.68461538461</c:v>
                </c:pt>
                <c:pt idx="1251">
                  <c:v>1453.68461538461</c:v>
                </c:pt>
                <c:pt idx="1252">
                  <c:v>1453.68461538461</c:v>
                </c:pt>
                <c:pt idx="1253">
                  <c:v>1453.68461538461</c:v>
                </c:pt>
                <c:pt idx="1254">
                  <c:v>1453.68461538461</c:v>
                </c:pt>
                <c:pt idx="1255">
                  <c:v>1453.68461538461</c:v>
                </c:pt>
                <c:pt idx="1256">
                  <c:v>1453.68461538461</c:v>
                </c:pt>
                <c:pt idx="1257">
                  <c:v>1453.68461538461</c:v>
                </c:pt>
                <c:pt idx="1258">
                  <c:v>1453.68461538461</c:v>
                </c:pt>
                <c:pt idx="1259">
                  <c:v>1453.68461538461</c:v>
                </c:pt>
                <c:pt idx="1260">
                  <c:v>1352.0384615384601</c:v>
                </c:pt>
                <c:pt idx="1261">
                  <c:v>1352.0384615384601</c:v>
                </c:pt>
                <c:pt idx="1262">
                  <c:v>1352.0384615384601</c:v>
                </c:pt>
                <c:pt idx="1263">
                  <c:v>1352.0384615384601</c:v>
                </c:pt>
                <c:pt idx="1264">
                  <c:v>1352.0384615384601</c:v>
                </c:pt>
                <c:pt idx="1265">
                  <c:v>1352.0384615384601</c:v>
                </c:pt>
                <c:pt idx="1266">
                  <c:v>1352.0384615384601</c:v>
                </c:pt>
                <c:pt idx="1267">
                  <c:v>1352.0384615384601</c:v>
                </c:pt>
                <c:pt idx="1268">
                  <c:v>1352.0384615384601</c:v>
                </c:pt>
                <c:pt idx="1269">
                  <c:v>1352.0384615384601</c:v>
                </c:pt>
                <c:pt idx="1270">
                  <c:v>1319.22307692308</c:v>
                </c:pt>
                <c:pt idx="1271">
                  <c:v>1319.22307692308</c:v>
                </c:pt>
                <c:pt idx="1272">
                  <c:v>1319.22307692308</c:v>
                </c:pt>
                <c:pt idx="1273">
                  <c:v>1319.22307692308</c:v>
                </c:pt>
                <c:pt idx="1274">
                  <c:v>1319.22307692308</c:v>
                </c:pt>
                <c:pt idx="1275">
                  <c:v>1319.22307692308</c:v>
                </c:pt>
                <c:pt idx="1276">
                  <c:v>1319.22307692308</c:v>
                </c:pt>
                <c:pt idx="1277">
                  <c:v>1319.22307692308</c:v>
                </c:pt>
                <c:pt idx="1278">
                  <c:v>1319.22307692308</c:v>
                </c:pt>
                <c:pt idx="1279">
                  <c:v>1319.22307692308</c:v>
                </c:pt>
                <c:pt idx="1280">
                  <c:v>1270.5</c:v>
                </c:pt>
                <c:pt idx="1281">
                  <c:v>1270.5</c:v>
                </c:pt>
                <c:pt idx="1282">
                  <c:v>1270.5</c:v>
                </c:pt>
                <c:pt idx="1283">
                  <c:v>1270.5</c:v>
                </c:pt>
                <c:pt idx="1284">
                  <c:v>1270.5</c:v>
                </c:pt>
                <c:pt idx="1285">
                  <c:v>1270.5</c:v>
                </c:pt>
                <c:pt idx="1286">
                  <c:v>1270.5</c:v>
                </c:pt>
                <c:pt idx="1287">
                  <c:v>1270.5</c:v>
                </c:pt>
                <c:pt idx="1288">
                  <c:v>1270.5</c:v>
                </c:pt>
                <c:pt idx="1289">
                  <c:v>1270.5</c:v>
                </c:pt>
                <c:pt idx="1290">
                  <c:v>1232.0769230769199</c:v>
                </c:pt>
                <c:pt idx="1291">
                  <c:v>1232.0769230769199</c:v>
                </c:pt>
                <c:pt idx="1292">
                  <c:v>1232.0769230769199</c:v>
                </c:pt>
                <c:pt idx="1293">
                  <c:v>1232.0769230769199</c:v>
                </c:pt>
                <c:pt idx="1294">
                  <c:v>1232.0769230769199</c:v>
                </c:pt>
                <c:pt idx="1295">
                  <c:v>1232.0769230769199</c:v>
                </c:pt>
                <c:pt idx="1296">
                  <c:v>1232.0769230769199</c:v>
                </c:pt>
                <c:pt idx="1297">
                  <c:v>1232.0769230769199</c:v>
                </c:pt>
                <c:pt idx="1298">
                  <c:v>1232.0769230769199</c:v>
                </c:pt>
                <c:pt idx="1299">
                  <c:v>1232.0769230769199</c:v>
                </c:pt>
                <c:pt idx="1300">
                  <c:v>1193.22307692308</c:v>
                </c:pt>
                <c:pt idx="1301">
                  <c:v>1193.22307692308</c:v>
                </c:pt>
                <c:pt idx="1302">
                  <c:v>1193.22307692308</c:v>
                </c:pt>
                <c:pt idx="1303">
                  <c:v>1193.22307692308</c:v>
                </c:pt>
                <c:pt idx="1304">
                  <c:v>1193.22307692308</c:v>
                </c:pt>
                <c:pt idx="1305">
                  <c:v>1193.22307692308</c:v>
                </c:pt>
                <c:pt idx="1306">
                  <c:v>1193.22307692308</c:v>
                </c:pt>
                <c:pt idx="1307">
                  <c:v>1193.22307692308</c:v>
                </c:pt>
                <c:pt idx="1308">
                  <c:v>1193.22307692308</c:v>
                </c:pt>
                <c:pt idx="1309">
                  <c:v>1193.22307692308</c:v>
                </c:pt>
                <c:pt idx="1310">
                  <c:v>1164.25384615385</c:v>
                </c:pt>
                <c:pt idx="1311">
                  <c:v>1164.25384615385</c:v>
                </c:pt>
                <c:pt idx="1312">
                  <c:v>1164.25384615385</c:v>
                </c:pt>
                <c:pt idx="1313">
                  <c:v>1164.25384615385</c:v>
                </c:pt>
                <c:pt idx="1314">
                  <c:v>1164.25384615385</c:v>
                </c:pt>
                <c:pt idx="1315">
                  <c:v>1164.25384615385</c:v>
                </c:pt>
                <c:pt idx="1316">
                  <c:v>1164.25384615385</c:v>
                </c:pt>
                <c:pt idx="1317">
                  <c:v>1164.25384615385</c:v>
                </c:pt>
                <c:pt idx="1318">
                  <c:v>1164.25384615385</c:v>
                </c:pt>
                <c:pt idx="1319">
                  <c:v>1164.25384615385</c:v>
                </c:pt>
                <c:pt idx="1320">
                  <c:v>1128.7846153846101</c:v>
                </c:pt>
                <c:pt idx="1321">
                  <c:v>1128.7846153846101</c:v>
                </c:pt>
                <c:pt idx="1322">
                  <c:v>1128.7846153846101</c:v>
                </c:pt>
                <c:pt idx="1323">
                  <c:v>1128.7846153846101</c:v>
                </c:pt>
                <c:pt idx="1324">
                  <c:v>1128.7846153846101</c:v>
                </c:pt>
                <c:pt idx="1325">
                  <c:v>1128.7846153846101</c:v>
                </c:pt>
                <c:pt idx="1326">
                  <c:v>1128.7846153846101</c:v>
                </c:pt>
                <c:pt idx="1327">
                  <c:v>1128.7846153846101</c:v>
                </c:pt>
                <c:pt idx="1328">
                  <c:v>1128.7846153846101</c:v>
                </c:pt>
                <c:pt idx="1329">
                  <c:v>1128.7846153846101</c:v>
                </c:pt>
                <c:pt idx="1330">
                  <c:v>1098.04615384615</c:v>
                </c:pt>
                <c:pt idx="1331">
                  <c:v>1098.04615384615</c:v>
                </c:pt>
                <c:pt idx="1332">
                  <c:v>1098.04615384615</c:v>
                </c:pt>
                <c:pt idx="1333">
                  <c:v>1098.04615384615</c:v>
                </c:pt>
                <c:pt idx="1334">
                  <c:v>1098.04615384615</c:v>
                </c:pt>
                <c:pt idx="1335">
                  <c:v>1098.04615384615</c:v>
                </c:pt>
                <c:pt idx="1336">
                  <c:v>1098.04615384615</c:v>
                </c:pt>
                <c:pt idx="1337">
                  <c:v>1098.04615384615</c:v>
                </c:pt>
                <c:pt idx="1338">
                  <c:v>1098.04615384615</c:v>
                </c:pt>
                <c:pt idx="1339">
                  <c:v>1098.04615384615</c:v>
                </c:pt>
                <c:pt idx="1340">
                  <c:v>1068.02307692308</c:v>
                </c:pt>
                <c:pt idx="1341">
                  <c:v>1068.02307692308</c:v>
                </c:pt>
                <c:pt idx="1342">
                  <c:v>1068.02307692308</c:v>
                </c:pt>
                <c:pt idx="1343">
                  <c:v>1068.02307692308</c:v>
                </c:pt>
                <c:pt idx="1344">
                  <c:v>1068.02307692308</c:v>
                </c:pt>
                <c:pt idx="1345">
                  <c:v>1068.02307692308</c:v>
                </c:pt>
                <c:pt idx="1346">
                  <c:v>1068.02307692308</c:v>
                </c:pt>
                <c:pt idx="1347">
                  <c:v>1068.02307692308</c:v>
                </c:pt>
                <c:pt idx="1348">
                  <c:v>1068.02307692308</c:v>
                </c:pt>
                <c:pt idx="1349">
                  <c:v>1068.02307692308</c:v>
                </c:pt>
                <c:pt idx="1350">
                  <c:v>1038.8</c:v>
                </c:pt>
                <c:pt idx="1351">
                  <c:v>1038.8</c:v>
                </c:pt>
                <c:pt idx="1352">
                  <c:v>1038.8</c:v>
                </c:pt>
                <c:pt idx="1353">
                  <c:v>1038.8</c:v>
                </c:pt>
                <c:pt idx="1354">
                  <c:v>1038.8</c:v>
                </c:pt>
                <c:pt idx="1355">
                  <c:v>1038.8</c:v>
                </c:pt>
                <c:pt idx="1356">
                  <c:v>1038.8</c:v>
                </c:pt>
                <c:pt idx="1357">
                  <c:v>1038.8</c:v>
                </c:pt>
                <c:pt idx="1358">
                  <c:v>1038.8</c:v>
                </c:pt>
                <c:pt idx="1359">
                  <c:v>1038.8</c:v>
                </c:pt>
                <c:pt idx="1360">
                  <c:v>1007.76923076923</c:v>
                </c:pt>
                <c:pt idx="1361">
                  <c:v>1007.76923076923</c:v>
                </c:pt>
                <c:pt idx="1362">
                  <c:v>1007.76923076923</c:v>
                </c:pt>
                <c:pt idx="1363">
                  <c:v>1007.76923076923</c:v>
                </c:pt>
                <c:pt idx="1364">
                  <c:v>1007.76923076923</c:v>
                </c:pt>
                <c:pt idx="1365">
                  <c:v>1007.76923076923</c:v>
                </c:pt>
                <c:pt idx="1366">
                  <c:v>1007.76923076923</c:v>
                </c:pt>
                <c:pt idx="1367">
                  <c:v>1007.76923076923</c:v>
                </c:pt>
                <c:pt idx="1368">
                  <c:v>1007.76923076923</c:v>
                </c:pt>
                <c:pt idx="1369">
                  <c:v>1007.76923076923</c:v>
                </c:pt>
                <c:pt idx="1370">
                  <c:v>944.16153846153804</c:v>
                </c:pt>
                <c:pt idx="1371">
                  <c:v>944.16153846153804</c:v>
                </c:pt>
                <c:pt idx="1372">
                  <c:v>944.16153846153804</c:v>
                </c:pt>
                <c:pt idx="1373">
                  <c:v>944.16153846153804</c:v>
                </c:pt>
                <c:pt idx="1374">
                  <c:v>944.16153846153804</c:v>
                </c:pt>
                <c:pt idx="1375">
                  <c:v>944.16153846153804</c:v>
                </c:pt>
                <c:pt idx="1376">
                  <c:v>944.16153846153804</c:v>
                </c:pt>
                <c:pt idx="1377">
                  <c:v>944.16153846153804</c:v>
                </c:pt>
                <c:pt idx="1378">
                  <c:v>944.16153846153804</c:v>
                </c:pt>
                <c:pt idx="1379">
                  <c:v>944.16153846153804</c:v>
                </c:pt>
                <c:pt idx="1380">
                  <c:v>911.93076923076899</c:v>
                </c:pt>
                <c:pt idx="1381">
                  <c:v>911.93076923076899</c:v>
                </c:pt>
                <c:pt idx="1382">
                  <c:v>911.93076923076899</c:v>
                </c:pt>
                <c:pt idx="1383">
                  <c:v>911.93076923076899</c:v>
                </c:pt>
                <c:pt idx="1384">
                  <c:v>911.93076923076899</c:v>
                </c:pt>
                <c:pt idx="1385">
                  <c:v>911.93076923076899</c:v>
                </c:pt>
                <c:pt idx="1386">
                  <c:v>911.93076923076899</c:v>
                </c:pt>
                <c:pt idx="1387">
                  <c:v>911.93076923076899</c:v>
                </c:pt>
                <c:pt idx="1388">
                  <c:v>911.93076923076899</c:v>
                </c:pt>
                <c:pt idx="1389">
                  <c:v>911.93076923076899</c:v>
                </c:pt>
                <c:pt idx="1390">
                  <c:v>842.11538461538396</c:v>
                </c:pt>
                <c:pt idx="1391">
                  <c:v>842.11538461538396</c:v>
                </c:pt>
                <c:pt idx="1392">
                  <c:v>842.11538461538396</c:v>
                </c:pt>
                <c:pt idx="1393">
                  <c:v>842.11538461538396</c:v>
                </c:pt>
                <c:pt idx="1394">
                  <c:v>842.11538461538396</c:v>
                </c:pt>
                <c:pt idx="1395">
                  <c:v>842.11538461538396</c:v>
                </c:pt>
                <c:pt idx="1396">
                  <c:v>842.11538461538396</c:v>
                </c:pt>
                <c:pt idx="1397">
                  <c:v>842.11538461538396</c:v>
                </c:pt>
                <c:pt idx="1398">
                  <c:v>842.11538461538396</c:v>
                </c:pt>
                <c:pt idx="1399">
                  <c:v>842.11538461538396</c:v>
                </c:pt>
                <c:pt idx="1400">
                  <c:v>818.26153846153795</c:v>
                </c:pt>
                <c:pt idx="1401">
                  <c:v>818.26153846153795</c:v>
                </c:pt>
                <c:pt idx="1402">
                  <c:v>818.26153846153795</c:v>
                </c:pt>
                <c:pt idx="1403">
                  <c:v>818.26153846153795</c:v>
                </c:pt>
                <c:pt idx="1404">
                  <c:v>818.26153846153795</c:v>
                </c:pt>
                <c:pt idx="1405">
                  <c:v>818.26153846153795</c:v>
                </c:pt>
                <c:pt idx="1406">
                  <c:v>818.26153846153795</c:v>
                </c:pt>
                <c:pt idx="1407">
                  <c:v>818.26153846153795</c:v>
                </c:pt>
                <c:pt idx="1408">
                  <c:v>818.26153846153795</c:v>
                </c:pt>
                <c:pt idx="1409">
                  <c:v>818.26153846153795</c:v>
                </c:pt>
                <c:pt idx="1410">
                  <c:v>781.56153846153802</c:v>
                </c:pt>
                <c:pt idx="1411">
                  <c:v>781.56153846153802</c:v>
                </c:pt>
                <c:pt idx="1412">
                  <c:v>781.56153846153802</c:v>
                </c:pt>
                <c:pt idx="1413">
                  <c:v>781.56153846153802</c:v>
                </c:pt>
                <c:pt idx="1414">
                  <c:v>781.56153846153802</c:v>
                </c:pt>
                <c:pt idx="1415">
                  <c:v>781.56153846153802</c:v>
                </c:pt>
                <c:pt idx="1416">
                  <c:v>781.56153846153802</c:v>
                </c:pt>
                <c:pt idx="1417">
                  <c:v>781.56153846153802</c:v>
                </c:pt>
                <c:pt idx="1418">
                  <c:v>781.56153846153802</c:v>
                </c:pt>
                <c:pt idx="1419">
                  <c:v>781.56153846153802</c:v>
                </c:pt>
                <c:pt idx="1420">
                  <c:v>754.25384615384598</c:v>
                </c:pt>
                <c:pt idx="1421">
                  <c:v>754.25384615384598</c:v>
                </c:pt>
                <c:pt idx="1422">
                  <c:v>754.25384615384598</c:v>
                </c:pt>
                <c:pt idx="1423">
                  <c:v>754.25384615384598</c:v>
                </c:pt>
                <c:pt idx="1424">
                  <c:v>754.25384615384598</c:v>
                </c:pt>
                <c:pt idx="1425">
                  <c:v>754.25384615384598</c:v>
                </c:pt>
                <c:pt idx="1426">
                  <c:v>754.25384615384598</c:v>
                </c:pt>
                <c:pt idx="1427">
                  <c:v>754.25384615384598</c:v>
                </c:pt>
                <c:pt idx="1428">
                  <c:v>754.25384615384598</c:v>
                </c:pt>
                <c:pt idx="1429">
                  <c:v>754.25384615384598</c:v>
                </c:pt>
                <c:pt idx="1430">
                  <c:v>728.3</c:v>
                </c:pt>
                <c:pt idx="1431">
                  <c:v>728.3</c:v>
                </c:pt>
                <c:pt idx="1432">
                  <c:v>728.3</c:v>
                </c:pt>
                <c:pt idx="1433">
                  <c:v>728.3</c:v>
                </c:pt>
                <c:pt idx="1434">
                  <c:v>728.3</c:v>
                </c:pt>
                <c:pt idx="1435">
                  <c:v>728.3</c:v>
                </c:pt>
                <c:pt idx="1436">
                  <c:v>728.3</c:v>
                </c:pt>
                <c:pt idx="1437">
                  <c:v>728.3</c:v>
                </c:pt>
                <c:pt idx="1438">
                  <c:v>728.3</c:v>
                </c:pt>
                <c:pt idx="1439">
                  <c:v>728.3</c:v>
                </c:pt>
                <c:pt idx="1440">
                  <c:v>710.638461538461</c:v>
                </c:pt>
                <c:pt idx="1441">
                  <c:v>710.638461538461</c:v>
                </c:pt>
                <c:pt idx="1442">
                  <c:v>710.638461538461</c:v>
                </c:pt>
                <c:pt idx="1443">
                  <c:v>710.638461538461</c:v>
                </c:pt>
                <c:pt idx="1444">
                  <c:v>710.638461538461</c:v>
                </c:pt>
                <c:pt idx="1445">
                  <c:v>710.638461538461</c:v>
                </c:pt>
                <c:pt idx="1446">
                  <c:v>710.638461538461</c:v>
                </c:pt>
                <c:pt idx="1447">
                  <c:v>710.638461538461</c:v>
                </c:pt>
                <c:pt idx="1448">
                  <c:v>710.638461538461</c:v>
                </c:pt>
                <c:pt idx="1449">
                  <c:v>710.638461538461</c:v>
                </c:pt>
                <c:pt idx="1450">
                  <c:v>685.03076923076901</c:v>
                </c:pt>
                <c:pt idx="1451">
                  <c:v>685.03076923076901</c:v>
                </c:pt>
                <c:pt idx="1452">
                  <c:v>685.03076923076901</c:v>
                </c:pt>
                <c:pt idx="1453">
                  <c:v>685.03076923076901</c:v>
                </c:pt>
                <c:pt idx="1454">
                  <c:v>685.03076923076901</c:v>
                </c:pt>
                <c:pt idx="1455">
                  <c:v>685.03076923076901</c:v>
                </c:pt>
                <c:pt idx="1456">
                  <c:v>685.03076923076901</c:v>
                </c:pt>
                <c:pt idx="1457">
                  <c:v>685.03076923076901</c:v>
                </c:pt>
                <c:pt idx="1458">
                  <c:v>685.03076923076901</c:v>
                </c:pt>
                <c:pt idx="1459">
                  <c:v>685.03076923076901</c:v>
                </c:pt>
                <c:pt idx="1460">
                  <c:v>665.29230769230799</c:v>
                </c:pt>
                <c:pt idx="1461">
                  <c:v>665.29230769230799</c:v>
                </c:pt>
                <c:pt idx="1462">
                  <c:v>665.29230769230799</c:v>
                </c:pt>
                <c:pt idx="1463">
                  <c:v>665.29230769230799</c:v>
                </c:pt>
                <c:pt idx="1464">
                  <c:v>665.29230769230799</c:v>
                </c:pt>
                <c:pt idx="1465">
                  <c:v>665.29230769230799</c:v>
                </c:pt>
                <c:pt idx="1466">
                  <c:v>665.29230769230799</c:v>
                </c:pt>
                <c:pt idx="1467">
                  <c:v>665.29230769230799</c:v>
                </c:pt>
                <c:pt idx="1468">
                  <c:v>665.29230769230799</c:v>
                </c:pt>
                <c:pt idx="1469">
                  <c:v>665.29230769230799</c:v>
                </c:pt>
                <c:pt idx="1470">
                  <c:v>643.1</c:v>
                </c:pt>
                <c:pt idx="1471">
                  <c:v>643.1</c:v>
                </c:pt>
                <c:pt idx="1472">
                  <c:v>643.1</c:v>
                </c:pt>
                <c:pt idx="1473">
                  <c:v>643.1</c:v>
                </c:pt>
                <c:pt idx="1474">
                  <c:v>643.1</c:v>
                </c:pt>
                <c:pt idx="1475">
                  <c:v>643.1</c:v>
                </c:pt>
                <c:pt idx="1476">
                  <c:v>643.1</c:v>
                </c:pt>
                <c:pt idx="1477">
                  <c:v>643.1</c:v>
                </c:pt>
                <c:pt idx="1478">
                  <c:v>643.1</c:v>
                </c:pt>
                <c:pt idx="1479">
                  <c:v>643.1</c:v>
                </c:pt>
                <c:pt idx="1480">
                  <c:v>623.4</c:v>
                </c:pt>
                <c:pt idx="1481">
                  <c:v>623.4</c:v>
                </c:pt>
                <c:pt idx="1482">
                  <c:v>623.4</c:v>
                </c:pt>
                <c:pt idx="1483">
                  <c:v>623.4</c:v>
                </c:pt>
                <c:pt idx="1484">
                  <c:v>623.4</c:v>
                </c:pt>
                <c:pt idx="1485">
                  <c:v>623.4</c:v>
                </c:pt>
                <c:pt idx="1486">
                  <c:v>623.4</c:v>
                </c:pt>
                <c:pt idx="1487">
                  <c:v>623.4</c:v>
                </c:pt>
                <c:pt idx="1488">
                  <c:v>623.4</c:v>
                </c:pt>
                <c:pt idx="1489">
                  <c:v>623.4</c:v>
                </c:pt>
                <c:pt idx="1490">
                  <c:v>599.40769230769195</c:v>
                </c:pt>
                <c:pt idx="1491">
                  <c:v>599.40769230769195</c:v>
                </c:pt>
                <c:pt idx="1492">
                  <c:v>599.40769230769195</c:v>
                </c:pt>
                <c:pt idx="1493">
                  <c:v>599.40769230769195</c:v>
                </c:pt>
                <c:pt idx="1494">
                  <c:v>599.40769230769195</c:v>
                </c:pt>
                <c:pt idx="1495">
                  <c:v>599.40769230769195</c:v>
                </c:pt>
                <c:pt idx="1496">
                  <c:v>599.40769230769195</c:v>
                </c:pt>
                <c:pt idx="1497">
                  <c:v>599.40769230769195</c:v>
                </c:pt>
                <c:pt idx="1498">
                  <c:v>599.40769230769195</c:v>
                </c:pt>
                <c:pt idx="1499">
                  <c:v>599.40769230769195</c:v>
                </c:pt>
                <c:pt idx="1500">
                  <c:v>560.89230769230801</c:v>
                </c:pt>
                <c:pt idx="1501">
                  <c:v>560.89230769230801</c:v>
                </c:pt>
                <c:pt idx="1502">
                  <c:v>560.89230769230801</c:v>
                </c:pt>
                <c:pt idx="1503">
                  <c:v>560.89230769230801</c:v>
                </c:pt>
                <c:pt idx="1504">
                  <c:v>560.89230769230801</c:v>
                </c:pt>
                <c:pt idx="1505">
                  <c:v>560.89230769230801</c:v>
                </c:pt>
                <c:pt idx="1506">
                  <c:v>560.89230769230801</c:v>
                </c:pt>
                <c:pt idx="1507">
                  <c:v>560.89230769230801</c:v>
                </c:pt>
                <c:pt idx="1508">
                  <c:v>560.89230769230801</c:v>
                </c:pt>
                <c:pt idx="1509">
                  <c:v>560.89230769230801</c:v>
                </c:pt>
                <c:pt idx="1510">
                  <c:v>541.99230769230803</c:v>
                </c:pt>
                <c:pt idx="1511">
                  <c:v>541.99230769230803</c:v>
                </c:pt>
                <c:pt idx="1512">
                  <c:v>541.99230769230803</c:v>
                </c:pt>
                <c:pt idx="1513">
                  <c:v>541.99230769230803</c:v>
                </c:pt>
                <c:pt idx="1514">
                  <c:v>541.99230769230803</c:v>
                </c:pt>
                <c:pt idx="1515">
                  <c:v>541.99230769230803</c:v>
                </c:pt>
                <c:pt idx="1516">
                  <c:v>541.99230769230803</c:v>
                </c:pt>
                <c:pt idx="1517">
                  <c:v>541.99230769230803</c:v>
                </c:pt>
                <c:pt idx="1518">
                  <c:v>541.99230769230803</c:v>
                </c:pt>
                <c:pt idx="1519">
                  <c:v>541.99230769230803</c:v>
                </c:pt>
                <c:pt idx="1520">
                  <c:v>496.3</c:v>
                </c:pt>
                <c:pt idx="1521">
                  <c:v>496.3</c:v>
                </c:pt>
                <c:pt idx="1522">
                  <c:v>496.3</c:v>
                </c:pt>
                <c:pt idx="1523">
                  <c:v>496.3</c:v>
                </c:pt>
                <c:pt idx="1524">
                  <c:v>496.3</c:v>
                </c:pt>
                <c:pt idx="1525">
                  <c:v>496.3</c:v>
                </c:pt>
                <c:pt idx="1526">
                  <c:v>496.3</c:v>
                </c:pt>
                <c:pt idx="1527">
                  <c:v>496.3</c:v>
                </c:pt>
                <c:pt idx="1528">
                  <c:v>496.3</c:v>
                </c:pt>
                <c:pt idx="1529">
                  <c:v>496.3</c:v>
                </c:pt>
                <c:pt idx="1530">
                  <c:v>480.66923076923001</c:v>
                </c:pt>
                <c:pt idx="1531">
                  <c:v>480.66923076923001</c:v>
                </c:pt>
                <c:pt idx="1532">
                  <c:v>480.66923076923001</c:v>
                </c:pt>
                <c:pt idx="1533">
                  <c:v>480.66923076923001</c:v>
                </c:pt>
                <c:pt idx="1534">
                  <c:v>480.66923076923001</c:v>
                </c:pt>
                <c:pt idx="1535">
                  <c:v>480.66923076923001</c:v>
                </c:pt>
                <c:pt idx="1536">
                  <c:v>480.66923076923001</c:v>
                </c:pt>
                <c:pt idx="1537">
                  <c:v>480.66923076923001</c:v>
                </c:pt>
                <c:pt idx="1538">
                  <c:v>480.66923076923001</c:v>
                </c:pt>
                <c:pt idx="1539">
                  <c:v>480.66923076923001</c:v>
                </c:pt>
                <c:pt idx="1540">
                  <c:v>457.24615384615402</c:v>
                </c:pt>
                <c:pt idx="1541">
                  <c:v>457.24615384615402</c:v>
                </c:pt>
                <c:pt idx="1542">
                  <c:v>457.24615384615402</c:v>
                </c:pt>
                <c:pt idx="1543">
                  <c:v>457.24615384615402</c:v>
                </c:pt>
                <c:pt idx="1544">
                  <c:v>457.24615384615402</c:v>
                </c:pt>
                <c:pt idx="1545">
                  <c:v>457.24615384615402</c:v>
                </c:pt>
                <c:pt idx="1546">
                  <c:v>457.24615384615402</c:v>
                </c:pt>
                <c:pt idx="1547">
                  <c:v>457.24615384615402</c:v>
                </c:pt>
                <c:pt idx="1548">
                  <c:v>457.24615384615402</c:v>
                </c:pt>
                <c:pt idx="1549">
                  <c:v>457.24615384615402</c:v>
                </c:pt>
                <c:pt idx="1550">
                  <c:v>439.80769230769198</c:v>
                </c:pt>
                <c:pt idx="1551">
                  <c:v>439.80769230769198</c:v>
                </c:pt>
                <c:pt idx="1552">
                  <c:v>439.80769230769198</c:v>
                </c:pt>
                <c:pt idx="1553">
                  <c:v>439.80769230769198</c:v>
                </c:pt>
                <c:pt idx="1554">
                  <c:v>439.80769230769198</c:v>
                </c:pt>
                <c:pt idx="1555">
                  <c:v>439.80769230769198</c:v>
                </c:pt>
                <c:pt idx="1556">
                  <c:v>439.80769230769198</c:v>
                </c:pt>
                <c:pt idx="1557">
                  <c:v>439.80769230769198</c:v>
                </c:pt>
                <c:pt idx="1558">
                  <c:v>439.80769230769198</c:v>
                </c:pt>
                <c:pt idx="1559">
                  <c:v>439.80769230769198</c:v>
                </c:pt>
                <c:pt idx="1560">
                  <c:v>423.6</c:v>
                </c:pt>
                <c:pt idx="1561">
                  <c:v>423.6</c:v>
                </c:pt>
                <c:pt idx="1562">
                  <c:v>423.6</c:v>
                </c:pt>
                <c:pt idx="1563">
                  <c:v>423.6</c:v>
                </c:pt>
                <c:pt idx="1564">
                  <c:v>423.6</c:v>
                </c:pt>
                <c:pt idx="1565">
                  <c:v>423.6</c:v>
                </c:pt>
                <c:pt idx="1566">
                  <c:v>423.6</c:v>
                </c:pt>
                <c:pt idx="1567">
                  <c:v>423.6</c:v>
                </c:pt>
                <c:pt idx="1568">
                  <c:v>423.6</c:v>
                </c:pt>
                <c:pt idx="1569">
                  <c:v>423.6</c:v>
                </c:pt>
                <c:pt idx="1570">
                  <c:v>411.138461538461</c:v>
                </c:pt>
                <c:pt idx="1571">
                  <c:v>411.138461538461</c:v>
                </c:pt>
                <c:pt idx="1572">
                  <c:v>411.138461538461</c:v>
                </c:pt>
                <c:pt idx="1573">
                  <c:v>411.138461538461</c:v>
                </c:pt>
                <c:pt idx="1574">
                  <c:v>411.138461538461</c:v>
                </c:pt>
                <c:pt idx="1575">
                  <c:v>411.138461538461</c:v>
                </c:pt>
                <c:pt idx="1576">
                  <c:v>411.138461538461</c:v>
                </c:pt>
                <c:pt idx="1577">
                  <c:v>411.138461538461</c:v>
                </c:pt>
                <c:pt idx="1578">
                  <c:v>411.138461538461</c:v>
                </c:pt>
                <c:pt idx="1579">
                  <c:v>411.138461538461</c:v>
                </c:pt>
                <c:pt idx="1580">
                  <c:v>394.87692307692299</c:v>
                </c:pt>
                <c:pt idx="1581">
                  <c:v>394.87692307692299</c:v>
                </c:pt>
                <c:pt idx="1582">
                  <c:v>394.87692307692299</c:v>
                </c:pt>
                <c:pt idx="1583">
                  <c:v>394.87692307692299</c:v>
                </c:pt>
                <c:pt idx="1584">
                  <c:v>394.87692307692299</c:v>
                </c:pt>
                <c:pt idx="1585">
                  <c:v>394.87692307692299</c:v>
                </c:pt>
                <c:pt idx="1586">
                  <c:v>394.87692307692299</c:v>
                </c:pt>
                <c:pt idx="1587">
                  <c:v>394.87692307692299</c:v>
                </c:pt>
                <c:pt idx="1588">
                  <c:v>394.87692307692299</c:v>
                </c:pt>
                <c:pt idx="1589">
                  <c:v>394.87692307692299</c:v>
                </c:pt>
                <c:pt idx="1590">
                  <c:v>382.42307692307702</c:v>
                </c:pt>
                <c:pt idx="1591">
                  <c:v>382.42307692307702</c:v>
                </c:pt>
                <c:pt idx="1592">
                  <c:v>382.42307692307702</c:v>
                </c:pt>
                <c:pt idx="1593">
                  <c:v>382.42307692307702</c:v>
                </c:pt>
                <c:pt idx="1594">
                  <c:v>382.42307692307702</c:v>
                </c:pt>
                <c:pt idx="1595">
                  <c:v>382.42307692307702</c:v>
                </c:pt>
                <c:pt idx="1596">
                  <c:v>382.42307692307702</c:v>
                </c:pt>
                <c:pt idx="1597">
                  <c:v>382.42307692307702</c:v>
                </c:pt>
                <c:pt idx="1598">
                  <c:v>382.42307692307702</c:v>
                </c:pt>
                <c:pt idx="1599">
                  <c:v>382.42307692307702</c:v>
                </c:pt>
                <c:pt idx="1600">
                  <c:v>367.25384615384598</c:v>
                </c:pt>
                <c:pt idx="1601">
                  <c:v>367.25384615384598</c:v>
                </c:pt>
                <c:pt idx="1602">
                  <c:v>367.25384615384598</c:v>
                </c:pt>
                <c:pt idx="1603">
                  <c:v>367.25384615384598</c:v>
                </c:pt>
                <c:pt idx="1604">
                  <c:v>367.25384615384598</c:v>
                </c:pt>
                <c:pt idx="1605">
                  <c:v>367.25384615384598</c:v>
                </c:pt>
                <c:pt idx="1606">
                  <c:v>367.25384615384598</c:v>
                </c:pt>
                <c:pt idx="1607">
                  <c:v>367.25384615384598</c:v>
                </c:pt>
                <c:pt idx="1608">
                  <c:v>367.25384615384598</c:v>
                </c:pt>
                <c:pt idx="1609">
                  <c:v>367.25384615384598</c:v>
                </c:pt>
                <c:pt idx="1610">
                  <c:v>356.33846153846099</c:v>
                </c:pt>
                <c:pt idx="1611">
                  <c:v>356.33846153846099</c:v>
                </c:pt>
                <c:pt idx="1612">
                  <c:v>356.33846153846099</c:v>
                </c:pt>
                <c:pt idx="1613">
                  <c:v>356.33846153846099</c:v>
                </c:pt>
                <c:pt idx="1614">
                  <c:v>356.33846153846099</c:v>
                </c:pt>
                <c:pt idx="1615">
                  <c:v>356.33846153846099</c:v>
                </c:pt>
                <c:pt idx="1616">
                  <c:v>356.33846153846099</c:v>
                </c:pt>
                <c:pt idx="1617">
                  <c:v>356.33846153846099</c:v>
                </c:pt>
                <c:pt idx="1618">
                  <c:v>356.33846153846099</c:v>
                </c:pt>
                <c:pt idx="1619">
                  <c:v>356.33846153846099</c:v>
                </c:pt>
                <c:pt idx="1620">
                  <c:v>343.34615384615398</c:v>
                </c:pt>
                <c:pt idx="1621">
                  <c:v>343.34615384615398</c:v>
                </c:pt>
                <c:pt idx="1622">
                  <c:v>343.34615384615398</c:v>
                </c:pt>
                <c:pt idx="1623">
                  <c:v>343.34615384615398</c:v>
                </c:pt>
                <c:pt idx="1624">
                  <c:v>343.34615384615398</c:v>
                </c:pt>
                <c:pt idx="1625">
                  <c:v>343.34615384615398</c:v>
                </c:pt>
                <c:pt idx="1626">
                  <c:v>343.34615384615398</c:v>
                </c:pt>
                <c:pt idx="1627">
                  <c:v>343.34615384615398</c:v>
                </c:pt>
                <c:pt idx="1628">
                  <c:v>343.34615384615398</c:v>
                </c:pt>
                <c:pt idx="1629">
                  <c:v>343.34615384615398</c:v>
                </c:pt>
                <c:pt idx="1630">
                  <c:v>318.68461538461497</c:v>
                </c:pt>
                <c:pt idx="1631">
                  <c:v>318.68461538461497</c:v>
                </c:pt>
                <c:pt idx="1632">
                  <c:v>318.68461538461497</c:v>
                </c:pt>
                <c:pt idx="1633">
                  <c:v>318.68461538461497</c:v>
                </c:pt>
                <c:pt idx="1634">
                  <c:v>318.68461538461497</c:v>
                </c:pt>
                <c:pt idx="1635">
                  <c:v>318.68461538461497</c:v>
                </c:pt>
                <c:pt idx="1636">
                  <c:v>318.68461538461497</c:v>
                </c:pt>
                <c:pt idx="1637">
                  <c:v>318.68461538461497</c:v>
                </c:pt>
                <c:pt idx="1638">
                  <c:v>318.68461538461497</c:v>
                </c:pt>
                <c:pt idx="1639">
                  <c:v>318.68461538461497</c:v>
                </c:pt>
                <c:pt idx="1640">
                  <c:v>304.93846153846198</c:v>
                </c:pt>
                <c:pt idx="1641">
                  <c:v>304.93846153846198</c:v>
                </c:pt>
                <c:pt idx="1642">
                  <c:v>304.93846153846198</c:v>
                </c:pt>
                <c:pt idx="1643">
                  <c:v>304.93846153846198</c:v>
                </c:pt>
                <c:pt idx="1644">
                  <c:v>304.93846153846198</c:v>
                </c:pt>
                <c:pt idx="1645">
                  <c:v>304.93846153846198</c:v>
                </c:pt>
                <c:pt idx="1646">
                  <c:v>304.93846153846198</c:v>
                </c:pt>
                <c:pt idx="1647">
                  <c:v>304.93846153846198</c:v>
                </c:pt>
                <c:pt idx="1648">
                  <c:v>304.93846153846198</c:v>
                </c:pt>
                <c:pt idx="1649">
                  <c:v>304.93846153846198</c:v>
                </c:pt>
                <c:pt idx="1650">
                  <c:v>277.25384615384598</c:v>
                </c:pt>
                <c:pt idx="1651">
                  <c:v>277.25384615384598</c:v>
                </c:pt>
                <c:pt idx="1652">
                  <c:v>277.25384615384598</c:v>
                </c:pt>
                <c:pt idx="1653">
                  <c:v>277.25384615384598</c:v>
                </c:pt>
                <c:pt idx="1654">
                  <c:v>277.25384615384598</c:v>
                </c:pt>
                <c:pt idx="1655">
                  <c:v>277.25384615384598</c:v>
                </c:pt>
                <c:pt idx="1656">
                  <c:v>277.25384615384598</c:v>
                </c:pt>
                <c:pt idx="1657">
                  <c:v>277.25384615384598</c:v>
                </c:pt>
                <c:pt idx="1658">
                  <c:v>277.25384615384598</c:v>
                </c:pt>
                <c:pt idx="1659">
                  <c:v>277.25384615384598</c:v>
                </c:pt>
                <c:pt idx="1660">
                  <c:v>267.96923076923099</c:v>
                </c:pt>
                <c:pt idx="1661">
                  <c:v>267.96923076923099</c:v>
                </c:pt>
                <c:pt idx="1662">
                  <c:v>267.96923076923099</c:v>
                </c:pt>
                <c:pt idx="1663">
                  <c:v>267.96923076923099</c:v>
                </c:pt>
                <c:pt idx="1664">
                  <c:v>267.96923076923099</c:v>
                </c:pt>
                <c:pt idx="1665">
                  <c:v>267.96923076923099</c:v>
                </c:pt>
                <c:pt idx="1666">
                  <c:v>267.96923076923099</c:v>
                </c:pt>
                <c:pt idx="1667">
                  <c:v>267.96923076923099</c:v>
                </c:pt>
                <c:pt idx="1668">
                  <c:v>267.96923076923099</c:v>
                </c:pt>
                <c:pt idx="1669">
                  <c:v>267.96923076923099</c:v>
                </c:pt>
                <c:pt idx="1670">
                  <c:v>254.507692307692</c:v>
                </c:pt>
                <c:pt idx="1671">
                  <c:v>254.507692307692</c:v>
                </c:pt>
                <c:pt idx="1672">
                  <c:v>254.507692307692</c:v>
                </c:pt>
                <c:pt idx="1673">
                  <c:v>254.507692307692</c:v>
                </c:pt>
                <c:pt idx="1674">
                  <c:v>254.507692307692</c:v>
                </c:pt>
                <c:pt idx="1675">
                  <c:v>254.507692307692</c:v>
                </c:pt>
                <c:pt idx="1676">
                  <c:v>254.507692307692</c:v>
                </c:pt>
                <c:pt idx="1677">
                  <c:v>254.507692307692</c:v>
                </c:pt>
                <c:pt idx="1678">
                  <c:v>254.507692307692</c:v>
                </c:pt>
                <c:pt idx="1679">
                  <c:v>254.507692307692</c:v>
                </c:pt>
                <c:pt idx="1680">
                  <c:v>243.24615384615399</c:v>
                </c:pt>
                <c:pt idx="1681">
                  <c:v>243.24615384615399</c:v>
                </c:pt>
                <c:pt idx="1682">
                  <c:v>243.24615384615399</c:v>
                </c:pt>
                <c:pt idx="1683">
                  <c:v>243.24615384615399</c:v>
                </c:pt>
                <c:pt idx="1684">
                  <c:v>243.24615384615399</c:v>
                </c:pt>
                <c:pt idx="1685">
                  <c:v>243.24615384615399</c:v>
                </c:pt>
                <c:pt idx="1686">
                  <c:v>243.24615384615399</c:v>
                </c:pt>
                <c:pt idx="1687">
                  <c:v>243.24615384615399</c:v>
                </c:pt>
                <c:pt idx="1688">
                  <c:v>243.24615384615399</c:v>
                </c:pt>
                <c:pt idx="1689">
                  <c:v>243.24615384615399</c:v>
                </c:pt>
                <c:pt idx="1690">
                  <c:v>232.6</c:v>
                </c:pt>
                <c:pt idx="1691">
                  <c:v>232.6</c:v>
                </c:pt>
                <c:pt idx="1692">
                  <c:v>232.6</c:v>
                </c:pt>
                <c:pt idx="1693">
                  <c:v>232.6</c:v>
                </c:pt>
                <c:pt idx="1694">
                  <c:v>232.6</c:v>
                </c:pt>
                <c:pt idx="1695">
                  <c:v>232.6</c:v>
                </c:pt>
                <c:pt idx="1696">
                  <c:v>232.6</c:v>
                </c:pt>
                <c:pt idx="1697">
                  <c:v>232.6</c:v>
                </c:pt>
                <c:pt idx="1698">
                  <c:v>232.6</c:v>
                </c:pt>
                <c:pt idx="1699">
                  <c:v>232.6</c:v>
                </c:pt>
                <c:pt idx="1700">
                  <c:v>224.84615384615401</c:v>
                </c:pt>
                <c:pt idx="1701">
                  <c:v>224.84615384615401</c:v>
                </c:pt>
                <c:pt idx="1702">
                  <c:v>224.84615384615401</c:v>
                </c:pt>
                <c:pt idx="1703">
                  <c:v>224.84615384615401</c:v>
                </c:pt>
                <c:pt idx="1704">
                  <c:v>224.84615384615401</c:v>
                </c:pt>
                <c:pt idx="1705">
                  <c:v>224.84615384615401</c:v>
                </c:pt>
                <c:pt idx="1706">
                  <c:v>224.84615384615401</c:v>
                </c:pt>
                <c:pt idx="1707">
                  <c:v>224.84615384615401</c:v>
                </c:pt>
                <c:pt idx="1708">
                  <c:v>224.84615384615401</c:v>
                </c:pt>
                <c:pt idx="1709">
                  <c:v>224.84615384615401</c:v>
                </c:pt>
                <c:pt idx="1710">
                  <c:v>214.85384615384601</c:v>
                </c:pt>
                <c:pt idx="1711">
                  <c:v>214.85384615384601</c:v>
                </c:pt>
                <c:pt idx="1712">
                  <c:v>214.85384615384601</c:v>
                </c:pt>
                <c:pt idx="1713">
                  <c:v>214.85384615384601</c:v>
                </c:pt>
                <c:pt idx="1714">
                  <c:v>214.85384615384601</c:v>
                </c:pt>
                <c:pt idx="1715">
                  <c:v>214.85384615384601</c:v>
                </c:pt>
                <c:pt idx="1716">
                  <c:v>214.85384615384601</c:v>
                </c:pt>
                <c:pt idx="1717">
                  <c:v>214.85384615384601</c:v>
                </c:pt>
                <c:pt idx="1718">
                  <c:v>214.85384615384601</c:v>
                </c:pt>
                <c:pt idx="1719">
                  <c:v>214.85384615384601</c:v>
                </c:pt>
                <c:pt idx="1720">
                  <c:v>206.9</c:v>
                </c:pt>
                <c:pt idx="1721">
                  <c:v>206.9</c:v>
                </c:pt>
                <c:pt idx="1722">
                  <c:v>206.9</c:v>
                </c:pt>
                <c:pt idx="1723">
                  <c:v>206.9</c:v>
                </c:pt>
                <c:pt idx="1724">
                  <c:v>206.9</c:v>
                </c:pt>
                <c:pt idx="1725">
                  <c:v>206.9</c:v>
                </c:pt>
                <c:pt idx="1726">
                  <c:v>206.9</c:v>
                </c:pt>
                <c:pt idx="1727">
                  <c:v>206.9</c:v>
                </c:pt>
                <c:pt idx="1728">
                  <c:v>206.9</c:v>
                </c:pt>
                <c:pt idx="1729">
                  <c:v>206.9</c:v>
                </c:pt>
                <c:pt idx="1730">
                  <c:v>199.869230769231</c:v>
                </c:pt>
                <c:pt idx="1731">
                  <c:v>199.869230769231</c:v>
                </c:pt>
                <c:pt idx="1732">
                  <c:v>199.869230769231</c:v>
                </c:pt>
                <c:pt idx="1733">
                  <c:v>199.869230769231</c:v>
                </c:pt>
                <c:pt idx="1734">
                  <c:v>199.869230769231</c:v>
                </c:pt>
                <c:pt idx="1735">
                  <c:v>199.869230769231</c:v>
                </c:pt>
                <c:pt idx="1736">
                  <c:v>199.869230769231</c:v>
                </c:pt>
                <c:pt idx="1737">
                  <c:v>199.869230769231</c:v>
                </c:pt>
                <c:pt idx="1738">
                  <c:v>199.869230769231</c:v>
                </c:pt>
                <c:pt idx="1739">
                  <c:v>199.869230769231</c:v>
                </c:pt>
                <c:pt idx="1740">
                  <c:v>192.6</c:v>
                </c:pt>
                <c:pt idx="1741">
                  <c:v>192.6</c:v>
                </c:pt>
                <c:pt idx="1742">
                  <c:v>192.6</c:v>
                </c:pt>
                <c:pt idx="1743">
                  <c:v>192.6</c:v>
                </c:pt>
                <c:pt idx="1744">
                  <c:v>192.6</c:v>
                </c:pt>
                <c:pt idx="1745">
                  <c:v>192.6</c:v>
                </c:pt>
                <c:pt idx="1746">
                  <c:v>192.6</c:v>
                </c:pt>
                <c:pt idx="1747">
                  <c:v>192.6</c:v>
                </c:pt>
                <c:pt idx="1748">
                  <c:v>192.6</c:v>
                </c:pt>
                <c:pt idx="1749">
                  <c:v>192.6</c:v>
                </c:pt>
                <c:pt idx="1750">
                  <c:v>184.88461538461499</c:v>
                </c:pt>
                <c:pt idx="1751">
                  <c:v>184.88461538461499</c:v>
                </c:pt>
                <c:pt idx="1752">
                  <c:v>184.88461538461499</c:v>
                </c:pt>
                <c:pt idx="1753">
                  <c:v>184.88461538461499</c:v>
                </c:pt>
                <c:pt idx="1754">
                  <c:v>184.88461538461499</c:v>
                </c:pt>
                <c:pt idx="1755">
                  <c:v>184.88461538461499</c:v>
                </c:pt>
                <c:pt idx="1756">
                  <c:v>184.88461538461499</c:v>
                </c:pt>
                <c:pt idx="1757">
                  <c:v>184.88461538461499</c:v>
                </c:pt>
                <c:pt idx="1758">
                  <c:v>184.88461538461499</c:v>
                </c:pt>
                <c:pt idx="1759">
                  <c:v>184.88461538461499</c:v>
                </c:pt>
                <c:pt idx="1760">
                  <c:v>168.65384615384599</c:v>
                </c:pt>
                <c:pt idx="1761">
                  <c:v>168.65384615384599</c:v>
                </c:pt>
                <c:pt idx="1762">
                  <c:v>168.65384615384599</c:v>
                </c:pt>
                <c:pt idx="1763">
                  <c:v>168.65384615384599</c:v>
                </c:pt>
                <c:pt idx="1764">
                  <c:v>168.65384615384599</c:v>
                </c:pt>
                <c:pt idx="1765">
                  <c:v>168.65384615384599</c:v>
                </c:pt>
                <c:pt idx="1766">
                  <c:v>168.65384615384599</c:v>
                </c:pt>
                <c:pt idx="1767">
                  <c:v>168.65384615384599</c:v>
                </c:pt>
                <c:pt idx="1768">
                  <c:v>168.65384615384599</c:v>
                </c:pt>
                <c:pt idx="1769">
                  <c:v>168.65384615384599</c:v>
                </c:pt>
                <c:pt idx="1770">
                  <c:v>161.676923076923</c:v>
                </c:pt>
                <c:pt idx="1771">
                  <c:v>161.676923076923</c:v>
                </c:pt>
                <c:pt idx="1772">
                  <c:v>161.676923076923</c:v>
                </c:pt>
                <c:pt idx="1773">
                  <c:v>161.676923076923</c:v>
                </c:pt>
                <c:pt idx="1774">
                  <c:v>161.676923076923</c:v>
                </c:pt>
                <c:pt idx="1775">
                  <c:v>161.676923076923</c:v>
                </c:pt>
                <c:pt idx="1776">
                  <c:v>161.676923076923</c:v>
                </c:pt>
                <c:pt idx="1777">
                  <c:v>161.676923076923</c:v>
                </c:pt>
                <c:pt idx="1778">
                  <c:v>161.676923076923</c:v>
                </c:pt>
                <c:pt idx="1779">
                  <c:v>161.676923076923</c:v>
                </c:pt>
                <c:pt idx="1780">
                  <c:v>144.56923076923101</c:v>
                </c:pt>
                <c:pt idx="1781">
                  <c:v>144.56923076923101</c:v>
                </c:pt>
                <c:pt idx="1782">
                  <c:v>144.56923076923101</c:v>
                </c:pt>
                <c:pt idx="1783">
                  <c:v>144.56923076923101</c:v>
                </c:pt>
                <c:pt idx="1784">
                  <c:v>144.56923076923101</c:v>
                </c:pt>
                <c:pt idx="1785">
                  <c:v>144.56923076923101</c:v>
                </c:pt>
                <c:pt idx="1786">
                  <c:v>144.56923076923101</c:v>
                </c:pt>
                <c:pt idx="1787">
                  <c:v>144.56923076923101</c:v>
                </c:pt>
                <c:pt idx="1788">
                  <c:v>144.56923076923101</c:v>
                </c:pt>
                <c:pt idx="1789">
                  <c:v>144.56923076923101</c:v>
                </c:pt>
                <c:pt idx="1790">
                  <c:v>138.961538461538</c:v>
                </c:pt>
                <c:pt idx="1791">
                  <c:v>138.961538461538</c:v>
                </c:pt>
                <c:pt idx="1792">
                  <c:v>138.961538461538</c:v>
                </c:pt>
                <c:pt idx="1793">
                  <c:v>138.961538461538</c:v>
                </c:pt>
                <c:pt idx="1794">
                  <c:v>138.961538461538</c:v>
                </c:pt>
                <c:pt idx="1795">
                  <c:v>138.961538461538</c:v>
                </c:pt>
                <c:pt idx="1796">
                  <c:v>138.961538461538</c:v>
                </c:pt>
                <c:pt idx="1797">
                  <c:v>138.961538461538</c:v>
                </c:pt>
                <c:pt idx="1798">
                  <c:v>138.961538461538</c:v>
                </c:pt>
                <c:pt idx="1799">
                  <c:v>138.961538461538</c:v>
                </c:pt>
                <c:pt idx="1800">
                  <c:v>129.93076923076899</c:v>
                </c:pt>
                <c:pt idx="1801">
                  <c:v>129.93076923076899</c:v>
                </c:pt>
                <c:pt idx="1802">
                  <c:v>129.93076923076899</c:v>
                </c:pt>
                <c:pt idx="1803">
                  <c:v>129.93076923076899</c:v>
                </c:pt>
                <c:pt idx="1804">
                  <c:v>129.93076923076899</c:v>
                </c:pt>
                <c:pt idx="1805">
                  <c:v>129.93076923076899</c:v>
                </c:pt>
                <c:pt idx="1806">
                  <c:v>129.93076923076899</c:v>
                </c:pt>
                <c:pt idx="1807">
                  <c:v>129.93076923076899</c:v>
                </c:pt>
                <c:pt idx="1808">
                  <c:v>129.93076923076899</c:v>
                </c:pt>
                <c:pt idx="1809">
                  <c:v>129.93076923076899</c:v>
                </c:pt>
                <c:pt idx="1810">
                  <c:v>123.007692307692</c:v>
                </c:pt>
                <c:pt idx="1811">
                  <c:v>123.007692307692</c:v>
                </c:pt>
                <c:pt idx="1812">
                  <c:v>123.007692307692</c:v>
                </c:pt>
                <c:pt idx="1813">
                  <c:v>123.007692307692</c:v>
                </c:pt>
                <c:pt idx="1814">
                  <c:v>123.007692307692</c:v>
                </c:pt>
                <c:pt idx="1815">
                  <c:v>123.007692307692</c:v>
                </c:pt>
                <c:pt idx="1816">
                  <c:v>123.007692307692</c:v>
                </c:pt>
                <c:pt idx="1817">
                  <c:v>123.007692307692</c:v>
                </c:pt>
                <c:pt idx="1818">
                  <c:v>123.007692307692</c:v>
                </c:pt>
                <c:pt idx="1819">
                  <c:v>123.007692307692</c:v>
                </c:pt>
                <c:pt idx="1820">
                  <c:v>116.523076923077</c:v>
                </c:pt>
                <c:pt idx="1821">
                  <c:v>116.523076923077</c:v>
                </c:pt>
                <c:pt idx="1822">
                  <c:v>116.523076923077</c:v>
                </c:pt>
                <c:pt idx="1823">
                  <c:v>116.523076923077</c:v>
                </c:pt>
                <c:pt idx="1824">
                  <c:v>116.523076923077</c:v>
                </c:pt>
                <c:pt idx="1825">
                  <c:v>116.523076923077</c:v>
                </c:pt>
                <c:pt idx="1826">
                  <c:v>116.523076923077</c:v>
                </c:pt>
                <c:pt idx="1827">
                  <c:v>116.523076923077</c:v>
                </c:pt>
                <c:pt idx="1828">
                  <c:v>116.523076923077</c:v>
                </c:pt>
                <c:pt idx="1829">
                  <c:v>116.523076923077</c:v>
                </c:pt>
                <c:pt idx="1830">
                  <c:v>112.07692307692299</c:v>
                </c:pt>
                <c:pt idx="1831">
                  <c:v>112.07692307692299</c:v>
                </c:pt>
                <c:pt idx="1832">
                  <c:v>112.07692307692299</c:v>
                </c:pt>
                <c:pt idx="1833">
                  <c:v>112.07692307692299</c:v>
                </c:pt>
                <c:pt idx="1834">
                  <c:v>112.07692307692299</c:v>
                </c:pt>
                <c:pt idx="1835">
                  <c:v>112.07692307692299</c:v>
                </c:pt>
                <c:pt idx="1836">
                  <c:v>112.07692307692299</c:v>
                </c:pt>
                <c:pt idx="1837">
                  <c:v>112.07692307692299</c:v>
                </c:pt>
                <c:pt idx="1838">
                  <c:v>112.07692307692299</c:v>
                </c:pt>
                <c:pt idx="1839">
                  <c:v>112.07692307692299</c:v>
                </c:pt>
                <c:pt idx="1840">
                  <c:v>105.96153846153901</c:v>
                </c:pt>
                <c:pt idx="1841">
                  <c:v>105.96153846153901</c:v>
                </c:pt>
                <c:pt idx="1842">
                  <c:v>105.96153846153901</c:v>
                </c:pt>
                <c:pt idx="1843">
                  <c:v>105.96153846153901</c:v>
                </c:pt>
                <c:pt idx="1844">
                  <c:v>105.96153846153901</c:v>
                </c:pt>
                <c:pt idx="1845">
                  <c:v>105.96153846153901</c:v>
                </c:pt>
                <c:pt idx="1846">
                  <c:v>105.96153846153901</c:v>
                </c:pt>
                <c:pt idx="1847">
                  <c:v>105.96153846153901</c:v>
                </c:pt>
                <c:pt idx="1848">
                  <c:v>105.96153846153901</c:v>
                </c:pt>
                <c:pt idx="1849">
                  <c:v>105.96153846153901</c:v>
                </c:pt>
                <c:pt idx="1850">
                  <c:v>100.6</c:v>
                </c:pt>
                <c:pt idx="1851">
                  <c:v>100.6</c:v>
                </c:pt>
                <c:pt idx="1852">
                  <c:v>100.6</c:v>
                </c:pt>
                <c:pt idx="1853">
                  <c:v>100.6</c:v>
                </c:pt>
                <c:pt idx="1854">
                  <c:v>100.6</c:v>
                </c:pt>
                <c:pt idx="1855">
                  <c:v>100.6</c:v>
                </c:pt>
                <c:pt idx="1856">
                  <c:v>100.6</c:v>
                </c:pt>
                <c:pt idx="1857">
                  <c:v>100.6</c:v>
                </c:pt>
                <c:pt idx="1858">
                  <c:v>100.6</c:v>
                </c:pt>
                <c:pt idx="1859">
                  <c:v>100.6</c:v>
                </c:pt>
                <c:pt idx="1860">
                  <c:v>94.823076923076897</c:v>
                </c:pt>
                <c:pt idx="1861">
                  <c:v>94.823076923076897</c:v>
                </c:pt>
                <c:pt idx="1862">
                  <c:v>94.823076923076897</c:v>
                </c:pt>
                <c:pt idx="1863">
                  <c:v>94.823076923076897</c:v>
                </c:pt>
                <c:pt idx="1864">
                  <c:v>94.823076923076897</c:v>
                </c:pt>
                <c:pt idx="1865">
                  <c:v>94.823076923076897</c:v>
                </c:pt>
                <c:pt idx="1866">
                  <c:v>94.823076923076897</c:v>
                </c:pt>
                <c:pt idx="1867">
                  <c:v>94.823076923076897</c:v>
                </c:pt>
                <c:pt idx="1868">
                  <c:v>94.823076923076897</c:v>
                </c:pt>
                <c:pt idx="1869">
                  <c:v>94.823076923076897</c:v>
                </c:pt>
                <c:pt idx="1870">
                  <c:v>90.138461538461499</c:v>
                </c:pt>
                <c:pt idx="1871">
                  <c:v>90.138461538461499</c:v>
                </c:pt>
                <c:pt idx="1872">
                  <c:v>90.138461538461499</c:v>
                </c:pt>
                <c:pt idx="1873">
                  <c:v>90.138461538461499</c:v>
                </c:pt>
                <c:pt idx="1874">
                  <c:v>90.138461538461499</c:v>
                </c:pt>
                <c:pt idx="1875">
                  <c:v>90.138461538461499</c:v>
                </c:pt>
                <c:pt idx="1876">
                  <c:v>90.138461538461499</c:v>
                </c:pt>
                <c:pt idx="1877">
                  <c:v>90.138461538461499</c:v>
                </c:pt>
                <c:pt idx="1878">
                  <c:v>90.138461538461499</c:v>
                </c:pt>
                <c:pt idx="1879">
                  <c:v>90.138461538461499</c:v>
                </c:pt>
                <c:pt idx="1880">
                  <c:v>84.584615384615404</c:v>
                </c:pt>
                <c:pt idx="1881">
                  <c:v>84.584615384615404</c:v>
                </c:pt>
                <c:pt idx="1882">
                  <c:v>84.584615384615404</c:v>
                </c:pt>
                <c:pt idx="1883">
                  <c:v>84.584615384615404</c:v>
                </c:pt>
                <c:pt idx="1884">
                  <c:v>84.584615384615404</c:v>
                </c:pt>
                <c:pt idx="1885">
                  <c:v>84.584615384615404</c:v>
                </c:pt>
                <c:pt idx="1886">
                  <c:v>84.584615384615404</c:v>
                </c:pt>
                <c:pt idx="1887">
                  <c:v>84.584615384615404</c:v>
                </c:pt>
                <c:pt idx="1888">
                  <c:v>84.584615384615404</c:v>
                </c:pt>
                <c:pt idx="1889">
                  <c:v>84.584615384615404</c:v>
                </c:pt>
                <c:pt idx="1890">
                  <c:v>74.838461538461601</c:v>
                </c:pt>
                <c:pt idx="1891">
                  <c:v>74.838461538461601</c:v>
                </c:pt>
                <c:pt idx="1892">
                  <c:v>74.838461538461601</c:v>
                </c:pt>
                <c:pt idx="1893">
                  <c:v>74.838461538461601</c:v>
                </c:pt>
                <c:pt idx="1894">
                  <c:v>74.838461538461601</c:v>
                </c:pt>
                <c:pt idx="1895">
                  <c:v>74.838461538461601</c:v>
                </c:pt>
                <c:pt idx="1896">
                  <c:v>74.838461538461601</c:v>
                </c:pt>
                <c:pt idx="1897">
                  <c:v>74.838461538461601</c:v>
                </c:pt>
                <c:pt idx="1898">
                  <c:v>74.838461538461601</c:v>
                </c:pt>
                <c:pt idx="1899">
                  <c:v>74.838461538461601</c:v>
                </c:pt>
                <c:pt idx="1900">
                  <c:v>69.961538461538495</c:v>
                </c:pt>
                <c:pt idx="1901">
                  <c:v>69.961538461538495</c:v>
                </c:pt>
                <c:pt idx="1902">
                  <c:v>69.961538461538495</c:v>
                </c:pt>
                <c:pt idx="1903">
                  <c:v>69.961538461538495</c:v>
                </c:pt>
                <c:pt idx="1904">
                  <c:v>69.961538461538495</c:v>
                </c:pt>
                <c:pt idx="1905">
                  <c:v>69.961538461538495</c:v>
                </c:pt>
                <c:pt idx="1906">
                  <c:v>69.961538461538495</c:v>
                </c:pt>
                <c:pt idx="1907">
                  <c:v>69.961538461538495</c:v>
                </c:pt>
                <c:pt idx="1908">
                  <c:v>69.961538461538495</c:v>
                </c:pt>
                <c:pt idx="1909">
                  <c:v>69.961538461538495</c:v>
                </c:pt>
                <c:pt idx="1910">
                  <c:v>59.861538461538501</c:v>
                </c:pt>
                <c:pt idx="1911">
                  <c:v>59.861538461538501</c:v>
                </c:pt>
                <c:pt idx="1912">
                  <c:v>59.861538461538501</c:v>
                </c:pt>
                <c:pt idx="1913">
                  <c:v>59.861538461538501</c:v>
                </c:pt>
                <c:pt idx="1914">
                  <c:v>59.861538461538501</c:v>
                </c:pt>
                <c:pt idx="1915">
                  <c:v>59.861538461538501</c:v>
                </c:pt>
                <c:pt idx="1916">
                  <c:v>59.861538461538501</c:v>
                </c:pt>
                <c:pt idx="1917">
                  <c:v>59.861538461538501</c:v>
                </c:pt>
                <c:pt idx="1918">
                  <c:v>59.861538461538501</c:v>
                </c:pt>
                <c:pt idx="1919">
                  <c:v>59.861538461538501</c:v>
                </c:pt>
                <c:pt idx="1920">
                  <c:v>56.3</c:v>
                </c:pt>
                <c:pt idx="1921">
                  <c:v>56.3</c:v>
                </c:pt>
                <c:pt idx="1922">
                  <c:v>56.3</c:v>
                </c:pt>
                <c:pt idx="1923">
                  <c:v>56.3</c:v>
                </c:pt>
                <c:pt idx="1924">
                  <c:v>56.3</c:v>
                </c:pt>
                <c:pt idx="1925">
                  <c:v>56.3</c:v>
                </c:pt>
                <c:pt idx="1926">
                  <c:v>56.3</c:v>
                </c:pt>
                <c:pt idx="1927">
                  <c:v>56.3</c:v>
                </c:pt>
                <c:pt idx="1928">
                  <c:v>56.3</c:v>
                </c:pt>
                <c:pt idx="1929">
                  <c:v>56.3</c:v>
                </c:pt>
                <c:pt idx="1930">
                  <c:v>50.653846153846203</c:v>
                </c:pt>
                <c:pt idx="1931">
                  <c:v>50.653846153846203</c:v>
                </c:pt>
                <c:pt idx="1932">
                  <c:v>50.653846153846203</c:v>
                </c:pt>
                <c:pt idx="1933">
                  <c:v>50.653846153846203</c:v>
                </c:pt>
                <c:pt idx="1934">
                  <c:v>50.653846153846203</c:v>
                </c:pt>
                <c:pt idx="1935">
                  <c:v>50.653846153846203</c:v>
                </c:pt>
                <c:pt idx="1936">
                  <c:v>50.653846153846203</c:v>
                </c:pt>
                <c:pt idx="1937">
                  <c:v>50.653846153846203</c:v>
                </c:pt>
                <c:pt idx="1938">
                  <c:v>50.653846153846203</c:v>
                </c:pt>
                <c:pt idx="1939">
                  <c:v>50.653846153846203</c:v>
                </c:pt>
                <c:pt idx="1940">
                  <c:v>47.069230769230799</c:v>
                </c:pt>
                <c:pt idx="1941">
                  <c:v>47.069230769230799</c:v>
                </c:pt>
                <c:pt idx="1942">
                  <c:v>47.069230769230799</c:v>
                </c:pt>
                <c:pt idx="1943">
                  <c:v>47.069230769230799</c:v>
                </c:pt>
                <c:pt idx="1944">
                  <c:v>47.069230769230799</c:v>
                </c:pt>
                <c:pt idx="1945">
                  <c:v>47.069230769230799</c:v>
                </c:pt>
                <c:pt idx="1946">
                  <c:v>47.069230769230799</c:v>
                </c:pt>
                <c:pt idx="1947">
                  <c:v>47.069230769230799</c:v>
                </c:pt>
                <c:pt idx="1948">
                  <c:v>47.069230769230799</c:v>
                </c:pt>
                <c:pt idx="1949">
                  <c:v>47.069230769230799</c:v>
                </c:pt>
                <c:pt idx="1950">
                  <c:v>43.369230769230803</c:v>
                </c:pt>
                <c:pt idx="1951">
                  <c:v>43.369230769230803</c:v>
                </c:pt>
                <c:pt idx="1952">
                  <c:v>43.369230769230803</c:v>
                </c:pt>
                <c:pt idx="1953">
                  <c:v>43.369230769230803</c:v>
                </c:pt>
                <c:pt idx="1954">
                  <c:v>43.369230769230803</c:v>
                </c:pt>
                <c:pt idx="1955">
                  <c:v>43.369230769230803</c:v>
                </c:pt>
                <c:pt idx="1956">
                  <c:v>43.369230769230803</c:v>
                </c:pt>
                <c:pt idx="1957">
                  <c:v>43.369230769230803</c:v>
                </c:pt>
                <c:pt idx="1958">
                  <c:v>43.369230769230803</c:v>
                </c:pt>
                <c:pt idx="1959">
                  <c:v>43.369230769230803</c:v>
                </c:pt>
                <c:pt idx="1960">
                  <c:v>40.607692307692297</c:v>
                </c:pt>
                <c:pt idx="1961">
                  <c:v>40.607692307692297</c:v>
                </c:pt>
                <c:pt idx="1962">
                  <c:v>40.607692307692297</c:v>
                </c:pt>
                <c:pt idx="1963">
                  <c:v>40.607692307692297</c:v>
                </c:pt>
                <c:pt idx="1964">
                  <c:v>40.607692307692297</c:v>
                </c:pt>
                <c:pt idx="1965">
                  <c:v>40.607692307692297</c:v>
                </c:pt>
                <c:pt idx="1966">
                  <c:v>40.607692307692297</c:v>
                </c:pt>
                <c:pt idx="1967">
                  <c:v>40.607692307692297</c:v>
                </c:pt>
                <c:pt idx="1968">
                  <c:v>40.607692307692297</c:v>
                </c:pt>
                <c:pt idx="1969">
                  <c:v>40.607692307692297</c:v>
                </c:pt>
                <c:pt idx="1970">
                  <c:v>37.453846153846101</c:v>
                </c:pt>
                <c:pt idx="1971">
                  <c:v>37.453846153846101</c:v>
                </c:pt>
                <c:pt idx="1972">
                  <c:v>37.453846153846101</c:v>
                </c:pt>
                <c:pt idx="1973">
                  <c:v>37.453846153846101</c:v>
                </c:pt>
                <c:pt idx="1974">
                  <c:v>37.453846153846101</c:v>
                </c:pt>
                <c:pt idx="1975">
                  <c:v>37.453846153846101</c:v>
                </c:pt>
                <c:pt idx="1976">
                  <c:v>37.453846153846101</c:v>
                </c:pt>
                <c:pt idx="1977">
                  <c:v>37.453846153846101</c:v>
                </c:pt>
                <c:pt idx="1978">
                  <c:v>37.453846153846101</c:v>
                </c:pt>
                <c:pt idx="1979">
                  <c:v>37.453846153846101</c:v>
                </c:pt>
                <c:pt idx="1980">
                  <c:v>34.807692307692299</c:v>
                </c:pt>
                <c:pt idx="1981">
                  <c:v>34.807692307692299</c:v>
                </c:pt>
                <c:pt idx="1982">
                  <c:v>34.807692307692299</c:v>
                </c:pt>
                <c:pt idx="1983">
                  <c:v>34.807692307692299</c:v>
                </c:pt>
                <c:pt idx="1984">
                  <c:v>34.807692307692299</c:v>
                </c:pt>
                <c:pt idx="1985">
                  <c:v>34.807692307692299</c:v>
                </c:pt>
                <c:pt idx="1986">
                  <c:v>34.807692307692299</c:v>
                </c:pt>
                <c:pt idx="1987">
                  <c:v>34.807692307692299</c:v>
                </c:pt>
                <c:pt idx="1988">
                  <c:v>34.807692307692299</c:v>
                </c:pt>
                <c:pt idx="1989">
                  <c:v>34.807692307692299</c:v>
                </c:pt>
                <c:pt idx="1990">
                  <c:v>31.969230769230801</c:v>
                </c:pt>
                <c:pt idx="1991">
                  <c:v>31.969230769230801</c:v>
                </c:pt>
                <c:pt idx="1992">
                  <c:v>31.969230769230801</c:v>
                </c:pt>
                <c:pt idx="1993">
                  <c:v>31.969230769230801</c:v>
                </c:pt>
                <c:pt idx="1994">
                  <c:v>31.969230769230801</c:v>
                </c:pt>
                <c:pt idx="1995">
                  <c:v>31.969230769230801</c:v>
                </c:pt>
                <c:pt idx="1996">
                  <c:v>31.969230769230801</c:v>
                </c:pt>
                <c:pt idx="1997">
                  <c:v>31.969230769230801</c:v>
                </c:pt>
                <c:pt idx="1998">
                  <c:v>31.969230769230801</c:v>
                </c:pt>
                <c:pt idx="1999">
                  <c:v>31.969230769230801</c:v>
                </c:pt>
                <c:pt idx="2000">
                  <c:v>29.4769230769231</c:v>
                </c:pt>
                <c:pt idx="2001">
                  <c:v>29.4769230769231</c:v>
                </c:pt>
                <c:pt idx="2002">
                  <c:v>29.4769230769231</c:v>
                </c:pt>
                <c:pt idx="2003">
                  <c:v>29.4769230769231</c:v>
                </c:pt>
                <c:pt idx="2004">
                  <c:v>29.4769230769231</c:v>
                </c:pt>
                <c:pt idx="2005">
                  <c:v>29.4769230769231</c:v>
                </c:pt>
                <c:pt idx="2006">
                  <c:v>29.4769230769231</c:v>
                </c:pt>
                <c:pt idx="2007">
                  <c:v>29.4769230769231</c:v>
                </c:pt>
                <c:pt idx="2008">
                  <c:v>29.4769230769231</c:v>
                </c:pt>
                <c:pt idx="2009">
                  <c:v>29.4769230769231</c:v>
                </c:pt>
                <c:pt idx="2010">
                  <c:v>26.7384615384616</c:v>
                </c:pt>
                <c:pt idx="2011">
                  <c:v>26.7384615384616</c:v>
                </c:pt>
                <c:pt idx="2012">
                  <c:v>26.7384615384616</c:v>
                </c:pt>
                <c:pt idx="2013">
                  <c:v>26.7384615384616</c:v>
                </c:pt>
                <c:pt idx="2014">
                  <c:v>26.7384615384616</c:v>
                </c:pt>
                <c:pt idx="2015">
                  <c:v>26.7384615384616</c:v>
                </c:pt>
                <c:pt idx="2016">
                  <c:v>26.7384615384616</c:v>
                </c:pt>
                <c:pt idx="2017">
                  <c:v>26.7384615384616</c:v>
                </c:pt>
                <c:pt idx="2018">
                  <c:v>26.7384615384616</c:v>
                </c:pt>
                <c:pt idx="2019">
                  <c:v>26.7384615384616</c:v>
                </c:pt>
                <c:pt idx="2020">
                  <c:v>22.207692307692302</c:v>
                </c:pt>
                <c:pt idx="2021">
                  <c:v>22.207692307692302</c:v>
                </c:pt>
                <c:pt idx="2022">
                  <c:v>22.207692307692302</c:v>
                </c:pt>
                <c:pt idx="2023">
                  <c:v>22.207692307692302</c:v>
                </c:pt>
                <c:pt idx="2024">
                  <c:v>22.207692307692302</c:v>
                </c:pt>
                <c:pt idx="2025">
                  <c:v>22.207692307692302</c:v>
                </c:pt>
                <c:pt idx="2026">
                  <c:v>22.207692307692302</c:v>
                </c:pt>
                <c:pt idx="2027">
                  <c:v>22.207692307692302</c:v>
                </c:pt>
                <c:pt idx="2028">
                  <c:v>22.207692307692302</c:v>
                </c:pt>
                <c:pt idx="2029">
                  <c:v>22.207692307692302</c:v>
                </c:pt>
                <c:pt idx="2030">
                  <c:v>19.4384615384615</c:v>
                </c:pt>
                <c:pt idx="2031">
                  <c:v>19.4384615384615</c:v>
                </c:pt>
                <c:pt idx="2032">
                  <c:v>19.4384615384615</c:v>
                </c:pt>
                <c:pt idx="2033">
                  <c:v>19.4384615384615</c:v>
                </c:pt>
                <c:pt idx="2034">
                  <c:v>19.4384615384615</c:v>
                </c:pt>
                <c:pt idx="2035">
                  <c:v>19.4384615384615</c:v>
                </c:pt>
                <c:pt idx="2036">
                  <c:v>19.4384615384615</c:v>
                </c:pt>
                <c:pt idx="2037">
                  <c:v>19.4384615384615</c:v>
                </c:pt>
                <c:pt idx="2038">
                  <c:v>19.4384615384615</c:v>
                </c:pt>
                <c:pt idx="2039">
                  <c:v>19.4384615384615</c:v>
                </c:pt>
                <c:pt idx="2040">
                  <c:v>15.1538461538461</c:v>
                </c:pt>
                <c:pt idx="2041">
                  <c:v>15.1538461538461</c:v>
                </c:pt>
                <c:pt idx="2042">
                  <c:v>15.1538461538461</c:v>
                </c:pt>
                <c:pt idx="2043">
                  <c:v>15.1538461538461</c:v>
                </c:pt>
                <c:pt idx="2044">
                  <c:v>15.1538461538461</c:v>
                </c:pt>
                <c:pt idx="2045">
                  <c:v>15.1538461538461</c:v>
                </c:pt>
                <c:pt idx="2046">
                  <c:v>15.1538461538461</c:v>
                </c:pt>
                <c:pt idx="2047">
                  <c:v>15.1538461538461</c:v>
                </c:pt>
                <c:pt idx="2048">
                  <c:v>15.1538461538461</c:v>
                </c:pt>
                <c:pt idx="2049">
                  <c:v>15.1538461538461</c:v>
                </c:pt>
                <c:pt idx="2050">
                  <c:v>13.6307692307692</c:v>
                </c:pt>
                <c:pt idx="2051">
                  <c:v>13.6307692307692</c:v>
                </c:pt>
                <c:pt idx="2052">
                  <c:v>13.6307692307692</c:v>
                </c:pt>
                <c:pt idx="2053">
                  <c:v>13.6307692307692</c:v>
                </c:pt>
                <c:pt idx="2054">
                  <c:v>13.6307692307692</c:v>
                </c:pt>
                <c:pt idx="2055">
                  <c:v>13.6307692307692</c:v>
                </c:pt>
                <c:pt idx="2056">
                  <c:v>13.6307692307692</c:v>
                </c:pt>
                <c:pt idx="2057">
                  <c:v>13.6307692307692</c:v>
                </c:pt>
                <c:pt idx="2058">
                  <c:v>13.6307692307692</c:v>
                </c:pt>
                <c:pt idx="2059">
                  <c:v>13.6307692307692</c:v>
                </c:pt>
                <c:pt idx="2060">
                  <c:v>11.3</c:v>
                </c:pt>
                <c:pt idx="2061">
                  <c:v>11.3</c:v>
                </c:pt>
                <c:pt idx="2062">
                  <c:v>11.3</c:v>
                </c:pt>
                <c:pt idx="2063">
                  <c:v>11.3</c:v>
                </c:pt>
                <c:pt idx="2064">
                  <c:v>11.3</c:v>
                </c:pt>
                <c:pt idx="2065">
                  <c:v>11.3</c:v>
                </c:pt>
                <c:pt idx="2066">
                  <c:v>11.3</c:v>
                </c:pt>
                <c:pt idx="2067">
                  <c:v>11.3</c:v>
                </c:pt>
                <c:pt idx="2068">
                  <c:v>11.3</c:v>
                </c:pt>
                <c:pt idx="2069">
                  <c:v>11.3</c:v>
                </c:pt>
                <c:pt idx="2070">
                  <c:v>9.76153846153845</c:v>
                </c:pt>
                <c:pt idx="2071">
                  <c:v>9.76153846153845</c:v>
                </c:pt>
                <c:pt idx="2072">
                  <c:v>9.76153846153845</c:v>
                </c:pt>
                <c:pt idx="2073">
                  <c:v>9.76153846153845</c:v>
                </c:pt>
                <c:pt idx="2074">
                  <c:v>9.76153846153845</c:v>
                </c:pt>
                <c:pt idx="2075">
                  <c:v>9.76153846153845</c:v>
                </c:pt>
                <c:pt idx="2076">
                  <c:v>9.76153846153845</c:v>
                </c:pt>
                <c:pt idx="2077">
                  <c:v>9.76153846153845</c:v>
                </c:pt>
                <c:pt idx="2078">
                  <c:v>9.76153846153845</c:v>
                </c:pt>
                <c:pt idx="2079">
                  <c:v>9.76153846153845</c:v>
                </c:pt>
                <c:pt idx="2080">
                  <c:v>8.4153846153845997</c:v>
                </c:pt>
                <c:pt idx="2081">
                  <c:v>8.4153846153845997</c:v>
                </c:pt>
                <c:pt idx="2082">
                  <c:v>8.4153846153845997</c:v>
                </c:pt>
                <c:pt idx="2083">
                  <c:v>8.4153846153845997</c:v>
                </c:pt>
                <c:pt idx="2084">
                  <c:v>8.4153846153845997</c:v>
                </c:pt>
                <c:pt idx="2085">
                  <c:v>8.4153846153845997</c:v>
                </c:pt>
                <c:pt idx="2086">
                  <c:v>8.4153846153845997</c:v>
                </c:pt>
                <c:pt idx="2087">
                  <c:v>8.4153846153845997</c:v>
                </c:pt>
                <c:pt idx="2088">
                  <c:v>8.4153846153845997</c:v>
                </c:pt>
                <c:pt idx="2089">
                  <c:v>8.4153846153845997</c:v>
                </c:pt>
                <c:pt idx="2090">
                  <c:v>7.7153846153846004</c:v>
                </c:pt>
                <c:pt idx="2091">
                  <c:v>7.7153846153846004</c:v>
                </c:pt>
                <c:pt idx="2092">
                  <c:v>7.7153846153846004</c:v>
                </c:pt>
                <c:pt idx="2093">
                  <c:v>7.7153846153846004</c:v>
                </c:pt>
                <c:pt idx="2094">
                  <c:v>7.7153846153846004</c:v>
                </c:pt>
                <c:pt idx="2095">
                  <c:v>7.7153846153846004</c:v>
                </c:pt>
                <c:pt idx="2096">
                  <c:v>7.7153846153846004</c:v>
                </c:pt>
                <c:pt idx="2097">
                  <c:v>7.7153846153846004</c:v>
                </c:pt>
                <c:pt idx="2098">
                  <c:v>7.7153846153846004</c:v>
                </c:pt>
                <c:pt idx="2099">
                  <c:v>7.7153846153846004</c:v>
                </c:pt>
                <c:pt idx="2100">
                  <c:v>6.8230769230769104</c:v>
                </c:pt>
                <c:pt idx="2101">
                  <c:v>6.8230769230769104</c:v>
                </c:pt>
                <c:pt idx="2102">
                  <c:v>6.8230769230769104</c:v>
                </c:pt>
                <c:pt idx="2103">
                  <c:v>6.8230769230769104</c:v>
                </c:pt>
                <c:pt idx="2104">
                  <c:v>6.8230769230769104</c:v>
                </c:pt>
                <c:pt idx="2105">
                  <c:v>6.8230769230769104</c:v>
                </c:pt>
                <c:pt idx="2106">
                  <c:v>6.8230769230769104</c:v>
                </c:pt>
                <c:pt idx="2107">
                  <c:v>6.8230769230769104</c:v>
                </c:pt>
                <c:pt idx="2108">
                  <c:v>6.8230769230769104</c:v>
                </c:pt>
                <c:pt idx="2109">
                  <c:v>6.8230769230769104</c:v>
                </c:pt>
                <c:pt idx="2110">
                  <c:v>6.1615384615384503</c:v>
                </c:pt>
                <c:pt idx="2111">
                  <c:v>6.1615384615384503</c:v>
                </c:pt>
                <c:pt idx="2112">
                  <c:v>6.1615384615384503</c:v>
                </c:pt>
                <c:pt idx="2113">
                  <c:v>6.1615384615384503</c:v>
                </c:pt>
                <c:pt idx="2114">
                  <c:v>6.1615384615384503</c:v>
                </c:pt>
                <c:pt idx="2115">
                  <c:v>6.1615384615384503</c:v>
                </c:pt>
                <c:pt idx="2116">
                  <c:v>6.1615384615384503</c:v>
                </c:pt>
                <c:pt idx="2117">
                  <c:v>6.1615384615384503</c:v>
                </c:pt>
                <c:pt idx="2118">
                  <c:v>6.1615384615384503</c:v>
                </c:pt>
                <c:pt idx="2119">
                  <c:v>6.1615384615384503</c:v>
                </c:pt>
                <c:pt idx="2120">
                  <c:v>5.4769230769230699</c:v>
                </c:pt>
                <c:pt idx="2121">
                  <c:v>5.4769230769230699</c:v>
                </c:pt>
                <c:pt idx="2122">
                  <c:v>5.4769230769230699</c:v>
                </c:pt>
                <c:pt idx="2123">
                  <c:v>5.4769230769230699</c:v>
                </c:pt>
                <c:pt idx="2124">
                  <c:v>5.4769230769230699</c:v>
                </c:pt>
                <c:pt idx="2125">
                  <c:v>5.4769230769230699</c:v>
                </c:pt>
                <c:pt idx="2126">
                  <c:v>5.4769230769230699</c:v>
                </c:pt>
                <c:pt idx="2127">
                  <c:v>5.4769230769230699</c:v>
                </c:pt>
                <c:pt idx="2128">
                  <c:v>5.4769230769230699</c:v>
                </c:pt>
                <c:pt idx="2129">
                  <c:v>5.4769230769230699</c:v>
                </c:pt>
                <c:pt idx="2130">
                  <c:v>5.2076923076922998</c:v>
                </c:pt>
                <c:pt idx="2131">
                  <c:v>5.2076923076922998</c:v>
                </c:pt>
                <c:pt idx="2132">
                  <c:v>5.2076923076922998</c:v>
                </c:pt>
                <c:pt idx="2133">
                  <c:v>5.2076923076922998</c:v>
                </c:pt>
                <c:pt idx="2134">
                  <c:v>5.2076923076922998</c:v>
                </c:pt>
                <c:pt idx="2135">
                  <c:v>5.2076923076922998</c:v>
                </c:pt>
                <c:pt idx="2136">
                  <c:v>5.2076923076922998</c:v>
                </c:pt>
                <c:pt idx="2137">
                  <c:v>5.2076923076922998</c:v>
                </c:pt>
                <c:pt idx="2138">
                  <c:v>5.2076923076922998</c:v>
                </c:pt>
                <c:pt idx="2139">
                  <c:v>5.2076923076922998</c:v>
                </c:pt>
                <c:pt idx="2140">
                  <c:v>4.6076923076923002</c:v>
                </c:pt>
                <c:pt idx="2141">
                  <c:v>4.6076923076923002</c:v>
                </c:pt>
                <c:pt idx="2142">
                  <c:v>4.6076923076923002</c:v>
                </c:pt>
                <c:pt idx="2143">
                  <c:v>4.6076923076923002</c:v>
                </c:pt>
                <c:pt idx="2144">
                  <c:v>4.6076923076923002</c:v>
                </c:pt>
                <c:pt idx="2145">
                  <c:v>4.6076923076923002</c:v>
                </c:pt>
                <c:pt idx="2146">
                  <c:v>4.6076923076923002</c:v>
                </c:pt>
                <c:pt idx="2147">
                  <c:v>4.6076923076923002</c:v>
                </c:pt>
                <c:pt idx="2148">
                  <c:v>4.6076923076923002</c:v>
                </c:pt>
                <c:pt idx="2149">
                  <c:v>4.6076923076923002</c:v>
                </c:pt>
                <c:pt idx="2150">
                  <c:v>3.7153846153846102</c:v>
                </c:pt>
                <c:pt idx="2151">
                  <c:v>3.7153846153846102</c:v>
                </c:pt>
                <c:pt idx="2152">
                  <c:v>3.7153846153846102</c:v>
                </c:pt>
                <c:pt idx="2153">
                  <c:v>3.7153846153846102</c:v>
                </c:pt>
                <c:pt idx="2154">
                  <c:v>3.7153846153846102</c:v>
                </c:pt>
                <c:pt idx="2155">
                  <c:v>3.7153846153846102</c:v>
                </c:pt>
                <c:pt idx="2156">
                  <c:v>3.7153846153846102</c:v>
                </c:pt>
                <c:pt idx="2157">
                  <c:v>3.7153846153846102</c:v>
                </c:pt>
                <c:pt idx="2158">
                  <c:v>3.7153846153846102</c:v>
                </c:pt>
                <c:pt idx="2159">
                  <c:v>3.7153846153846102</c:v>
                </c:pt>
                <c:pt idx="2160">
                  <c:v>3.4230769230769198</c:v>
                </c:pt>
                <c:pt idx="2161">
                  <c:v>3.4230769230769198</c:v>
                </c:pt>
                <c:pt idx="2162">
                  <c:v>3.4230769230769198</c:v>
                </c:pt>
                <c:pt idx="2163">
                  <c:v>3.4230769230769198</c:v>
                </c:pt>
                <c:pt idx="2164">
                  <c:v>3.4230769230769198</c:v>
                </c:pt>
                <c:pt idx="2165">
                  <c:v>3.4230769230769198</c:v>
                </c:pt>
                <c:pt idx="2166">
                  <c:v>3.4230769230769198</c:v>
                </c:pt>
                <c:pt idx="2167">
                  <c:v>3.4230769230769198</c:v>
                </c:pt>
                <c:pt idx="2168">
                  <c:v>3.4230769230769198</c:v>
                </c:pt>
                <c:pt idx="2169">
                  <c:v>3.4230769230769198</c:v>
                </c:pt>
                <c:pt idx="2170">
                  <c:v>2.8076923076922999</c:v>
                </c:pt>
                <c:pt idx="2171">
                  <c:v>2.8076923076922999</c:v>
                </c:pt>
                <c:pt idx="2172">
                  <c:v>2.8076923076922999</c:v>
                </c:pt>
                <c:pt idx="2173">
                  <c:v>2.8076923076922999</c:v>
                </c:pt>
                <c:pt idx="2174">
                  <c:v>2.8076923076922999</c:v>
                </c:pt>
                <c:pt idx="2175">
                  <c:v>2.8076923076922999</c:v>
                </c:pt>
                <c:pt idx="2176">
                  <c:v>2.8076923076922999</c:v>
                </c:pt>
                <c:pt idx="2177">
                  <c:v>2.8076923076922999</c:v>
                </c:pt>
                <c:pt idx="2178">
                  <c:v>2.8076923076922999</c:v>
                </c:pt>
                <c:pt idx="2179">
                  <c:v>2.8076923076922999</c:v>
                </c:pt>
                <c:pt idx="2180">
                  <c:v>2.6307692307692299</c:v>
                </c:pt>
                <c:pt idx="2181">
                  <c:v>2.6307692307692299</c:v>
                </c:pt>
                <c:pt idx="2182">
                  <c:v>2.6307692307692299</c:v>
                </c:pt>
                <c:pt idx="2183">
                  <c:v>2.6307692307692299</c:v>
                </c:pt>
                <c:pt idx="2184">
                  <c:v>2.6307692307692299</c:v>
                </c:pt>
                <c:pt idx="2185">
                  <c:v>2.6307692307692299</c:v>
                </c:pt>
                <c:pt idx="2186">
                  <c:v>2.6307692307692299</c:v>
                </c:pt>
                <c:pt idx="2187">
                  <c:v>2.6307692307692299</c:v>
                </c:pt>
                <c:pt idx="2188">
                  <c:v>2.6307692307692299</c:v>
                </c:pt>
                <c:pt idx="2189">
                  <c:v>2.6307692307692299</c:v>
                </c:pt>
                <c:pt idx="2190">
                  <c:v>2.3230769230769202</c:v>
                </c:pt>
                <c:pt idx="2191">
                  <c:v>2.3230769230769202</c:v>
                </c:pt>
                <c:pt idx="2192">
                  <c:v>2.3230769230769202</c:v>
                </c:pt>
                <c:pt idx="2193">
                  <c:v>2.3230769230769202</c:v>
                </c:pt>
                <c:pt idx="2194">
                  <c:v>2.3230769230769202</c:v>
                </c:pt>
                <c:pt idx="2195">
                  <c:v>2.3230769230769202</c:v>
                </c:pt>
                <c:pt idx="2196">
                  <c:v>2.3230769230769202</c:v>
                </c:pt>
                <c:pt idx="2197">
                  <c:v>2.3230769230769202</c:v>
                </c:pt>
                <c:pt idx="2198">
                  <c:v>2.3230769230769202</c:v>
                </c:pt>
                <c:pt idx="2199">
                  <c:v>2.3230769230769202</c:v>
                </c:pt>
                <c:pt idx="2200">
                  <c:v>2.2769230769230702</c:v>
                </c:pt>
                <c:pt idx="2201">
                  <c:v>2.2769230769230702</c:v>
                </c:pt>
                <c:pt idx="2202">
                  <c:v>2.2769230769230702</c:v>
                </c:pt>
                <c:pt idx="2203">
                  <c:v>2.2769230769230702</c:v>
                </c:pt>
                <c:pt idx="2204">
                  <c:v>2.2769230769230702</c:v>
                </c:pt>
                <c:pt idx="2205">
                  <c:v>2.2769230769230702</c:v>
                </c:pt>
                <c:pt idx="2206">
                  <c:v>2.2769230769230702</c:v>
                </c:pt>
                <c:pt idx="2207">
                  <c:v>2.2769230769230702</c:v>
                </c:pt>
                <c:pt idx="2208">
                  <c:v>2.2769230769230702</c:v>
                </c:pt>
                <c:pt idx="2209">
                  <c:v>2.2769230769230702</c:v>
                </c:pt>
                <c:pt idx="2210">
                  <c:v>1.9307692307692299</c:v>
                </c:pt>
                <c:pt idx="2211">
                  <c:v>1.9307692307692299</c:v>
                </c:pt>
                <c:pt idx="2212">
                  <c:v>1.9307692307692299</c:v>
                </c:pt>
                <c:pt idx="2213">
                  <c:v>1.9307692307692299</c:v>
                </c:pt>
                <c:pt idx="2214">
                  <c:v>1.9307692307692299</c:v>
                </c:pt>
                <c:pt idx="2215">
                  <c:v>1.9307692307692299</c:v>
                </c:pt>
                <c:pt idx="2216">
                  <c:v>1.9307692307692299</c:v>
                </c:pt>
                <c:pt idx="2217">
                  <c:v>1.9307692307692299</c:v>
                </c:pt>
                <c:pt idx="2218">
                  <c:v>1.9307692307692299</c:v>
                </c:pt>
                <c:pt idx="2219">
                  <c:v>1.9307692307692299</c:v>
                </c:pt>
                <c:pt idx="2220">
                  <c:v>1.9</c:v>
                </c:pt>
                <c:pt idx="2221">
                  <c:v>1.9</c:v>
                </c:pt>
                <c:pt idx="2222">
                  <c:v>1.9</c:v>
                </c:pt>
                <c:pt idx="2223">
                  <c:v>1.9</c:v>
                </c:pt>
                <c:pt idx="2224">
                  <c:v>1.9</c:v>
                </c:pt>
                <c:pt idx="2225">
                  <c:v>1.9</c:v>
                </c:pt>
                <c:pt idx="2226">
                  <c:v>1.9</c:v>
                </c:pt>
                <c:pt idx="2227">
                  <c:v>1.9</c:v>
                </c:pt>
                <c:pt idx="2228">
                  <c:v>1.9</c:v>
                </c:pt>
                <c:pt idx="2229">
                  <c:v>1.9</c:v>
                </c:pt>
                <c:pt idx="2230">
                  <c:v>1.7</c:v>
                </c:pt>
                <c:pt idx="2231">
                  <c:v>1.7</c:v>
                </c:pt>
                <c:pt idx="2232">
                  <c:v>1.7</c:v>
                </c:pt>
                <c:pt idx="2233">
                  <c:v>1.7</c:v>
                </c:pt>
                <c:pt idx="2234">
                  <c:v>1.7</c:v>
                </c:pt>
                <c:pt idx="2235">
                  <c:v>1.7</c:v>
                </c:pt>
                <c:pt idx="2236">
                  <c:v>1.7</c:v>
                </c:pt>
                <c:pt idx="2237">
                  <c:v>1.7</c:v>
                </c:pt>
                <c:pt idx="2238">
                  <c:v>1.7</c:v>
                </c:pt>
                <c:pt idx="2239">
                  <c:v>1.7</c:v>
                </c:pt>
                <c:pt idx="2240">
                  <c:v>1.68461538461538</c:v>
                </c:pt>
                <c:pt idx="2241">
                  <c:v>1.68461538461538</c:v>
                </c:pt>
                <c:pt idx="2242">
                  <c:v>1.68461538461538</c:v>
                </c:pt>
                <c:pt idx="2243">
                  <c:v>1.68461538461538</c:v>
                </c:pt>
                <c:pt idx="2244">
                  <c:v>1.68461538461538</c:v>
                </c:pt>
                <c:pt idx="2245">
                  <c:v>1.68461538461538</c:v>
                </c:pt>
                <c:pt idx="2246">
                  <c:v>1.68461538461538</c:v>
                </c:pt>
                <c:pt idx="2247">
                  <c:v>1.68461538461538</c:v>
                </c:pt>
                <c:pt idx="2248">
                  <c:v>1.68461538461538</c:v>
                </c:pt>
                <c:pt idx="2249">
                  <c:v>1.68461538461538</c:v>
                </c:pt>
                <c:pt idx="2250">
                  <c:v>1.48461538461538</c:v>
                </c:pt>
                <c:pt idx="2251">
                  <c:v>1.48461538461538</c:v>
                </c:pt>
                <c:pt idx="2252">
                  <c:v>1.48461538461538</c:v>
                </c:pt>
                <c:pt idx="2253">
                  <c:v>1.48461538461538</c:v>
                </c:pt>
                <c:pt idx="2254">
                  <c:v>1.48461538461538</c:v>
                </c:pt>
                <c:pt idx="2255">
                  <c:v>1.48461538461538</c:v>
                </c:pt>
                <c:pt idx="2256">
                  <c:v>1.48461538461538</c:v>
                </c:pt>
                <c:pt idx="2257">
                  <c:v>1.48461538461538</c:v>
                </c:pt>
                <c:pt idx="2258">
                  <c:v>1.48461538461538</c:v>
                </c:pt>
                <c:pt idx="2259">
                  <c:v>1.48461538461538</c:v>
                </c:pt>
                <c:pt idx="2260">
                  <c:v>1.48461538461538</c:v>
                </c:pt>
                <c:pt idx="2261">
                  <c:v>1.48461538461538</c:v>
                </c:pt>
                <c:pt idx="2262">
                  <c:v>1.48461538461538</c:v>
                </c:pt>
                <c:pt idx="2263">
                  <c:v>1.48461538461538</c:v>
                </c:pt>
                <c:pt idx="2264">
                  <c:v>1.48461538461538</c:v>
                </c:pt>
                <c:pt idx="2265">
                  <c:v>1.48461538461538</c:v>
                </c:pt>
                <c:pt idx="2266">
                  <c:v>1.48461538461538</c:v>
                </c:pt>
                <c:pt idx="2267">
                  <c:v>1.48461538461538</c:v>
                </c:pt>
                <c:pt idx="2268">
                  <c:v>1.48461538461538</c:v>
                </c:pt>
                <c:pt idx="2269">
                  <c:v>1.48461538461538</c:v>
                </c:pt>
                <c:pt idx="2270">
                  <c:v>1.2846153846153801</c:v>
                </c:pt>
                <c:pt idx="2271">
                  <c:v>1.2846153846153801</c:v>
                </c:pt>
                <c:pt idx="2272">
                  <c:v>1.2846153846153801</c:v>
                </c:pt>
                <c:pt idx="2273">
                  <c:v>1.2846153846153801</c:v>
                </c:pt>
                <c:pt idx="2274">
                  <c:v>1.2846153846153801</c:v>
                </c:pt>
                <c:pt idx="2275">
                  <c:v>1.2846153846153801</c:v>
                </c:pt>
                <c:pt idx="2276">
                  <c:v>1.2846153846153801</c:v>
                </c:pt>
                <c:pt idx="2277">
                  <c:v>1.2846153846153801</c:v>
                </c:pt>
                <c:pt idx="2278">
                  <c:v>1.2846153846153801</c:v>
                </c:pt>
                <c:pt idx="2279">
                  <c:v>1.2846153846153801</c:v>
                </c:pt>
                <c:pt idx="2280">
                  <c:v>1.3076923076923099</c:v>
                </c:pt>
                <c:pt idx="2281">
                  <c:v>1.3076923076923099</c:v>
                </c:pt>
                <c:pt idx="2282">
                  <c:v>1.3076923076923099</c:v>
                </c:pt>
                <c:pt idx="2283">
                  <c:v>1.3076923076923099</c:v>
                </c:pt>
                <c:pt idx="2284">
                  <c:v>1.3076923076923099</c:v>
                </c:pt>
                <c:pt idx="2285">
                  <c:v>1.3076923076923099</c:v>
                </c:pt>
                <c:pt idx="2286">
                  <c:v>1.3076923076923099</c:v>
                </c:pt>
                <c:pt idx="2287">
                  <c:v>1.3076923076923099</c:v>
                </c:pt>
                <c:pt idx="2288">
                  <c:v>1.3076923076923099</c:v>
                </c:pt>
                <c:pt idx="2289">
                  <c:v>1.3076923076923099</c:v>
                </c:pt>
                <c:pt idx="2290">
                  <c:v>1.1153846153846201</c:v>
                </c:pt>
                <c:pt idx="2291">
                  <c:v>1.1153846153846201</c:v>
                </c:pt>
                <c:pt idx="2292">
                  <c:v>1.1153846153846201</c:v>
                </c:pt>
                <c:pt idx="2293">
                  <c:v>1.1153846153846201</c:v>
                </c:pt>
                <c:pt idx="2294">
                  <c:v>1.1153846153846201</c:v>
                </c:pt>
                <c:pt idx="2295">
                  <c:v>1.1153846153846201</c:v>
                </c:pt>
                <c:pt idx="2296">
                  <c:v>1.1153846153846201</c:v>
                </c:pt>
                <c:pt idx="2297">
                  <c:v>1.1153846153846201</c:v>
                </c:pt>
                <c:pt idx="2298">
                  <c:v>1.1153846153846201</c:v>
                </c:pt>
                <c:pt idx="2299">
                  <c:v>1.1153846153846201</c:v>
                </c:pt>
                <c:pt idx="2300">
                  <c:v>1.06153846153846</c:v>
                </c:pt>
                <c:pt idx="2301">
                  <c:v>1.06153846153846</c:v>
                </c:pt>
                <c:pt idx="2302">
                  <c:v>1.06153846153846</c:v>
                </c:pt>
                <c:pt idx="2303">
                  <c:v>1.06153846153846</c:v>
                </c:pt>
                <c:pt idx="2304">
                  <c:v>1.06153846153846</c:v>
                </c:pt>
                <c:pt idx="2305">
                  <c:v>1.06153846153846</c:v>
                </c:pt>
                <c:pt idx="2306">
                  <c:v>1.06153846153846</c:v>
                </c:pt>
                <c:pt idx="2307">
                  <c:v>1.06153846153846</c:v>
                </c:pt>
                <c:pt idx="2308">
                  <c:v>1.06153846153846</c:v>
                </c:pt>
                <c:pt idx="2309">
                  <c:v>1.06153846153846</c:v>
                </c:pt>
                <c:pt idx="2310">
                  <c:v>0.93846153846153801</c:v>
                </c:pt>
                <c:pt idx="2311">
                  <c:v>0.93846153846153801</c:v>
                </c:pt>
                <c:pt idx="2312">
                  <c:v>0.93846153846153801</c:v>
                </c:pt>
                <c:pt idx="2313">
                  <c:v>0.93846153846153801</c:v>
                </c:pt>
                <c:pt idx="2314">
                  <c:v>0.93846153846153801</c:v>
                </c:pt>
                <c:pt idx="2315">
                  <c:v>0.93846153846153801</c:v>
                </c:pt>
                <c:pt idx="2316">
                  <c:v>0.93846153846153801</c:v>
                </c:pt>
                <c:pt idx="2317">
                  <c:v>0.93846153846153801</c:v>
                </c:pt>
                <c:pt idx="2318">
                  <c:v>0.93846153846153801</c:v>
                </c:pt>
                <c:pt idx="2319">
                  <c:v>0.93846153846153801</c:v>
                </c:pt>
                <c:pt idx="2320">
                  <c:v>0.93846153846153801</c:v>
                </c:pt>
                <c:pt idx="2321">
                  <c:v>0.93846153846153801</c:v>
                </c:pt>
                <c:pt idx="2322">
                  <c:v>0.93846153846153801</c:v>
                </c:pt>
                <c:pt idx="2323">
                  <c:v>0.93846153846153801</c:v>
                </c:pt>
                <c:pt idx="2324">
                  <c:v>0.93846153846153801</c:v>
                </c:pt>
                <c:pt idx="2325">
                  <c:v>0.93846153846153801</c:v>
                </c:pt>
                <c:pt idx="2326">
                  <c:v>0.93846153846153801</c:v>
                </c:pt>
                <c:pt idx="2327">
                  <c:v>0.93846153846153801</c:v>
                </c:pt>
                <c:pt idx="2328">
                  <c:v>0.93846153846153801</c:v>
                </c:pt>
                <c:pt idx="2329">
                  <c:v>0.93846153846153801</c:v>
                </c:pt>
                <c:pt idx="2330">
                  <c:v>0.70769230769230795</c:v>
                </c:pt>
                <c:pt idx="2331">
                  <c:v>0.70769230769230795</c:v>
                </c:pt>
                <c:pt idx="2332">
                  <c:v>0.70769230769230795</c:v>
                </c:pt>
                <c:pt idx="2333">
                  <c:v>0.70769230769230795</c:v>
                </c:pt>
                <c:pt idx="2334">
                  <c:v>0.70769230769230795</c:v>
                </c:pt>
                <c:pt idx="2335">
                  <c:v>0.70769230769230795</c:v>
                </c:pt>
                <c:pt idx="2336">
                  <c:v>0.70769230769230795</c:v>
                </c:pt>
                <c:pt idx="2337">
                  <c:v>0.70769230769230795</c:v>
                </c:pt>
                <c:pt idx="2338">
                  <c:v>0.70769230769230795</c:v>
                </c:pt>
                <c:pt idx="2339">
                  <c:v>0.70769230769230795</c:v>
                </c:pt>
                <c:pt idx="2340">
                  <c:v>0.70769230769230795</c:v>
                </c:pt>
                <c:pt idx="2341">
                  <c:v>0.70769230769230795</c:v>
                </c:pt>
                <c:pt idx="2342">
                  <c:v>0.70769230769230795</c:v>
                </c:pt>
                <c:pt idx="2343">
                  <c:v>0.70769230769230795</c:v>
                </c:pt>
                <c:pt idx="2344">
                  <c:v>0.70769230769230795</c:v>
                </c:pt>
                <c:pt idx="2345">
                  <c:v>0.70769230769230795</c:v>
                </c:pt>
                <c:pt idx="2346">
                  <c:v>0.70769230769230795</c:v>
                </c:pt>
                <c:pt idx="2347">
                  <c:v>0.70769230769230795</c:v>
                </c:pt>
                <c:pt idx="2348">
                  <c:v>0.70769230769230795</c:v>
                </c:pt>
                <c:pt idx="2349">
                  <c:v>0.70769230769230795</c:v>
                </c:pt>
                <c:pt idx="2350">
                  <c:v>0.56923076923076898</c:v>
                </c:pt>
                <c:pt idx="2351">
                  <c:v>0.56923076923076898</c:v>
                </c:pt>
                <c:pt idx="2352">
                  <c:v>0.56923076923076898</c:v>
                </c:pt>
                <c:pt idx="2353">
                  <c:v>0.56923076923076898</c:v>
                </c:pt>
                <c:pt idx="2354">
                  <c:v>0.56923076923076898</c:v>
                </c:pt>
                <c:pt idx="2355">
                  <c:v>0.56923076923076898</c:v>
                </c:pt>
                <c:pt idx="2356">
                  <c:v>0.56923076923076898</c:v>
                </c:pt>
                <c:pt idx="2357">
                  <c:v>0.56923076923076898</c:v>
                </c:pt>
                <c:pt idx="2358">
                  <c:v>0.56923076923076898</c:v>
                </c:pt>
                <c:pt idx="2359">
                  <c:v>0.56923076923076898</c:v>
                </c:pt>
                <c:pt idx="2360">
                  <c:v>0.56923076923076898</c:v>
                </c:pt>
                <c:pt idx="2361">
                  <c:v>0.56923076923076898</c:v>
                </c:pt>
                <c:pt idx="2362">
                  <c:v>0.56923076923076898</c:v>
                </c:pt>
                <c:pt idx="2363">
                  <c:v>0.56923076923076898</c:v>
                </c:pt>
                <c:pt idx="2364">
                  <c:v>0.56923076923076898</c:v>
                </c:pt>
                <c:pt idx="2365">
                  <c:v>0.56923076923076898</c:v>
                </c:pt>
                <c:pt idx="2366">
                  <c:v>0.56923076923076898</c:v>
                </c:pt>
                <c:pt idx="2367">
                  <c:v>0.56923076923076898</c:v>
                </c:pt>
                <c:pt idx="2368">
                  <c:v>0.56923076923076898</c:v>
                </c:pt>
                <c:pt idx="2369">
                  <c:v>0.56923076923076898</c:v>
                </c:pt>
                <c:pt idx="2370">
                  <c:v>0.41538461538461502</c:v>
                </c:pt>
                <c:pt idx="2371">
                  <c:v>0.41538461538461502</c:v>
                </c:pt>
                <c:pt idx="2372">
                  <c:v>0.41538461538461502</c:v>
                </c:pt>
                <c:pt idx="2373">
                  <c:v>0.41538461538461502</c:v>
                </c:pt>
                <c:pt idx="2374">
                  <c:v>0.41538461538461502</c:v>
                </c:pt>
                <c:pt idx="2375">
                  <c:v>0.41538461538461502</c:v>
                </c:pt>
                <c:pt idx="2376">
                  <c:v>0.41538461538461502</c:v>
                </c:pt>
                <c:pt idx="2377">
                  <c:v>0.41538461538461502</c:v>
                </c:pt>
                <c:pt idx="2378">
                  <c:v>0.41538461538461502</c:v>
                </c:pt>
                <c:pt idx="2379">
                  <c:v>0.41538461538461502</c:v>
                </c:pt>
                <c:pt idx="2380">
                  <c:v>0.41538461538461502</c:v>
                </c:pt>
                <c:pt idx="2381">
                  <c:v>0.41538461538461502</c:v>
                </c:pt>
                <c:pt idx="2382">
                  <c:v>0.41538461538461502</c:v>
                </c:pt>
                <c:pt idx="2383">
                  <c:v>0.41538461538461502</c:v>
                </c:pt>
                <c:pt idx="2384">
                  <c:v>0.41538461538461502</c:v>
                </c:pt>
                <c:pt idx="2385">
                  <c:v>0.41538461538461502</c:v>
                </c:pt>
                <c:pt idx="2386">
                  <c:v>0.41538461538461502</c:v>
                </c:pt>
                <c:pt idx="2387">
                  <c:v>0.41538461538461502</c:v>
                </c:pt>
                <c:pt idx="2388">
                  <c:v>0.41538461538461502</c:v>
                </c:pt>
                <c:pt idx="2389">
                  <c:v>0.41538461538461502</c:v>
                </c:pt>
                <c:pt idx="2390">
                  <c:v>0.261538461538462</c:v>
                </c:pt>
                <c:pt idx="2391">
                  <c:v>0.261538461538462</c:v>
                </c:pt>
                <c:pt idx="2392">
                  <c:v>0.261538461538462</c:v>
                </c:pt>
                <c:pt idx="2393">
                  <c:v>0.261538461538462</c:v>
                </c:pt>
                <c:pt idx="2394">
                  <c:v>0.261538461538462</c:v>
                </c:pt>
                <c:pt idx="2395">
                  <c:v>0.261538461538462</c:v>
                </c:pt>
                <c:pt idx="2396">
                  <c:v>0.261538461538462</c:v>
                </c:pt>
                <c:pt idx="2397">
                  <c:v>0.261538461538462</c:v>
                </c:pt>
                <c:pt idx="2398">
                  <c:v>0.261538461538462</c:v>
                </c:pt>
                <c:pt idx="2399">
                  <c:v>0.261538461538462</c:v>
                </c:pt>
                <c:pt idx="2400">
                  <c:v>0.261538461538462</c:v>
                </c:pt>
                <c:pt idx="2401">
                  <c:v>0.261538461538462</c:v>
                </c:pt>
                <c:pt idx="2402">
                  <c:v>0.261538461538462</c:v>
                </c:pt>
                <c:pt idx="2403">
                  <c:v>0.261538461538462</c:v>
                </c:pt>
                <c:pt idx="2404">
                  <c:v>0.261538461538462</c:v>
                </c:pt>
                <c:pt idx="2405">
                  <c:v>0.261538461538462</c:v>
                </c:pt>
                <c:pt idx="2406">
                  <c:v>0.261538461538462</c:v>
                </c:pt>
                <c:pt idx="2407">
                  <c:v>0.261538461538462</c:v>
                </c:pt>
                <c:pt idx="2408">
                  <c:v>0.261538461538462</c:v>
                </c:pt>
                <c:pt idx="2409">
                  <c:v>0.261538461538462</c:v>
                </c:pt>
                <c:pt idx="2410">
                  <c:v>0.130769230769231</c:v>
                </c:pt>
                <c:pt idx="2411">
                  <c:v>0.130769230769231</c:v>
                </c:pt>
                <c:pt idx="2412">
                  <c:v>0.130769230769231</c:v>
                </c:pt>
                <c:pt idx="2413">
                  <c:v>0.130769230769231</c:v>
                </c:pt>
                <c:pt idx="2414">
                  <c:v>0.130769230769231</c:v>
                </c:pt>
                <c:pt idx="2415">
                  <c:v>0.130769230769231</c:v>
                </c:pt>
                <c:pt idx="2416">
                  <c:v>0.130769230769231</c:v>
                </c:pt>
                <c:pt idx="2417">
                  <c:v>0.130769230769231</c:v>
                </c:pt>
                <c:pt idx="2418">
                  <c:v>0.130769230769231</c:v>
                </c:pt>
                <c:pt idx="2419">
                  <c:v>0.130769230769231</c:v>
                </c:pt>
                <c:pt idx="2420">
                  <c:v>0.130769230769231</c:v>
                </c:pt>
                <c:pt idx="2421">
                  <c:v>0.130769230769231</c:v>
                </c:pt>
                <c:pt idx="2422">
                  <c:v>0.130769230769231</c:v>
                </c:pt>
                <c:pt idx="2423">
                  <c:v>0.130769230769231</c:v>
                </c:pt>
                <c:pt idx="2424">
                  <c:v>0.130769230769231</c:v>
                </c:pt>
                <c:pt idx="2425">
                  <c:v>0.130769230769231</c:v>
                </c:pt>
                <c:pt idx="2426">
                  <c:v>0.130769230769231</c:v>
                </c:pt>
                <c:pt idx="2427">
                  <c:v>0.130769230769231</c:v>
                </c:pt>
                <c:pt idx="2428">
                  <c:v>0.130769230769231</c:v>
                </c:pt>
                <c:pt idx="2429">
                  <c:v>0.130769230769231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v>2 mA</c:v>
          </c:tx>
          <c:marker>
            <c:symbol val="none"/>
          </c:marker>
          <c:val>
            <c:numRef>
              <c:f>BigPixels_70KV_PMMA!$B$2:$CPA$2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91.376923076923106</c:v>
                </c:pt>
                <c:pt idx="201">
                  <c:v>91.376923076923106</c:v>
                </c:pt>
                <c:pt idx="202">
                  <c:v>91.376923076923106</c:v>
                </c:pt>
                <c:pt idx="203">
                  <c:v>91.376923076923106</c:v>
                </c:pt>
                <c:pt idx="204">
                  <c:v>91.376923076923106</c:v>
                </c:pt>
                <c:pt idx="205">
                  <c:v>91.376923076923106</c:v>
                </c:pt>
                <c:pt idx="206">
                  <c:v>91.376923076923106</c:v>
                </c:pt>
                <c:pt idx="207">
                  <c:v>91.376923076923106</c:v>
                </c:pt>
                <c:pt idx="208">
                  <c:v>91.376923076923106</c:v>
                </c:pt>
                <c:pt idx="209">
                  <c:v>91.376923076923106</c:v>
                </c:pt>
                <c:pt idx="210">
                  <c:v>91.376923076923106</c:v>
                </c:pt>
                <c:pt idx="211">
                  <c:v>91.376923076923106</c:v>
                </c:pt>
                <c:pt idx="212">
                  <c:v>91.376923076923106</c:v>
                </c:pt>
                <c:pt idx="213">
                  <c:v>91.376923076923106</c:v>
                </c:pt>
                <c:pt idx="214">
                  <c:v>91.376923076923106</c:v>
                </c:pt>
                <c:pt idx="215">
                  <c:v>91.376923076923106</c:v>
                </c:pt>
                <c:pt idx="216">
                  <c:v>91.376923076923106</c:v>
                </c:pt>
                <c:pt idx="217">
                  <c:v>91.376923076923106</c:v>
                </c:pt>
                <c:pt idx="218">
                  <c:v>91.376923076923106</c:v>
                </c:pt>
                <c:pt idx="219">
                  <c:v>91.376923076923106</c:v>
                </c:pt>
                <c:pt idx="220">
                  <c:v>226.6</c:v>
                </c:pt>
                <c:pt idx="221">
                  <c:v>226.6</c:v>
                </c:pt>
                <c:pt idx="222">
                  <c:v>226.6</c:v>
                </c:pt>
                <c:pt idx="223">
                  <c:v>226.6</c:v>
                </c:pt>
                <c:pt idx="224">
                  <c:v>226.6</c:v>
                </c:pt>
                <c:pt idx="225">
                  <c:v>226.6</c:v>
                </c:pt>
                <c:pt idx="226">
                  <c:v>226.6</c:v>
                </c:pt>
                <c:pt idx="227">
                  <c:v>226.6</c:v>
                </c:pt>
                <c:pt idx="228">
                  <c:v>226.6</c:v>
                </c:pt>
                <c:pt idx="229">
                  <c:v>226.6</c:v>
                </c:pt>
                <c:pt idx="230">
                  <c:v>226.6</c:v>
                </c:pt>
                <c:pt idx="231">
                  <c:v>226.6</c:v>
                </c:pt>
                <c:pt idx="232">
                  <c:v>226.6</c:v>
                </c:pt>
                <c:pt idx="233">
                  <c:v>226.6</c:v>
                </c:pt>
                <c:pt idx="234">
                  <c:v>226.6</c:v>
                </c:pt>
                <c:pt idx="235">
                  <c:v>226.6</c:v>
                </c:pt>
                <c:pt idx="236">
                  <c:v>226.6</c:v>
                </c:pt>
                <c:pt idx="237">
                  <c:v>226.6</c:v>
                </c:pt>
                <c:pt idx="238">
                  <c:v>226.6</c:v>
                </c:pt>
                <c:pt idx="239">
                  <c:v>226.6</c:v>
                </c:pt>
                <c:pt idx="240">
                  <c:v>296.8</c:v>
                </c:pt>
                <c:pt idx="241">
                  <c:v>296.8</c:v>
                </c:pt>
                <c:pt idx="242">
                  <c:v>296.8</c:v>
                </c:pt>
                <c:pt idx="243">
                  <c:v>296.8</c:v>
                </c:pt>
                <c:pt idx="244">
                  <c:v>296.8</c:v>
                </c:pt>
                <c:pt idx="245">
                  <c:v>296.8</c:v>
                </c:pt>
                <c:pt idx="246">
                  <c:v>296.8</c:v>
                </c:pt>
                <c:pt idx="247">
                  <c:v>296.8</c:v>
                </c:pt>
                <c:pt idx="248">
                  <c:v>296.8</c:v>
                </c:pt>
                <c:pt idx="249">
                  <c:v>296.8</c:v>
                </c:pt>
                <c:pt idx="250">
                  <c:v>296.8</c:v>
                </c:pt>
                <c:pt idx="251">
                  <c:v>296.8</c:v>
                </c:pt>
                <c:pt idx="252">
                  <c:v>296.8</c:v>
                </c:pt>
                <c:pt idx="253">
                  <c:v>296.8</c:v>
                </c:pt>
                <c:pt idx="254">
                  <c:v>296.8</c:v>
                </c:pt>
                <c:pt idx="255">
                  <c:v>296.8</c:v>
                </c:pt>
                <c:pt idx="256">
                  <c:v>296.8</c:v>
                </c:pt>
                <c:pt idx="257">
                  <c:v>296.8</c:v>
                </c:pt>
                <c:pt idx="258">
                  <c:v>296.8</c:v>
                </c:pt>
                <c:pt idx="259">
                  <c:v>296.8</c:v>
                </c:pt>
                <c:pt idx="260">
                  <c:v>398.53076923076901</c:v>
                </c:pt>
                <c:pt idx="261">
                  <c:v>398.53076923076901</c:v>
                </c:pt>
                <c:pt idx="262">
                  <c:v>398.53076923076901</c:v>
                </c:pt>
                <c:pt idx="263">
                  <c:v>398.53076923076901</c:v>
                </c:pt>
                <c:pt idx="264">
                  <c:v>398.53076923076901</c:v>
                </c:pt>
                <c:pt idx="265">
                  <c:v>398.53076923076901</c:v>
                </c:pt>
                <c:pt idx="266">
                  <c:v>398.53076923076901</c:v>
                </c:pt>
                <c:pt idx="267">
                  <c:v>398.53076923076901</c:v>
                </c:pt>
                <c:pt idx="268">
                  <c:v>398.53076923076901</c:v>
                </c:pt>
                <c:pt idx="269">
                  <c:v>398.53076923076901</c:v>
                </c:pt>
                <c:pt idx="270">
                  <c:v>398.53076923076901</c:v>
                </c:pt>
                <c:pt idx="271">
                  <c:v>398.53076923076901</c:v>
                </c:pt>
                <c:pt idx="272">
                  <c:v>398.53076923076901</c:v>
                </c:pt>
                <c:pt idx="273">
                  <c:v>398.53076923076901</c:v>
                </c:pt>
                <c:pt idx="274">
                  <c:v>398.53076923076901</c:v>
                </c:pt>
                <c:pt idx="275">
                  <c:v>398.53076923076901</c:v>
                </c:pt>
                <c:pt idx="276">
                  <c:v>398.53076923076901</c:v>
                </c:pt>
                <c:pt idx="277">
                  <c:v>398.53076923076901</c:v>
                </c:pt>
                <c:pt idx="278">
                  <c:v>398.53076923076901</c:v>
                </c:pt>
                <c:pt idx="279">
                  <c:v>398.53076923076901</c:v>
                </c:pt>
                <c:pt idx="280">
                  <c:v>479.72307692307697</c:v>
                </c:pt>
                <c:pt idx="281">
                  <c:v>479.72307692307697</c:v>
                </c:pt>
                <c:pt idx="282">
                  <c:v>479.72307692307697</c:v>
                </c:pt>
                <c:pt idx="283">
                  <c:v>479.72307692307697</c:v>
                </c:pt>
                <c:pt idx="284">
                  <c:v>479.72307692307697</c:v>
                </c:pt>
                <c:pt idx="285">
                  <c:v>479.72307692307697</c:v>
                </c:pt>
                <c:pt idx="286">
                  <c:v>479.72307692307697</c:v>
                </c:pt>
                <c:pt idx="287">
                  <c:v>479.72307692307697</c:v>
                </c:pt>
                <c:pt idx="288">
                  <c:v>479.72307692307697</c:v>
                </c:pt>
                <c:pt idx="289">
                  <c:v>479.72307692307697</c:v>
                </c:pt>
                <c:pt idx="290">
                  <c:v>479.72307692307697</c:v>
                </c:pt>
                <c:pt idx="291">
                  <c:v>479.72307692307697</c:v>
                </c:pt>
                <c:pt idx="292">
                  <c:v>479.72307692307697</c:v>
                </c:pt>
                <c:pt idx="293">
                  <c:v>479.72307692307697</c:v>
                </c:pt>
                <c:pt idx="294">
                  <c:v>479.72307692307697</c:v>
                </c:pt>
                <c:pt idx="295">
                  <c:v>479.72307692307697</c:v>
                </c:pt>
                <c:pt idx="296">
                  <c:v>479.72307692307697</c:v>
                </c:pt>
                <c:pt idx="297">
                  <c:v>479.72307692307697</c:v>
                </c:pt>
                <c:pt idx="298">
                  <c:v>479.72307692307697</c:v>
                </c:pt>
                <c:pt idx="299">
                  <c:v>479.72307692307697</c:v>
                </c:pt>
                <c:pt idx="300">
                  <c:v>550.315384615384</c:v>
                </c:pt>
                <c:pt idx="301">
                  <c:v>550.315384615384</c:v>
                </c:pt>
                <c:pt idx="302">
                  <c:v>550.315384615384</c:v>
                </c:pt>
                <c:pt idx="303">
                  <c:v>550.315384615384</c:v>
                </c:pt>
                <c:pt idx="304">
                  <c:v>550.315384615384</c:v>
                </c:pt>
                <c:pt idx="305">
                  <c:v>550.315384615384</c:v>
                </c:pt>
                <c:pt idx="306">
                  <c:v>550.315384615384</c:v>
                </c:pt>
                <c:pt idx="307">
                  <c:v>550.315384615384</c:v>
                </c:pt>
                <c:pt idx="308">
                  <c:v>550.315384615384</c:v>
                </c:pt>
                <c:pt idx="309">
                  <c:v>550.315384615384</c:v>
                </c:pt>
                <c:pt idx="310">
                  <c:v>550.315384615384</c:v>
                </c:pt>
                <c:pt idx="311">
                  <c:v>550.315384615384</c:v>
                </c:pt>
                <c:pt idx="312">
                  <c:v>550.315384615384</c:v>
                </c:pt>
                <c:pt idx="313">
                  <c:v>550.315384615384</c:v>
                </c:pt>
                <c:pt idx="314">
                  <c:v>550.315384615384</c:v>
                </c:pt>
                <c:pt idx="315">
                  <c:v>550.315384615384</c:v>
                </c:pt>
                <c:pt idx="316">
                  <c:v>550.315384615384</c:v>
                </c:pt>
                <c:pt idx="317">
                  <c:v>550.315384615384</c:v>
                </c:pt>
                <c:pt idx="318">
                  <c:v>550.315384615384</c:v>
                </c:pt>
                <c:pt idx="319">
                  <c:v>550.315384615384</c:v>
                </c:pt>
                <c:pt idx="320">
                  <c:v>631.72307692307697</c:v>
                </c:pt>
                <c:pt idx="321">
                  <c:v>631.72307692307697</c:v>
                </c:pt>
                <c:pt idx="322">
                  <c:v>631.72307692307697</c:v>
                </c:pt>
                <c:pt idx="323">
                  <c:v>631.72307692307697</c:v>
                </c:pt>
                <c:pt idx="324">
                  <c:v>631.72307692307697</c:v>
                </c:pt>
                <c:pt idx="325">
                  <c:v>631.72307692307697</c:v>
                </c:pt>
                <c:pt idx="326">
                  <c:v>631.72307692307697</c:v>
                </c:pt>
                <c:pt idx="327">
                  <c:v>631.72307692307697</c:v>
                </c:pt>
                <c:pt idx="328">
                  <c:v>631.72307692307697</c:v>
                </c:pt>
                <c:pt idx="329">
                  <c:v>631.72307692307697</c:v>
                </c:pt>
                <c:pt idx="330">
                  <c:v>639.48461538461504</c:v>
                </c:pt>
                <c:pt idx="331">
                  <c:v>639.48461538461504</c:v>
                </c:pt>
                <c:pt idx="332">
                  <c:v>639.48461538461504</c:v>
                </c:pt>
                <c:pt idx="333">
                  <c:v>639.48461538461504</c:v>
                </c:pt>
                <c:pt idx="334">
                  <c:v>639.48461538461504</c:v>
                </c:pt>
                <c:pt idx="335">
                  <c:v>639.48461538461504</c:v>
                </c:pt>
                <c:pt idx="336">
                  <c:v>639.48461538461504</c:v>
                </c:pt>
                <c:pt idx="337">
                  <c:v>639.48461538461504</c:v>
                </c:pt>
                <c:pt idx="338">
                  <c:v>639.48461538461504</c:v>
                </c:pt>
                <c:pt idx="339">
                  <c:v>639.48461538461504</c:v>
                </c:pt>
                <c:pt idx="340">
                  <c:v>708.15384615384596</c:v>
                </c:pt>
                <c:pt idx="341">
                  <c:v>708.15384615384596</c:v>
                </c:pt>
                <c:pt idx="342">
                  <c:v>708.15384615384596</c:v>
                </c:pt>
                <c:pt idx="343">
                  <c:v>708.15384615384596</c:v>
                </c:pt>
                <c:pt idx="344">
                  <c:v>708.15384615384596</c:v>
                </c:pt>
                <c:pt idx="345">
                  <c:v>708.15384615384596</c:v>
                </c:pt>
                <c:pt idx="346">
                  <c:v>708.15384615384596</c:v>
                </c:pt>
                <c:pt idx="347">
                  <c:v>708.15384615384596</c:v>
                </c:pt>
                <c:pt idx="348">
                  <c:v>708.15384615384596</c:v>
                </c:pt>
                <c:pt idx="349">
                  <c:v>708.15384615384596</c:v>
                </c:pt>
                <c:pt idx="350">
                  <c:v>673.54615384615397</c:v>
                </c:pt>
                <c:pt idx="351">
                  <c:v>673.54615384615397</c:v>
                </c:pt>
                <c:pt idx="352">
                  <c:v>673.54615384615397</c:v>
                </c:pt>
                <c:pt idx="353">
                  <c:v>673.54615384615397</c:v>
                </c:pt>
                <c:pt idx="354">
                  <c:v>673.54615384615397</c:v>
                </c:pt>
                <c:pt idx="355">
                  <c:v>673.54615384615397</c:v>
                </c:pt>
                <c:pt idx="356">
                  <c:v>673.54615384615397</c:v>
                </c:pt>
                <c:pt idx="357">
                  <c:v>673.54615384615397</c:v>
                </c:pt>
                <c:pt idx="358">
                  <c:v>673.54615384615397</c:v>
                </c:pt>
                <c:pt idx="359">
                  <c:v>673.54615384615397</c:v>
                </c:pt>
                <c:pt idx="360">
                  <c:v>730.41538461538505</c:v>
                </c:pt>
                <c:pt idx="361">
                  <c:v>730.41538461538505</c:v>
                </c:pt>
                <c:pt idx="362">
                  <c:v>730.41538461538505</c:v>
                </c:pt>
                <c:pt idx="363">
                  <c:v>730.41538461538505</c:v>
                </c:pt>
                <c:pt idx="364">
                  <c:v>730.41538461538505</c:v>
                </c:pt>
                <c:pt idx="365">
                  <c:v>730.41538461538505</c:v>
                </c:pt>
                <c:pt idx="366">
                  <c:v>730.41538461538505</c:v>
                </c:pt>
                <c:pt idx="367">
                  <c:v>730.41538461538505</c:v>
                </c:pt>
                <c:pt idx="368">
                  <c:v>730.41538461538505</c:v>
                </c:pt>
                <c:pt idx="369">
                  <c:v>730.41538461538505</c:v>
                </c:pt>
                <c:pt idx="370">
                  <c:v>746.62307692307695</c:v>
                </c:pt>
                <c:pt idx="371">
                  <c:v>746.62307692307695</c:v>
                </c:pt>
                <c:pt idx="372">
                  <c:v>746.62307692307695</c:v>
                </c:pt>
                <c:pt idx="373">
                  <c:v>746.62307692307695</c:v>
                </c:pt>
                <c:pt idx="374">
                  <c:v>746.62307692307695</c:v>
                </c:pt>
                <c:pt idx="375">
                  <c:v>746.62307692307695</c:v>
                </c:pt>
                <c:pt idx="376">
                  <c:v>746.62307692307695</c:v>
                </c:pt>
                <c:pt idx="377">
                  <c:v>746.62307692307695</c:v>
                </c:pt>
                <c:pt idx="378">
                  <c:v>746.62307692307695</c:v>
                </c:pt>
                <c:pt idx="379">
                  <c:v>746.62307692307695</c:v>
                </c:pt>
                <c:pt idx="380">
                  <c:v>807.65384615384596</c:v>
                </c:pt>
                <c:pt idx="381">
                  <c:v>807.65384615384596</c:v>
                </c:pt>
                <c:pt idx="382">
                  <c:v>807.65384615384596</c:v>
                </c:pt>
                <c:pt idx="383">
                  <c:v>807.65384615384596</c:v>
                </c:pt>
                <c:pt idx="384">
                  <c:v>807.65384615384596</c:v>
                </c:pt>
                <c:pt idx="385">
                  <c:v>807.65384615384596</c:v>
                </c:pt>
                <c:pt idx="386">
                  <c:v>807.65384615384596</c:v>
                </c:pt>
                <c:pt idx="387">
                  <c:v>807.65384615384596</c:v>
                </c:pt>
                <c:pt idx="388">
                  <c:v>807.65384615384596</c:v>
                </c:pt>
                <c:pt idx="389">
                  <c:v>807.65384615384596</c:v>
                </c:pt>
                <c:pt idx="390">
                  <c:v>771.79230769230799</c:v>
                </c:pt>
                <c:pt idx="391">
                  <c:v>771.79230769230799</c:v>
                </c:pt>
                <c:pt idx="392">
                  <c:v>771.79230769230799</c:v>
                </c:pt>
                <c:pt idx="393">
                  <c:v>771.79230769230799</c:v>
                </c:pt>
                <c:pt idx="394">
                  <c:v>771.79230769230799</c:v>
                </c:pt>
                <c:pt idx="395">
                  <c:v>771.79230769230799</c:v>
                </c:pt>
                <c:pt idx="396">
                  <c:v>771.79230769230799</c:v>
                </c:pt>
                <c:pt idx="397">
                  <c:v>771.79230769230799</c:v>
                </c:pt>
                <c:pt idx="398">
                  <c:v>771.79230769230799</c:v>
                </c:pt>
                <c:pt idx="399">
                  <c:v>771.79230769230799</c:v>
                </c:pt>
                <c:pt idx="400">
                  <c:v>817.62307692307695</c:v>
                </c:pt>
                <c:pt idx="401">
                  <c:v>817.62307692307695</c:v>
                </c:pt>
                <c:pt idx="402">
                  <c:v>817.62307692307695</c:v>
                </c:pt>
                <c:pt idx="403">
                  <c:v>817.62307692307695</c:v>
                </c:pt>
                <c:pt idx="404">
                  <c:v>817.62307692307695</c:v>
                </c:pt>
                <c:pt idx="405">
                  <c:v>817.62307692307695</c:v>
                </c:pt>
                <c:pt idx="406">
                  <c:v>817.62307692307695</c:v>
                </c:pt>
                <c:pt idx="407">
                  <c:v>817.62307692307695</c:v>
                </c:pt>
                <c:pt idx="408">
                  <c:v>817.62307692307695</c:v>
                </c:pt>
                <c:pt idx="409">
                  <c:v>817.62307692307695</c:v>
                </c:pt>
                <c:pt idx="410">
                  <c:v>798.39230769230801</c:v>
                </c:pt>
                <c:pt idx="411">
                  <c:v>798.39230769230801</c:v>
                </c:pt>
                <c:pt idx="412">
                  <c:v>798.39230769230801</c:v>
                </c:pt>
                <c:pt idx="413">
                  <c:v>798.39230769230801</c:v>
                </c:pt>
                <c:pt idx="414">
                  <c:v>798.39230769230801</c:v>
                </c:pt>
                <c:pt idx="415">
                  <c:v>798.39230769230801</c:v>
                </c:pt>
                <c:pt idx="416">
                  <c:v>798.39230769230801</c:v>
                </c:pt>
                <c:pt idx="417">
                  <c:v>798.39230769230801</c:v>
                </c:pt>
                <c:pt idx="418">
                  <c:v>798.39230769230801</c:v>
                </c:pt>
                <c:pt idx="419">
                  <c:v>798.39230769230801</c:v>
                </c:pt>
                <c:pt idx="420">
                  <c:v>852.83846153846196</c:v>
                </c:pt>
                <c:pt idx="421">
                  <c:v>852.83846153846196</c:v>
                </c:pt>
                <c:pt idx="422">
                  <c:v>852.83846153846196</c:v>
                </c:pt>
                <c:pt idx="423">
                  <c:v>852.83846153846196</c:v>
                </c:pt>
                <c:pt idx="424">
                  <c:v>852.83846153846196</c:v>
                </c:pt>
                <c:pt idx="425">
                  <c:v>852.83846153846196</c:v>
                </c:pt>
                <c:pt idx="426">
                  <c:v>852.83846153846196</c:v>
                </c:pt>
                <c:pt idx="427">
                  <c:v>852.83846153846196</c:v>
                </c:pt>
                <c:pt idx="428">
                  <c:v>852.83846153846196</c:v>
                </c:pt>
                <c:pt idx="429">
                  <c:v>852.83846153846196</c:v>
                </c:pt>
                <c:pt idx="430">
                  <c:v>833.63076923077006</c:v>
                </c:pt>
                <c:pt idx="431">
                  <c:v>833.63076923077006</c:v>
                </c:pt>
                <c:pt idx="432">
                  <c:v>833.63076923077006</c:v>
                </c:pt>
                <c:pt idx="433">
                  <c:v>833.63076923077006</c:v>
                </c:pt>
                <c:pt idx="434">
                  <c:v>833.63076923077006</c:v>
                </c:pt>
                <c:pt idx="435">
                  <c:v>833.63076923077006</c:v>
                </c:pt>
                <c:pt idx="436">
                  <c:v>833.63076923077006</c:v>
                </c:pt>
                <c:pt idx="437">
                  <c:v>833.63076923077006</c:v>
                </c:pt>
                <c:pt idx="438">
                  <c:v>833.63076923077006</c:v>
                </c:pt>
                <c:pt idx="439">
                  <c:v>833.63076923077006</c:v>
                </c:pt>
                <c:pt idx="440">
                  <c:v>885.64615384615399</c:v>
                </c:pt>
                <c:pt idx="441">
                  <c:v>885.64615384615399</c:v>
                </c:pt>
                <c:pt idx="442">
                  <c:v>885.64615384615399</c:v>
                </c:pt>
                <c:pt idx="443">
                  <c:v>885.64615384615399</c:v>
                </c:pt>
                <c:pt idx="444">
                  <c:v>885.64615384615399</c:v>
                </c:pt>
                <c:pt idx="445">
                  <c:v>885.64615384615399</c:v>
                </c:pt>
                <c:pt idx="446">
                  <c:v>885.64615384615399</c:v>
                </c:pt>
                <c:pt idx="447">
                  <c:v>885.64615384615399</c:v>
                </c:pt>
                <c:pt idx="448">
                  <c:v>885.64615384615399</c:v>
                </c:pt>
                <c:pt idx="449">
                  <c:v>885.64615384615399</c:v>
                </c:pt>
                <c:pt idx="450">
                  <c:v>858.96153846153902</c:v>
                </c:pt>
                <c:pt idx="451">
                  <c:v>858.96153846153902</c:v>
                </c:pt>
                <c:pt idx="452">
                  <c:v>858.96153846153902</c:v>
                </c:pt>
                <c:pt idx="453">
                  <c:v>858.96153846153902</c:v>
                </c:pt>
                <c:pt idx="454">
                  <c:v>858.96153846153902</c:v>
                </c:pt>
                <c:pt idx="455">
                  <c:v>858.96153846153902</c:v>
                </c:pt>
                <c:pt idx="456">
                  <c:v>858.96153846153902</c:v>
                </c:pt>
                <c:pt idx="457">
                  <c:v>858.96153846153902</c:v>
                </c:pt>
                <c:pt idx="458">
                  <c:v>858.96153846153902</c:v>
                </c:pt>
                <c:pt idx="459">
                  <c:v>858.96153846153902</c:v>
                </c:pt>
                <c:pt idx="460">
                  <c:v>869.46153846153902</c:v>
                </c:pt>
                <c:pt idx="461">
                  <c:v>869.46153846153902</c:v>
                </c:pt>
                <c:pt idx="462">
                  <c:v>869.46153846153902</c:v>
                </c:pt>
                <c:pt idx="463">
                  <c:v>869.46153846153902</c:v>
                </c:pt>
                <c:pt idx="464">
                  <c:v>869.46153846153902</c:v>
                </c:pt>
                <c:pt idx="465">
                  <c:v>869.46153846153902</c:v>
                </c:pt>
                <c:pt idx="466">
                  <c:v>869.46153846153902</c:v>
                </c:pt>
                <c:pt idx="467">
                  <c:v>869.46153846153902</c:v>
                </c:pt>
                <c:pt idx="468">
                  <c:v>869.46153846153902</c:v>
                </c:pt>
                <c:pt idx="469">
                  <c:v>869.46153846153902</c:v>
                </c:pt>
                <c:pt idx="470">
                  <c:v>855.55384615384696</c:v>
                </c:pt>
                <c:pt idx="471">
                  <c:v>855.55384615384696</c:v>
                </c:pt>
                <c:pt idx="472">
                  <c:v>855.55384615384696</c:v>
                </c:pt>
                <c:pt idx="473">
                  <c:v>855.55384615384696</c:v>
                </c:pt>
                <c:pt idx="474">
                  <c:v>855.55384615384696</c:v>
                </c:pt>
                <c:pt idx="475">
                  <c:v>855.55384615384696</c:v>
                </c:pt>
                <c:pt idx="476">
                  <c:v>855.55384615384696</c:v>
                </c:pt>
                <c:pt idx="477">
                  <c:v>855.55384615384696</c:v>
                </c:pt>
                <c:pt idx="478">
                  <c:v>855.55384615384696</c:v>
                </c:pt>
                <c:pt idx="479">
                  <c:v>855.55384615384696</c:v>
                </c:pt>
                <c:pt idx="480">
                  <c:v>886.63846153846202</c:v>
                </c:pt>
                <c:pt idx="481">
                  <c:v>886.63846153846202</c:v>
                </c:pt>
                <c:pt idx="482">
                  <c:v>886.63846153846202</c:v>
                </c:pt>
                <c:pt idx="483">
                  <c:v>886.63846153846202</c:v>
                </c:pt>
                <c:pt idx="484">
                  <c:v>886.63846153846202</c:v>
                </c:pt>
                <c:pt idx="485">
                  <c:v>886.63846153846202</c:v>
                </c:pt>
                <c:pt idx="486">
                  <c:v>886.63846153846202</c:v>
                </c:pt>
                <c:pt idx="487">
                  <c:v>886.63846153846202</c:v>
                </c:pt>
                <c:pt idx="488">
                  <c:v>886.63846153846202</c:v>
                </c:pt>
                <c:pt idx="489">
                  <c:v>886.63846153846202</c:v>
                </c:pt>
                <c:pt idx="490">
                  <c:v>878.56153846153904</c:v>
                </c:pt>
                <c:pt idx="491">
                  <c:v>878.56153846153904</c:v>
                </c:pt>
                <c:pt idx="492">
                  <c:v>878.56153846153904</c:v>
                </c:pt>
                <c:pt idx="493">
                  <c:v>878.56153846153904</c:v>
                </c:pt>
                <c:pt idx="494">
                  <c:v>878.56153846153904</c:v>
                </c:pt>
                <c:pt idx="495">
                  <c:v>878.56153846153904</c:v>
                </c:pt>
                <c:pt idx="496">
                  <c:v>878.56153846153904</c:v>
                </c:pt>
                <c:pt idx="497">
                  <c:v>878.56153846153904</c:v>
                </c:pt>
                <c:pt idx="498">
                  <c:v>878.56153846153904</c:v>
                </c:pt>
                <c:pt idx="499">
                  <c:v>878.56153846153904</c:v>
                </c:pt>
                <c:pt idx="500">
                  <c:v>856.76153846153898</c:v>
                </c:pt>
                <c:pt idx="501">
                  <c:v>856.76153846153898</c:v>
                </c:pt>
                <c:pt idx="502">
                  <c:v>856.76153846153898</c:v>
                </c:pt>
                <c:pt idx="503">
                  <c:v>856.76153846153898</c:v>
                </c:pt>
                <c:pt idx="504">
                  <c:v>856.76153846153898</c:v>
                </c:pt>
                <c:pt idx="505">
                  <c:v>856.76153846153898</c:v>
                </c:pt>
                <c:pt idx="506">
                  <c:v>856.76153846153898</c:v>
                </c:pt>
                <c:pt idx="507">
                  <c:v>856.76153846153898</c:v>
                </c:pt>
                <c:pt idx="508">
                  <c:v>856.76153846153898</c:v>
                </c:pt>
                <c:pt idx="509">
                  <c:v>856.76153846153898</c:v>
                </c:pt>
                <c:pt idx="510">
                  <c:v>854.66153846153895</c:v>
                </c:pt>
                <c:pt idx="511">
                  <c:v>854.66153846153895</c:v>
                </c:pt>
                <c:pt idx="512">
                  <c:v>854.66153846153895</c:v>
                </c:pt>
                <c:pt idx="513">
                  <c:v>854.66153846153895</c:v>
                </c:pt>
                <c:pt idx="514">
                  <c:v>854.66153846153895</c:v>
                </c:pt>
                <c:pt idx="515">
                  <c:v>854.66153846153895</c:v>
                </c:pt>
                <c:pt idx="516">
                  <c:v>854.66153846153895</c:v>
                </c:pt>
                <c:pt idx="517">
                  <c:v>854.66153846153895</c:v>
                </c:pt>
                <c:pt idx="518">
                  <c:v>854.66153846153895</c:v>
                </c:pt>
                <c:pt idx="519">
                  <c:v>854.66153846153895</c:v>
                </c:pt>
                <c:pt idx="520">
                  <c:v>846.20000000000095</c:v>
                </c:pt>
                <c:pt idx="521">
                  <c:v>846.20000000000095</c:v>
                </c:pt>
                <c:pt idx="522">
                  <c:v>846.20000000000095</c:v>
                </c:pt>
                <c:pt idx="523">
                  <c:v>846.20000000000095</c:v>
                </c:pt>
                <c:pt idx="524">
                  <c:v>846.20000000000095</c:v>
                </c:pt>
                <c:pt idx="525">
                  <c:v>846.20000000000095</c:v>
                </c:pt>
                <c:pt idx="526">
                  <c:v>846.20000000000095</c:v>
                </c:pt>
                <c:pt idx="527">
                  <c:v>846.20000000000095</c:v>
                </c:pt>
                <c:pt idx="528">
                  <c:v>846.20000000000095</c:v>
                </c:pt>
                <c:pt idx="529">
                  <c:v>846.20000000000095</c:v>
                </c:pt>
                <c:pt idx="530">
                  <c:v>845.47692307692398</c:v>
                </c:pt>
                <c:pt idx="531">
                  <c:v>845.47692307692398</c:v>
                </c:pt>
                <c:pt idx="532">
                  <c:v>845.47692307692398</c:v>
                </c:pt>
                <c:pt idx="533">
                  <c:v>845.47692307692398</c:v>
                </c:pt>
                <c:pt idx="534">
                  <c:v>845.47692307692398</c:v>
                </c:pt>
                <c:pt idx="535">
                  <c:v>845.47692307692398</c:v>
                </c:pt>
                <c:pt idx="536">
                  <c:v>845.47692307692398</c:v>
                </c:pt>
                <c:pt idx="537">
                  <c:v>845.47692307692398</c:v>
                </c:pt>
                <c:pt idx="538">
                  <c:v>845.47692307692398</c:v>
                </c:pt>
                <c:pt idx="539">
                  <c:v>845.47692307692398</c:v>
                </c:pt>
                <c:pt idx="540">
                  <c:v>843.90769230769297</c:v>
                </c:pt>
                <c:pt idx="541">
                  <c:v>843.90769230769297</c:v>
                </c:pt>
                <c:pt idx="542">
                  <c:v>843.90769230769297</c:v>
                </c:pt>
                <c:pt idx="543">
                  <c:v>843.90769230769297</c:v>
                </c:pt>
                <c:pt idx="544">
                  <c:v>843.90769230769297</c:v>
                </c:pt>
                <c:pt idx="545">
                  <c:v>843.90769230769297</c:v>
                </c:pt>
                <c:pt idx="546">
                  <c:v>843.90769230769297</c:v>
                </c:pt>
                <c:pt idx="547">
                  <c:v>843.90769230769297</c:v>
                </c:pt>
                <c:pt idx="548">
                  <c:v>843.90769230769297</c:v>
                </c:pt>
                <c:pt idx="549">
                  <c:v>843.90769230769297</c:v>
                </c:pt>
                <c:pt idx="550">
                  <c:v>860.35384615384703</c:v>
                </c:pt>
                <c:pt idx="551">
                  <c:v>860.35384615384703</c:v>
                </c:pt>
                <c:pt idx="552">
                  <c:v>860.35384615384703</c:v>
                </c:pt>
                <c:pt idx="553">
                  <c:v>860.35384615384703</c:v>
                </c:pt>
                <c:pt idx="554">
                  <c:v>860.35384615384703</c:v>
                </c:pt>
                <c:pt idx="555">
                  <c:v>860.35384615384703</c:v>
                </c:pt>
                <c:pt idx="556">
                  <c:v>860.35384615384703</c:v>
                </c:pt>
                <c:pt idx="557">
                  <c:v>860.35384615384703</c:v>
                </c:pt>
                <c:pt idx="558">
                  <c:v>860.35384615384703</c:v>
                </c:pt>
                <c:pt idx="559">
                  <c:v>860.35384615384703</c:v>
                </c:pt>
                <c:pt idx="560">
                  <c:v>865.400000000001</c:v>
                </c:pt>
                <c:pt idx="561">
                  <c:v>865.400000000001</c:v>
                </c:pt>
                <c:pt idx="562">
                  <c:v>865.400000000001</c:v>
                </c:pt>
                <c:pt idx="563">
                  <c:v>865.400000000001</c:v>
                </c:pt>
                <c:pt idx="564">
                  <c:v>865.400000000001</c:v>
                </c:pt>
                <c:pt idx="565">
                  <c:v>865.400000000001</c:v>
                </c:pt>
                <c:pt idx="566">
                  <c:v>865.400000000001</c:v>
                </c:pt>
                <c:pt idx="567">
                  <c:v>865.400000000001</c:v>
                </c:pt>
                <c:pt idx="568">
                  <c:v>865.400000000001</c:v>
                </c:pt>
                <c:pt idx="569">
                  <c:v>865.400000000001</c:v>
                </c:pt>
                <c:pt idx="570">
                  <c:v>880.08461538461597</c:v>
                </c:pt>
                <c:pt idx="571">
                  <c:v>880.08461538461597</c:v>
                </c:pt>
                <c:pt idx="572">
                  <c:v>880.08461538461597</c:v>
                </c:pt>
                <c:pt idx="573">
                  <c:v>880.08461538461597</c:v>
                </c:pt>
                <c:pt idx="574">
                  <c:v>880.08461538461597</c:v>
                </c:pt>
                <c:pt idx="575">
                  <c:v>880.08461538461597</c:v>
                </c:pt>
                <c:pt idx="576">
                  <c:v>880.08461538461597</c:v>
                </c:pt>
                <c:pt idx="577">
                  <c:v>880.08461538461597</c:v>
                </c:pt>
                <c:pt idx="578">
                  <c:v>880.08461538461597</c:v>
                </c:pt>
                <c:pt idx="579">
                  <c:v>880.08461538461597</c:v>
                </c:pt>
                <c:pt idx="580">
                  <c:v>896.21538461538501</c:v>
                </c:pt>
                <c:pt idx="581">
                  <c:v>896.21538461538501</c:v>
                </c:pt>
                <c:pt idx="582">
                  <c:v>896.21538461538501</c:v>
                </c:pt>
                <c:pt idx="583">
                  <c:v>896.21538461538501</c:v>
                </c:pt>
                <c:pt idx="584">
                  <c:v>896.21538461538501</c:v>
                </c:pt>
                <c:pt idx="585">
                  <c:v>896.21538461538501</c:v>
                </c:pt>
                <c:pt idx="586">
                  <c:v>896.21538461538501</c:v>
                </c:pt>
                <c:pt idx="587">
                  <c:v>896.21538461538501</c:v>
                </c:pt>
                <c:pt idx="588">
                  <c:v>896.21538461538501</c:v>
                </c:pt>
                <c:pt idx="589">
                  <c:v>896.21538461538501</c:v>
                </c:pt>
                <c:pt idx="590">
                  <c:v>935.43076923077001</c:v>
                </c:pt>
                <c:pt idx="591">
                  <c:v>935.43076923077001</c:v>
                </c:pt>
                <c:pt idx="592">
                  <c:v>935.43076923077001</c:v>
                </c:pt>
                <c:pt idx="593">
                  <c:v>935.43076923077001</c:v>
                </c:pt>
                <c:pt idx="594">
                  <c:v>935.43076923077001</c:v>
                </c:pt>
                <c:pt idx="595">
                  <c:v>935.43076923077001</c:v>
                </c:pt>
                <c:pt idx="596">
                  <c:v>935.43076923077001</c:v>
                </c:pt>
                <c:pt idx="597">
                  <c:v>935.43076923077001</c:v>
                </c:pt>
                <c:pt idx="598">
                  <c:v>935.43076923077001</c:v>
                </c:pt>
                <c:pt idx="599">
                  <c:v>935.43076923077001</c:v>
                </c:pt>
                <c:pt idx="600">
                  <c:v>956.361538461539</c:v>
                </c:pt>
                <c:pt idx="601">
                  <c:v>956.361538461539</c:v>
                </c:pt>
                <c:pt idx="602">
                  <c:v>956.361538461539</c:v>
                </c:pt>
                <c:pt idx="603">
                  <c:v>956.361538461539</c:v>
                </c:pt>
                <c:pt idx="604">
                  <c:v>956.361538461539</c:v>
                </c:pt>
                <c:pt idx="605">
                  <c:v>956.361538461539</c:v>
                </c:pt>
                <c:pt idx="606">
                  <c:v>956.361538461539</c:v>
                </c:pt>
                <c:pt idx="607">
                  <c:v>956.361538461539</c:v>
                </c:pt>
                <c:pt idx="608">
                  <c:v>956.361538461539</c:v>
                </c:pt>
                <c:pt idx="609">
                  <c:v>956.361538461539</c:v>
                </c:pt>
                <c:pt idx="610">
                  <c:v>1020.6076923076899</c:v>
                </c:pt>
                <c:pt idx="611">
                  <c:v>1020.6076923076899</c:v>
                </c:pt>
                <c:pt idx="612">
                  <c:v>1020.6076923076899</c:v>
                </c:pt>
                <c:pt idx="613">
                  <c:v>1020.6076923076899</c:v>
                </c:pt>
                <c:pt idx="614">
                  <c:v>1020.6076923076899</c:v>
                </c:pt>
                <c:pt idx="615">
                  <c:v>1020.6076923076899</c:v>
                </c:pt>
                <c:pt idx="616">
                  <c:v>1020.6076923076899</c:v>
                </c:pt>
                <c:pt idx="617">
                  <c:v>1020.6076923076899</c:v>
                </c:pt>
                <c:pt idx="618">
                  <c:v>1020.6076923076899</c:v>
                </c:pt>
                <c:pt idx="619">
                  <c:v>1020.6076923076899</c:v>
                </c:pt>
                <c:pt idx="620">
                  <c:v>1054.04615384615</c:v>
                </c:pt>
                <c:pt idx="621">
                  <c:v>1054.04615384615</c:v>
                </c:pt>
                <c:pt idx="622">
                  <c:v>1054.04615384615</c:v>
                </c:pt>
                <c:pt idx="623">
                  <c:v>1054.04615384615</c:v>
                </c:pt>
                <c:pt idx="624">
                  <c:v>1054.04615384615</c:v>
                </c:pt>
                <c:pt idx="625">
                  <c:v>1054.04615384615</c:v>
                </c:pt>
                <c:pt idx="626">
                  <c:v>1054.04615384615</c:v>
                </c:pt>
                <c:pt idx="627">
                  <c:v>1054.04615384615</c:v>
                </c:pt>
                <c:pt idx="628">
                  <c:v>1054.04615384615</c:v>
                </c:pt>
                <c:pt idx="629">
                  <c:v>1054.04615384615</c:v>
                </c:pt>
                <c:pt idx="630">
                  <c:v>1093.66153846154</c:v>
                </c:pt>
                <c:pt idx="631">
                  <c:v>1093.66153846154</c:v>
                </c:pt>
                <c:pt idx="632">
                  <c:v>1093.66153846154</c:v>
                </c:pt>
                <c:pt idx="633">
                  <c:v>1093.66153846154</c:v>
                </c:pt>
                <c:pt idx="634">
                  <c:v>1093.66153846154</c:v>
                </c:pt>
                <c:pt idx="635">
                  <c:v>1093.66153846154</c:v>
                </c:pt>
                <c:pt idx="636">
                  <c:v>1093.66153846154</c:v>
                </c:pt>
                <c:pt idx="637">
                  <c:v>1093.66153846154</c:v>
                </c:pt>
                <c:pt idx="638">
                  <c:v>1093.66153846154</c:v>
                </c:pt>
                <c:pt idx="639">
                  <c:v>1093.66153846154</c:v>
                </c:pt>
                <c:pt idx="640">
                  <c:v>1145.40769230769</c:v>
                </c:pt>
                <c:pt idx="641">
                  <c:v>1145.40769230769</c:v>
                </c:pt>
                <c:pt idx="642">
                  <c:v>1145.40769230769</c:v>
                </c:pt>
                <c:pt idx="643">
                  <c:v>1145.40769230769</c:v>
                </c:pt>
                <c:pt idx="644">
                  <c:v>1145.40769230769</c:v>
                </c:pt>
                <c:pt idx="645">
                  <c:v>1145.40769230769</c:v>
                </c:pt>
                <c:pt idx="646">
                  <c:v>1145.40769230769</c:v>
                </c:pt>
                <c:pt idx="647">
                  <c:v>1145.40769230769</c:v>
                </c:pt>
                <c:pt idx="648">
                  <c:v>1145.40769230769</c:v>
                </c:pt>
                <c:pt idx="649">
                  <c:v>1145.40769230769</c:v>
                </c:pt>
                <c:pt idx="650">
                  <c:v>1203.9000000000001</c:v>
                </c:pt>
                <c:pt idx="651">
                  <c:v>1203.9000000000001</c:v>
                </c:pt>
                <c:pt idx="652">
                  <c:v>1203.9000000000001</c:v>
                </c:pt>
                <c:pt idx="653">
                  <c:v>1203.9000000000001</c:v>
                </c:pt>
                <c:pt idx="654">
                  <c:v>1203.9000000000001</c:v>
                </c:pt>
                <c:pt idx="655">
                  <c:v>1203.9000000000001</c:v>
                </c:pt>
                <c:pt idx="656">
                  <c:v>1203.9000000000001</c:v>
                </c:pt>
                <c:pt idx="657">
                  <c:v>1203.9000000000001</c:v>
                </c:pt>
                <c:pt idx="658">
                  <c:v>1203.9000000000001</c:v>
                </c:pt>
                <c:pt idx="659">
                  <c:v>1203.9000000000001</c:v>
                </c:pt>
                <c:pt idx="660">
                  <c:v>1251.1230769230799</c:v>
                </c:pt>
                <c:pt idx="661">
                  <c:v>1251.1230769230799</c:v>
                </c:pt>
                <c:pt idx="662">
                  <c:v>1251.1230769230799</c:v>
                </c:pt>
                <c:pt idx="663">
                  <c:v>1251.1230769230799</c:v>
                </c:pt>
                <c:pt idx="664">
                  <c:v>1251.1230769230799</c:v>
                </c:pt>
                <c:pt idx="665">
                  <c:v>1251.1230769230799</c:v>
                </c:pt>
                <c:pt idx="666">
                  <c:v>1251.1230769230799</c:v>
                </c:pt>
                <c:pt idx="667">
                  <c:v>1251.1230769230799</c:v>
                </c:pt>
                <c:pt idx="668">
                  <c:v>1251.1230769230799</c:v>
                </c:pt>
                <c:pt idx="669">
                  <c:v>1251.1230769230799</c:v>
                </c:pt>
                <c:pt idx="670">
                  <c:v>1321.1</c:v>
                </c:pt>
                <c:pt idx="671">
                  <c:v>1321.1</c:v>
                </c:pt>
                <c:pt idx="672">
                  <c:v>1321.1</c:v>
                </c:pt>
                <c:pt idx="673">
                  <c:v>1321.1</c:v>
                </c:pt>
                <c:pt idx="674">
                  <c:v>1321.1</c:v>
                </c:pt>
                <c:pt idx="675">
                  <c:v>1321.1</c:v>
                </c:pt>
                <c:pt idx="676">
                  <c:v>1321.1</c:v>
                </c:pt>
                <c:pt idx="677">
                  <c:v>1321.1</c:v>
                </c:pt>
                <c:pt idx="678">
                  <c:v>1321.1</c:v>
                </c:pt>
                <c:pt idx="679">
                  <c:v>1321.1</c:v>
                </c:pt>
                <c:pt idx="680">
                  <c:v>1408.95384615385</c:v>
                </c:pt>
                <c:pt idx="681">
                  <c:v>1408.95384615385</c:v>
                </c:pt>
                <c:pt idx="682">
                  <c:v>1408.95384615385</c:v>
                </c:pt>
                <c:pt idx="683">
                  <c:v>1408.95384615385</c:v>
                </c:pt>
                <c:pt idx="684">
                  <c:v>1408.95384615385</c:v>
                </c:pt>
                <c:pt idx="685">
                  <c:v>1408.95384615385</c:v>
                </c:pt>
                <c:pt idx="686">
                  <c:v>1408.95384615385</c:v>
                </c:pt>
                <c:pt idx="687">
                  <c:v>1408.95384615385</c:v>
                </c:pt>
                <c:pt idx="688">
                  <c:v>1408.95384615385</c:v>
                </c:pt>
                <c:pt idx="689">
                  <c:v>1408.95384615385</c:v>
                </c:pt>
                <c:pt idx="690">
                  <c:v>1484.1230769230799</c:v>
                </c:pt>
                <c:pt idx="691">
                  <c:v>1484.1230769230799</c:v>
                </c:pt>
                <c:pt idx="692">
                  <c:v>1484.1230769230799</c:v>
                </c:pt>
                <c:pt idx="693">
                  <c:v>1484.1230769230799</c:v>
                </c:pt>
                <c:pt idx="694">
                  <c:v>1484.1230769230799</c:v>
                </c:pt>
                <c:pt idx="695">
                  <c:v>1484.1230769230799</c:v>
                </c:pt>
                <c:pt idx="696">
                  <c:v>1484.1230769230799</c:v>
                </c:pt>
                <c:pt idx="697">
                  <c:v>1484.1230769230799</c:v>
                </c:pt>
                <c:pt idx="698">
                  <c:v>1484.1230769230799</c:v>
                </c:pt>
                <c:pt idx="699">
                  <c:v>1484.1230769230799</c:v>
                </c:pt>
                <c:pt idx="700">
                  <c:v>1587.8692307692299</c:v>
                </c:pt>
                <c:pt idx="701">
                  <c:v>1587.8692307692299</c:v>
                </c:pt>
                <c:pt idx="702">
                  <c:v>1587.8692307692299</c:v>
                </c:pt>
                <c:pt idx="703">
                  <c:v>1587.8692307692299</c:v>
                </c:pt>
                <c:pt idx="704">
                  <c:v>1587.8692307692299</c:v>
                </c:pt>
                <c:pt idx="705">
                  <c:v>1587.8692307692299</c:v>
                </c:pt>
                <c:pt idx="706">
                  <c:v>1587.8692307692299</c:v>
                </c:pt>
                <c:pt idx="707">
                  <c:v>1587.8692307692299</c:v>
                </c:pt>
                <c:pt idx="708">
                  <c:v>1587.8692307692299</c:v>
                </c:pt>
                <c:pt idx="709">
                  <c:v>1587.8692307692299</c:v>
                </c:pt>
                <c:pt idx="710">
                  <c:v>1683.9615384615399</c:v>
                </c:pt>
                <c:pt idx="711">
                  <c:v>1683.9615384615399</c:v>
                </c:pt>
                <c:pt idx="712">
                  <c:v>1683.9615384615399</c:v>
                </c:pt>
                <c:pt idx="713">
                  <c:v>1683.9615384615399</c:v>
                </c:pt>
                <c:pt idx="714">
                  <c:v>1683.9615384615399</c:v>
                </c:pt>
                <c:pt idx="715">
                  <c:v>1683.9615384615399</c:v>
                </c:pt>
                <c:pt idx="716">
                  <c:v>1683.9615384615399</c:v>
                </c:pt>
                <c:pt idx="717">
                  <c:v>1683.9615384615399</c:v>
                </c:pt>
                <c:pt idx="718">
                  <c:v>1683.9615384615399</c:v>
                </c:pt>
                <c:pt idx="719">
                  <c:v>1683.9615384615399</c:v>
                </c:pt>
                <c:pt idx="720">
                  <c:v>1899.5076923076899</c:v>
                </c:pt>
                <c:pt idx="721">
                  <c:v>1899.5076923076899</c:v>
                </c:pt>
                <c:pt idx="722">
                  <c:v>1899.5076923076899</c:v>
                </c:pt>
                <c:pt idx="723">
                  <c:v>1899.5076923076899</c:v>
                </c:pt>
                <c:pt idx="724">
                  <c:v>1899.5076923076899</c:v>
                </c:pt>
                <c:pt idx="725">
                  <c:v>1899.5076923076899</c:v>
                </c:pt>
                <c:pt idx="726">
                  <c:v>1899.5076923076899</c:v>
                </c:pt>
                <c:pt idx="727">
                  <c:v>1899.5076923076899</c:v>
                </c:pt>
                <c:pt idx="728">
                  <c:v>1899.5076923076899</c:v>
                </c:pt>
                <c:pt idx="729">
                  <c:v>1899.5076923076899</c:v>
                </c:pt>
                <c:pt idx="730">
                  <c:v>2018.6230769230799</c:v>
                </c:pt>
                <c:pt idx="731">
                  <c:v>2018.6230769230799</c:v>
                </c:pt>
                <c:pt idx="732">
                  <c:v>2018.6230769230799</c:v>
                </c:pt>
                <c:pt idx="733">
                  <c:v>2018.6230769230799</c:v>
                </c:pt>
                <c:pt idx="734">
                  <c:v>2018.6230769230799</c:v>
                </c:pt>
                <c:pt idx="735">
                  <c:v>2018.6230769230799</c:v>
                </c:pt>
                <c:pt idx="736">
                  <c:v>2018.6230769230799</c:v>
                </c:pt>
                <c:pt idx="737">
                  <c:v>2018.6230769230799</c:v>
                </c:pt>
                <c:pt idx="738">
                  <c:v>2018.6230769230799</c:v>
                </c:pt>
                <c:pt idx="739">
                  <c:v>2018.6230769230799</c:v>
                </c:pt>
                <c:pt idx="740">
                  <c:v>2328.3307692307699</c:v>
                </c:pt>
                <c:pt idx="741">
                  <c:v>2328.3307692307699</c:v>
                </c:pt>
                <c:pt idx="742">
                  <c:v>2328.3307692307699</c:v>
                </c:pt>
                <c:pt idx="743">
                  <c:v>2328.3307692307699</c:v>
                </c:pt>
                <c:pt idx="744">
                  <c:v>2328.3307692307699</c:v>
                </c:pt>
                <c:pt idx="745">
                  <c:v>2328.3307692307699</c:v>
                </c:pt>
                <c:pt idx="746">
                  <c:v>2328.3307692307699</c:v>
                </c:pt>
                <c:pt idx="747">
                  <c:v>2328.3307692307699</c:v>
                </c:pt>
                <c:pt idx="748">
                  <c:v>2328.3307692307699</c:v>
                </c:pt>
                <c:pt idx="749">
                  <c:v>2328.3307692307699</c:v>
                </c:pt>
                <c:pt idx="750">
                  <c:v>2438.3769230769199</c:v>
                </c:pt>
                <c:pt idx="751">
                  <c:v>2438.3769230769199</c:v>
                </c:pt>
                <c:pt idx="752">
                  <c:v>2438.3769230769199</c:v>
                </c:pt>
                <c:pt idx="753">
                  <c:v>2438.3769230769199</c:v>
                </c:pt>
                <c:pt idx="754">
                  <c:v>2438.3769230769199</c:v>
                </c:pt>
                <c:pt idx="755">
                  <c:v>2438.3769230769199</c:v>
                </c:pt>
                <c:pt idx="756">
                  <c:v>2438.3769230769199</c:v>
                </c:pt>
                <c:pt idx="757">
                  <c:v>2438.3769230769199</c:v>
                </c:pt>
                <c:pt idx="758">
                  <c:v>2438.3769230769199</c:v>
                </c:pt>
                <c:pt idx="759">
                  <c:v>2438.3769230769199</c:v>
                </c:pt>
                <c:pt idx="760">
                  <c:v>2582.0769230769201</c:v>
                </c:pt>
                <c:pt idx="761">
                  <c:v>2582.0769230769201</c:v>
                </c:pt>
                <c:pt idx="762">
                  <c:v>2582.0769230769201</c:v>
                </c:pt>
                <c:pt idx="763">
                  <c:v>2582.0769230769201</c:v>
                </c:pt>
                <c:pt idx="764">
                  <c:v>2582.0769230769201</c:v>
                </c:pt>
                <c:pt idx="765">
                  <c:v>2582.0769230769201</c:v>
                </c:pt>
                <c:pt idx="766">
                  <c:v>2582.0769230769201</c:v>
                </c:pt>
                <c:pt idx="767">
                  <c:v>2582.0769230769201</c:v>
                </c:pt>
                <c:pt idx="768">
                  <c:v>2582.0769230769201</c:v>
                </c:pt>
                <c:pt idx="769">
                  <c:v>2582.0769230769201</c:v>
                </c:pt>
                <c:pt idx="770">
                  <c:v>2723.09230769231</c:v>
                </c:pt>
                <c:pt idx="771">
                  <c:v>2723.09230769231</c:v>
                </c:pt>
                <c:pt idx="772">
                  <c:v>2723.09230769231</c:v>
                </c:pt>
                <c:pt idx="773">
                  <c:v>2723.09230769231</c:v>
                </c:pt>
                <c:pt idx="774">
                  <c:v>2723.09230769231</c:v>
                </c:pt>
                <c:pt idx="775">
                  <c:v>2723.09230769231</c:v>
                </c:pt>
                <c:pt idx="776">
                  <c:v>2723.09230769231</c:v>
                </c:pt>
                <c:pt idx="777">
                  <c:v>2723.09230769231</c:v>
                </c:pt>
                <c:pt idx="778">
                  <c:v>2723.09230769231</c:v>
                </c:pt>
                <c:pt idx="779">
                  <c:v>2723.09230769231</c:v>
                </c:pt>
                <c:pt idx="780">
                  <c:v>2877.0307692307701</c:v>
                </c:pt>
                <c:pt idx="781">
                  <c:v>2877.0307692307701</c:v>
                </c:pt>
                <c:pt idx="782">
                  <c:v>2877.0307692307701</c:v>
                </c:pt>
                <c:pt idx="783">
                  <c:v>2877.0307692307701</c:v>
                </c:pt>
                <c:pt idx="784">
                  <c:v>2877.0307692307701</c:v>
                </c:pt>
                <c:pt idx="785">
                  <c:v>2877.0307692307701</c:v>
                </c:pt>
                <c:pt idx="786">
                  <c:v>2877.0307692307701</c:v>
                </c:pt>
                <c:pt idx="787">
                  <c:v>2877.0307692307701</c:v>
                </c:pt>
                <c:pt idx="788">
                  <c:v>2877.0307692307701</c:v>
                </c:pt>
                <c:pt idx="789">
                  <c:v>2877.0307692307701</c:v>
                </c:pt>
                <c:pt idx="790">
                  <c:v>2998.9615384615399</c:v>
                </c:pt>
                <c:pt idx="791">
                  <c:v>2998.9615384615399</c:v>
                </c:pt>
                <c:pt idx="792">
                  <c:v>2998.9615384615399</c:v>
                </c:pt>
                <c:pt idx="793">
                  <c:v>2998.9615384615399</c:v>
                </c:pt>
                <c:pt idx="794">
                  <c:v>2998.9615384615399</c:v>
                </c:pt>
                <c:pt idx="795">
                  <c:v>2998.9615384615399</c:v>
                </c:pt>
                <c:pt idx="796">
                  <c:v>2998.9615384615399</c:v>
                </c:pt>
                <c:pt idx="797">
                  <c:v>2998.9615384615399</c:v>
                </c:pt>
                <c:pt idx="798">
                  <c:v>2998.9615384615399</c:v>
                </c:pt>
                <c:pt idx="799">
                  <c:v>2998.9615384615399</c:v>
                </c:pt>
                <c:pt idx="800">
                  <c:v>3156.81538461539</c:v>
                </c:pt>
                <c:pt idx="801">
                  <c:v>3156.81538461539</c:v>
                </c:pt>
                <c:pt idx="802">
                  <c:v>3156.81538461539</c:v>
                </c:pt>
                <c:pt idx="803">
                  <c:v>3156.81538461539</c:v>
                </c:pt>
                <c:pt idx="804">
                  <c:v>3156.81538461539</c:v>
                </c:pt>
                <c:pt idx="805">
                  <c:v>3156.81538461539</c:v>
                </c:pt>
                <c:pt idx="806">
                  <c:v>3156.81538461539</c:v>
                </c:pt>
                <c:pt idx="807">
                  <c:v>3156.81538461539</c:v>
                </c:pt>
                <c:pt idx="808">
                  <c:v>3156.81538461539</c:v>
                </c:pt>
                <c:pt idx="809">
                  <c:v>3156.81538461539</c:v>
                </c:pt>
                <c:pt idx="810">
                  <c:v>3281.23076923077</c:v>
                </c:pt>
                <c:pt idx="811">
                  <c:v>3281.23076923077</c:v>
                </c:pt>
                <c:pt idx="812">
                  <c:v>3281.23076923077</c:v>
                </c:pt>
                <c:pt idx="813">
                  <c:v>3281.23076923077</c:v>
                </c:pt>
                <c:pt idx="814">
                  <c:v>3281.23076923077</c:v>
                </c:pt>
                <c:pt idx="815">
                  <c:v>3281.23076923077</c:v>
                </c:pt>
                <c:pt idx="816">
                  <c:v>3281.23076923077</c:v>
                </c:pt>
                <c:pt idx="817">
                  <c:v>3281.23076923077</c:v>
                </c:pt>
                <c:pt idx="818">
                  <c:v>3281.23076923077</c:v>
                </c:pt>
                <c:pt idx="819">
                  <c:v>3281.23076923077</c:v>
                </c:pt>
                <c:pt idx="820">
                  <c:v>3431</c:v>
                </c:pt>
                <c:pt idx="821">
                  <c:v>3431</c:v>
                </c:pt>
                <c:pt idx="822">
                  <c:v>3431</c:v>
                </c:pt>
                <c:pt idx="823">
                  <c:v>3431</c:v>
                </c:pt>
                <c:pt idx="824">
                  <c:v>3431</c:v>
                </c:pt>
                <c:pt idx="825">
                  <c:v>3431</c:v>
                </c:pt>
                <c:pt idx="826">
                  <c:v>3431</c:v>
                </c:pt>
                <c:pt idx="827">
                  <c:v>3431</c:v>
                </c:pt>
                <c:pt idx="828">
                  <c:v>3431</c:v>
                </c:pt>
                <c:pt idx="829">
                  <c:v>3431</c:v>
                </c:pt>
                <c:pt idx="830">
                  <c:v>3564.2846153846199</c:v>
                </c:pt>
                <c:pt idx="831">
                  <c:v>3564.2846153846199</c:v>
                </c:pt>
                <c:pt idx="832">
                  <c:v>3564.2846153846199</c:v>
                </c:pt>
                <c:pt idx="833">
                  <c:v>3564.2846153846199</c:v>
                </c:pt>
                <c:pt idx="834">
                  <c:v>3564.2846153846199</c:v>
                </c:pt>
                <c:pt idx="835">
                  <c:v>3564.2846153846199</c:v>
                </c:pt>
                <c:pt idx="836">
                  <c:v>3564.2846153846199</c:v>
                </c:pt>
                <c:pt idx="837">
                  <c:v>3564.2846153846199</c:v>
                </c:pt>
                <c:pt idx="838">
                  <c:v>3564.2846153846199</c:v>
                </c:pt>
                <c:pt idx="839">
                  <c:v>3564.2846153846199</c:v>
                </c:pt>
                <c:pt idx="840">
                  <c:v>3717.9384615384602</c:v>
                </c:pt>
                <c:pt idx="841">
                  <c:v>3717.9384615384602</c:v>
                </c:pt>
                <c:pt idx="842">
                  <c:v>3717.9384615384602</c:v>
                </c:pt>
                <c:pt idx="843">
                  <c:v>3717.9384615384602</c:v>
                </c:pt>
                <c:pt idx="844">
                  <c:v>3717.9384615384602</c:v>
                </c:pt>
                <c:pt idx="845">
                  <c:v>3717.9384615384602</c:v>
                </c:pt>
                <c:pt idx="846">
                  <c:v>3717.9384615384602</c:v>
                </c:pt>
                <c:pt idx="847">
                  <c:v>3717.9384615384602</c:v>
                </c:pt>
                <c:pt idx="848">
                  <c:v>3717.9384615384602</c:v>
                </c:pt>
                <c:pt idx="849">
                  <c:v>3717.9384615384602</c:v>
                </c:pt>
                <c:pt idx="850">
                  <c:v>3988.2461538461598</c:v>
                </c:pt>
                <c:pt idx="851">
                  <c:v>3988.2461538461598</c:v>
                </c:pt>
                <c:pt idx="852">
                  <c:v>3988.2461538461598</c:v>
                </c:pt>
                <c:pt idx="853">
                  <c:v>3988.2461538461598</c:v>
                </c:pt>
                <c:pt idx="854">
                  <c:v>3988.2461538461598</c:v>
                </c:pt>
                <c:pt idx="855">
                  <c:v>3988.2461538461598</c:v>
                </c:pt>
                <c:pt idx="856">
                  <c:v>3988.2461538461598</c:v>
                </c:pt>
                <c:pt idx="857">
                  <c:v>3988.2461538461598</c:v>
                </c:pt>
                <c:pt idx="858">
                  <c:v>3988.2461538461598</c:v>
                </c:pt>
                <c:pt idx="859">
                  <c:v>3988.2461538461598</c:v>
                </c:pt>
                <c:pt idx="860">
                  <c:v>4137.3846153846198</c:v>
                </c:pt>
                <c:pt idx="861">
                  <c:v>4137.3846153846198</c:v>
                </c:pt>
                <c:pt idx="862">
                  <c:v>4137.3846153846198</c:v>
                </c:pt>
                <c:pt idx="863">
                  <c:v>4137.3846153846198</c:v>
                </c:pt>
                <c:pt idx="864">
                  <c:v>4137.3846153846198</c:v>
                </c:pt>
                <c:pt idx="865">
                  <c:v>4137.3846153846198</c:v>
                </c:pt>
                <c:pt idx="866">
                  <c:v>4137.3846153846198</c:v>
                </c:pt>
                <c:pt idx="867">
                  <c:v>4137.3846153846198</c:v>
                </c:pt>
                <c:pt idx="868">
                  <c:v>4137.3846153846198</c:v>
                </c:pt>
                <c:pt idx="869">
                  <c:v>4137.3846153846198</c:v>
                </c:pt>
                <c:pt idx="870">
                  <c:v>4445.1769230769196</c:v>
                </c:pt>
                <c:pt idx="871">
                  <c:v>4445.1769230769196</c:v>
                </c:pt>
                <c:pt idx="872">
                  <c:v>4445.1769230769196</c:v>
                </c:pt>
                <c:pt idx="873">
                  <c:v>4445.1769230769196</c:v>
                </c:pt>
                <c:pt idx="874">
                  <c:v>4445.1769230769196</c:v>
                </c:pt>
                <c:pt idx="875">
                  <c:v>4445.1769230769196</c:v>
                </c:pt>
                <c:pt idx="876">
                  <c:v>4445.1769230769196</c:v>
                </c:pt>
                <c:pt idx="877">
                  <c:v>4445.1769230769196</c:v>
                </c:pt>
                <c:pt idx="878">
                  <c:v>4445.1769230769196</c:v>
                </c:pt>
                <c:pt idx="879">
                  <c:v>4445.1769230769196</c:v>
                </c:pt>
                <c:pt idx="880">
                  <c:v>4542.5384615384601</c:v>
                </c:pt>
                <c:pt idx="881">
                  <c:v>4542.5384615384601</c:v>
                </c:pt>
                <c:pt idx="882">
                  <c:v>4542.5384615384601</c:v>
                </c:pt>
                <c:pt idx="883">
                  <c:v>4542.5384615384601</c:v>
                </c:pt>
                <c:pt idx="884">
                  <c:v>4542.5384615384601</c:v>
                </c:pt>
                <c:pt idx="885">
                  <c:v>4542.5384615384601</c:v>
                </c:pt>
                <c:pt idx="886">
                  <c:v>4542.5384615384601</c:v>
                </c:pt>
                <c:pt idx="887">
                  <c:v>4542.5384615384601</c:v>
                </c:pt>
                <c:pt idx="888">
                  <c:v>4542.5384615384601</c:v>
                </c:pt>
                <c:pt idx="889">
                  <c:v>4542.5384615384601</c:v>
                </c:pt>
                <c:pt idx="890">
                  <c:v>4696.7615384615401</c:v>
                </c:pt>
                <c:pt idx="891">
                  <c:v>4696.7615384615401</c:v>
                </c:pt>
                <c:pt idx="892">
                  <c:v>4696.7615384615401</c:v>
                </c:pt>
                <c:pt idx="893">
                  <c:v>4696.7615384615401</c:v>
                </c:pt>
                <c:pt idx="894">
                  <c:v>4696.7615384615401</c:v>
                </c:pt>
                <c:pt idx="895">
                  <c:v>4696.7615384615401</c:v>
                </c:pt>
                <c:pt idx="896">
                  <c:v>4696.7615384615401</c:v>
                </c:pt>
                <c:pt idx="897">
                  <c:v>4696.7615384615401</c:v>
                </c:pt>
                <c:pt idx="898">
                  <c:v>4696.7615384615401</c:v>
                </c:pt>
                <c:pt idx="899">
                  <c:v>4696.7615384615401</c:v>
                </c:pt>
                <c:pt idx="900">
                  <c:v>4784.72307692308</c:v>
                </c:pt>
                <c:pt idx="901">
                  <c:v>4784.72307692308</c:v>
                </c:pt>
                <c:pt idx="902">
                  <c:v>4784.72307692308</c:v>
                </c:pt>
                <c:pt idx="903">
                  <c:v>4784.72307692308</c:v>
                </c:pt>
                <c:pt idx="904">
                  <c:v>4784.72307692308</c:v>
                </c:pt>
                <c:pt idx="905">
                  <c:v>4784.72307692308</c:v>
                </c:pt>
                <c:pt idx="906">
                  <c:v>4784.72307692308</c:v>
                </c:pt>
                <c:pt idx="907">
                  <c:v>4784.72307692308</c:v>
                </c:pt>
                <c:pt idx="908">
                  <c:v>4784.72307692308</c:v>
                </c:pt>
                <c:pt idx="909">
                  <c:v>4784.72307692308</c:v>
                </c:pt>
                <c:pt idx="910">
                  <c:v>4861.4615384615399</c:v>
                </c:pt>
                <c:pt idx="911">
                  <c:v>4861.4615384615399</c:v>
                </c:pt>
                <c:pt idx="912">
                  <c:v>4861.4615384615399</c:v>
                </c:pt>
                <c:pt idx="913">
                  <c:v>4861.4615384615399</c:v>
                </c:pt>
                <c:pt idx="914">
                  <c:v>4861.4615384615399</c:v>
                </c:pt>
                <c:pt idx="915">
                  <c:v>4861.4615384615399</c:v>
                </c:pt>
                <c:pt idx="916">
                  <c:v>4861.4615384615399</c:v>
                </c:pt>
                <c:pt idx="917">
                  <c:v>4861.4615384615399</c:v>
                </c:pt>
                <c:pt idx="918">
                  <c:v>4861.4615384615399</c:v>
                </c:pt>
                <c:pt idx="919">
                  <c:v>4861.4615384615399</c:v>
                </c:pt>
                <c:pt idx="920">
                  <c:v>4906.8</c:v>
                </c:pt>
                <c:pt idx="921">
                  <c:v>4906.8</c:v>
                </c:pt>
                <c:pt idx="922">
                  <c:v>4906.8</c:v>
                </c:pt>
                <c:pt idx="923">
                  <c:v>4906.8</c:v>
                </c:pt>
                <c:pt idx="924">
                  <c:v>4906.8</c:v>
                </c:pt>
                <c:pt idx="925">
                  <c:v>4906.8</c:v>
                </c:pt>
                <c:pt idx="926">
                  <c:v>4906.8</c:v>
                </c:pt>
                <c:pt idx="927">
                  <c:v>4906.8</c:v>
                </c:pt>
                <c:pt idx="928">
                  <c:v>4906.8</c:v>
                </c:pt>
                <c:pt idx="929">
                  <c:v>4906.8</c:v>
                </c:pt>
                <c:pt idx="930">
                  <c:v>4966.2307692307704</c:v>
                </c:pt>
                <c:pt idx="931">
                  <c:v>4966.2307692307704</c:v>
                </c:pt>
                <c:pt idx="932">
                  <c:v>4966.2307692307704</c:v>
                </c:pt>
                <c:pt idx="933">
                  <c:v>4966.2307692307704</c:v>
                </c:pt>
                <c:pt idx="934">
                  <c:v>4966.2307692307704</c:v>
                </c:pt>
                <c:pt idx="935">
                  <c:v>4966.2307692307704</c:v>
                </c:pt>
                <c:pt idx="936">
                  <c:v>4966.2307692307704</c:v>
                </c:pt>
                <c:pt idx="937">
                  <c:v>4966.2307692307704</c:v>
                </c:pt>
                <c:pt idx="938">
                  <c:v>4966.2307692307704</c:v>
                </c:pt>
                <c:pt idx="939">
                  <c:v>4966.2307692307704</c:v>
                </c:pt>
                <c:pt idx="940">
                  <c:v>4987.2076923076902</c:v>
                </c:pt>
                <c:pt idx="941">
                  <c:v>4987.2076923076902</c:v>
                </c:pt>
                <c:pt idx="942">
                  <c:v>4987.2076923076902</c:v>
                </c:pt>
                <c:pt idx="943">
                  <c:v>4987.2076923076902</c:v>
                </c:pt>
                <c:pt idx="944">
                  <c:v>4987.2076923076902</c:v>
                </c:pt>
                <c:pt idx="945">
                  <c:v>4987.2076923076902</c:v>
                </c:pt>
                <c:pt idx="946">
                  <c:v>4987.2076923076902</c:v>
                </c:pt>
                <c:pt idx="947">
                  <c:v>4987.2076923076902</c:v>
                </c:pt>
                <c:pt idx="948">
                  <c:v>4987.2076923076902</c:v>
                </c:pt>
                <c:pt idx="949">
                  <c:v>4987.2076923076902</c:v>
                </c:pt>
                <c:pt idx="950">
                  <c:v>5021.6230769230797</c:v>
                </c:pt>
                <c:pt idx="951">
                  <c:v>5021.6230769230797</c:v>
                </c:pt>
                <c:pt idx="952">
                  <c:v>5021.6230769230797</c:v>
                </c:pt>
                <c:pt idx="953">
                  <c:v>5021.6230769230797</c:v>
                </c:pt>
                <c:pt idx="954">
                  <c:v>5021.6230769230797</c:v>
                </c:pt>
                <c:pt idx="955">
                  <c:v>5021.6230769230797</c:v>
                </c:pt>
                <c:pt idx="956">
                  <c:v>5021.6230769230797</c:v>
                </c:pt>
                <c:pt idx="957">
                  <c:v>5021.6230769230797</c:v>
                </c:pt>
                <c:pt idx="958">
                  <c:v>5021.6230769230797</c:v>
                </c:pt>
                <c:pt idx="959">
                  <c:v>5021.6230769230797</c:v>
                </c:pt>
                <c:pt idx="960">
                  <c:v>5028.3999999999996</c:v>
                </c:pt>
                <c:pt idx="961">
                  <c:v>5028.3999999999996</c:v>
                </c:pt>
                <c:pt idx="962">
                  <c:v>5028.3999999999996</c:v>
                </c:pt>
                <c:pt idx="963">
                  <c:v>5028.3999999999996</c:v>
                </c:pt>
                <c:pt idx="964">
                  <c:v>5028.3999999999996</c:v>
                </c:pt>
                <c:pt idx="965">
                  <c:v>5028.3999999999996</c:v>
                </c:pt>
                <c:pt idx="966">
                  <c:v>5028.3999999999996</c:v>
                </c:pt>
                <c:pt idx="967">
                  <c:v>5028.3999999999996</c:v>
                </c:pt>
                <c:pt idx="968">
                  <c:v>5028.3999999999996</c:v>
                </c:pt>
                <c:pt idx="969">
                  <c:v>5028.3999999999996</c:v>
                </c:pt>
                <c:pt idx="970">
                  <c:v>5050.6076923076898</c:v>
                </c:pt>
                <c:pt idx="971">
                  <c:v>5050.6076923076898</c:v>
                </c:pt>
                <c:pt idx="972">
                  <c:v>5050.6076923076898</c:v>
                </c:pt>
                <c:pt idx="973">
                  <c:v>5050.6076923076898</c:v>
                </c:pt>
                <c:pt idx="974">
                  <c:v>5050.6076923076898</c:v>
                </c:pt>
                <c:pt idx="975">
                  <c:v>5050.6076923076898</c:v>
                </c:pt>
                <c:pt idx="976">
                  <c:v>5050.6076923076898</c:v>
                </c:pt>
                <c:pt idx="977">
                  <c:v>5050.6076923076898</c:v>
                </c:pt>
                <c:pt idx="978">
                  <c:v>5050.6076923076898</c:v>
                </c:pt>
                <c:pt idx="979">
                  <c:v>5050.6076923076898</c:v>
                </c:pt>
                <c:pt idx="980">
                  <c:v>5056.4615384615399</c:v>
                </c:pt>
                <c:pt idx="981">
                  <c:v>5056.4615384615399</c:v>
                </c:pt>
                <c:pt idx="982">
                  <c:v>5056.4615384615399</c:v>
                </c:pt>
                <c:pt idx="983">
                  <c:v>5056.4615384615399</c:v>
                </c:pt>
                <c:pt idx="984">
                  <c:v>5056.4615384615399</c:v>
                </c:pt>
                <c:pt idx="985">
                  <c:v>5056.4615384615399</c:v>
                </c:pt>
                <c:pt idx="986">
                  <c:v>5056.4615384615399</c:v>
                </c:pt>
                <c:pt idx="987">
                  <c:v>5056.4615384615399</c:v>
                </c:pt>
                <c:pt idx="988">
                  <c:v>5056.4615384615399</c:v>
                </c:pt>
                <c:pt idx="989">
                  <c:v>5056.4615384615399</c:v>
                </c:pt>
                <c:pt idx="990">
                  <c:v>5037.5307692307697</c:v>
                </c:pt>
                <c:pt idx="991">
                  <c:v>5037.5307692307697</c:v>
                </c:pt>
                <c:pt idx="992">
                  <c:v>5037.5307692307697</c:v>
                </c:pt>
                <c:pt idx="993">
                  <c:v>5037.5307692307697</c:v>
                </c:pt>
                <c:pt idx="994">
                  <c:v>5037.5307692307697</c:v>
                </c:pt>
                <c:pt idx="995">
                  <c:v>5037.5307692307697</c:v>
                </c:pt>
                <c:pt idx="996">
                  <c:v>5037.5307692307697</c:v>
                </c:pt>
                <c:pt idx="997">
                  <c:v>5037.5307692307697</c:v>
                </c:pt>
                <c:pt idx="998">
                  <c:v>5037.5307692307697</c:v>
                </c:pt>
                <c:pt idx="999">
                  <c:v>5037.5307692307697</c:v>
                </c:pt>
                <c:pt idx="1000">
                  <c:v>4989.0538461538499</c:v>
                </c:pt>
                <c:pt idx="1001">
                  <c:v>4989.0538461538499</c:v>
                </c:pt>
                <c:pt idx="1002">
                  <c:v>4989.0538461538499</c:v>
                </c:pt>
                <c:pt idx="1003">
                  <c:v>4989.0538461538499</c:v>
                </c:pt>
                <c:pt idx="1004">
                  <c:v>4989.0538461538499</c:v>
                </c:pt>
                <c:pt idx="1005">
                  <c:v>4989.0538461538499</c:v>
                </c:pt>
                <c:pt idx="1006">
                  <c:v>4989.0538461538499</c:v>
                </c:pt>
                <c:pt idx="1007">
                  <c:v>4989.0538461538499</c:v>
                </c:pt>
                <c:pt idx="1008">
                  <c:v>4989.0538461538499</c:v>
                </c:pt>
                <c:pt idx="1009">
                  <c:v>4989.0538461538499</c:v>
                </c:pt>
                <c:pt idx="1010">
                  <c:v>4957.2615384615401</c:v>
                </c:pt>
                <c:pt idx="1011">
                  <c:v>4957.2615384615401</c:v>
                </c:pt>
                <c:pt idx="1012">
                  <c:v>4957.2615384615401</c:v>
                </c:pt>
                <c:pt idx="1013">
                  <c:v>4957.2615384615401</c:v>
                </c:pt>
                <c:pt idx="1014">
                  <c:v>4957.2615384615401</c:v>
                </c:pt>
                <c:pt idx="1015">
                  <c:v>4957.2615384615401</c:v>
                </c:pt>
                <c:pt idx="1016">
                  <c:v>4957.2615384615401</c:v>
                </c:pt>
                <c:pt idx="1017">
                  <c:v>4957.2615384615401</c:v>
                </c:pt>
                <c:pt idx="1018">
                  <c:v>4957.2615384615401</c:v>
                </c:pt>
                <c:pt idx="1019">
                  <c:v>4957.2615384615401</c:v>
                </c:pt>
                <c:pt idx="1020">
                  <c:v>4927.09230769231</c:v>
                </c:pt>
                <c:pt idx="1021">
                  <c:v>4927.09230769231</c:v>
                </c:pt>
                <c:pt idx="1022">
                  <c:v>4927.09230769231</c:v>
                </c:pt>
                <c:pt idx="1023">
                  <c:v>4927.09230769231</c:v>
                </c:pt>
                <c:pt idx="1024">
                  <c:v>4927.09230769231</c:v>
                </c:pt>
                <c:pt idx="1025">
                  <c:v>4927.09230769231</c:v>
                </c:pt>
                <c:pt idx="1026">
                  <c:v>4927.09230769231</c:v>
                </c:pt>
                <c:pt idx="1027">
                  <c:v>4927.09230769231</c:v>
                </c:pt>
                <c:pt idx="1028">
                  <c:v>4927.09230769231</c:v>
                </c:pt>
                <c:pt idx="1029">
                  <c:v>4927.09230769231</c:v>
                </c:pt>
                <c:pt idx="1030">
                  <c:v>4889.0615384615403</c:v>
                </c:pt>
                <c:pt idx="1031">
                  <c:v>4889.0615384615403</c:v>
                </c:pt>
                <c:pt idx="1032">
                  <c:v>4889.0615384615403</c:v>
                </c:pt>
                <c:pt idx="1033">
                  <c:v>4889.0615384615403</c:v>
                </c:pt>
                <c:pt idx="1034">
                  <c:v>4889.0615384615403</c:v>
                </c:pt>
                <c:pt idx="1035">
                  <c:v>4889.0615384615403</c:v>
                </c:pt>
                <c:pt idx="1036">
                  <c:v>4889.0615384615403</c:v>
                </c:pt>
                <c:pt idx="1037">
                  <c:v>4889.0615384615403</c:v>
                </c:pt>
                <c:pt idx="1038">
                  <c:v>4889.0615384615403</c:v>
                </c:pt>
                <c:pt idx="1039">
                  <c:v>4889.0615384615403</c:v>
                </c:pt>
                <c:pt idx="1040">
                  <c:v>4840.9615384615399</c:v>
                </c:pt>
                <c:pt idx="1041">
                  <c:v>4840.9615384615399</c:v>
                </c:pt>
                <c:pt idx="1042">
                  <c:v>4840.9615384615399</c:v>
                </c:pt>
                <c:pt idx="1043">
                  <c:v>4840.9615384615399</c:v>
                </c:pt>
                <c:pt idx="1044">
                  <c:v>4840.9615384615399</c:v>
                </c:pt>
                <c:pt idx="1045">
                  <c:v>4840.9615384615399</c:v>
                </c:pt>
                <c:pt idx="1046">
                  <c:v>4840.9615384615399</c:v>
                </c:pt>
                <c:pt idx="1047">
                  <c:v>4840.9615384615399</c:v>
                </c:pt>
                <c:pt idx="1048">
                  <c:v>4840.9615384615399</c:v>
                </c:pt>
                <c:pt idx="1049">
                  <c:v>4840.9615384615399</c:v>
                </c:pt>
                <c:pt idx="1050">
                  <c:v>4800.5846153846196</c:v>
                </c:pt>
                <c:pt idx="1051">
                  <c:v>4800.5846153846196</c:v>
                </c:pt>
                <c:pt idx="1052">
                  <c:v>4800.5846153846196</c:v>
                </c:pt>
                <c:pt idx="1053">
                  <c:v>4800.5846153846196</c:v>
                </c:pt>
                <c:pt idx="1054">
                  <c:v>4800.5846153846196</c:v>
                </c:pt>
                <c:pt idx="1055">
                  <c:v>4800.5846153846196</c:v>
                </c:pt>
                <c:pt idx="1056">
                  <c:v>4800.5846153846196</c:v>
                </c:pt>
                <c:pt idx="1057">
                  <c:v>4800.5846153846196</c:v>
                </c:pt>
                <c:pt idx="1058">
                  <c:v>4800.5846153846196</c:v>
                </c:pt>
                <c:pt idx="1059">
                  <c:v>4800.5846153846196</c:v>
                </c:pt>
                <c:pt idx="1060">
                  <c:v>4740.0846153846196</c:v>
                </c:pt>
                <c:pt idx="1061">
                  <c:v>4740.0846153846196</c:v>
                </c:pt>
                <c:pt idx="1062">
                  <c:v>4740.0846153846196</c:v>
                </c:pt>
                <c:pt idx="1063">
                  <c:v>4740.0846153846196</c:v>
                </c:pt>
                <c:pt idx="1064">
                  <c:v>4740.0846153846196</c:v>
                </c:pt>
                <c:pt idx="1065">
                  <c:v>4740.0846153846196</c:v>
                </c:pt>
                <c:pt idx="1066">
                  <c:v>4740.0846153846196</c:v>
                </c:pt>
                <c:pt idx="1067">
                  <c:v>4740.0846153846196</c:v>
                </c:pt>
                <c:pt idx="1068">
                  <c:v>4740.0846153846196</c:v>
                </c:pt>
                <c:pt idx="1069">
                  <c:v>4740.0846153846196</c:v>
                </c:pt>
                <c:pt idx="1070">
                  <c:v>4674.9153846153904</c:v>
                </c:pt>
                <c:pt idx="1071">
                  <c:v>4674.9153846153904</c:v>
                </c:pt>
                <c:pt idx="1072">
                  <c:v>4674.9153846153904</c:v>
                </c:pt>
                <c:pt idx="1073">
                  <c:v>4674.9153846153904</c:v>
                </c:pt>
                <c:pt idx="1074">
                  <c:v>4674.9153846153904</c:v>
                </c:pt>
                <c:pt idx="1075">
                  <c:v>4674.9153846153904</c:v>
                </c:pt>
                <c:pt idx="1076">
                  <c:v>4674.9153846153904</c:v>
                </c:pt>
                <c:pt idx="1077">
                  <c:v>4674.9153846153904</c:v>
                </c:pt>
                <c:pt idx="1078">
                  <c:v>4674.9153846153904</c:v>
                </c:pt>
                <c:pt idx="1079">
                  <c:v>4674.9153846153904</c:v>
                </c:pt>
                <c:pt idx="1080">
                  <c:v>4613.68461538462</c:v>
                </c:pt>
                <c:pt idx="1081">
                  <c:v>4613.68461538462</c:v>
                </c:pt>
                <c:pt idx="1082">
                  <c:v>4613.68461538462</c:v>
                </c:pt>
                <c:pt idx="1083">
                  <c:v>4613.68461538462</c:v>
                </c:pt>
                <c:pt idx="1084">
                  <c:v>4613.68461538462</c:v>
                </c:pt>
                <c:pt idx="1085">
                  <c:v>4613.68461538462</c:v>
                </c:pt>
                <c:pt idx="1086">
                  <c:v>4613.68461538462</c:v>
                </c:pt>
                <c:pt idx="1087">
                  <c:v>4613.68461538462</c:v>
                </c:pt>
                <c:pt idx="1088">
                  <c:v>4613.68461538462</c:v>
                </c:pt>
                <c:pt idx="1089">
                  <c:v>4613.68461538462</c:v>
                </c:pt>
                <c:pt idx="1090">
                  <c:v>4536.0846153846196</c:v>
                </c:pt>
                <c:pt idx="1091">
                  <c:v>4536.0846153846196</c:v>
                </c:pt>
                <c:pt idx="1092">
                  <c:v>4536.0846153846196</c:v>
                </c:pt>
                <c:pt idx="1093">
                  <c:v>4536.0846153846196</c:v>
                </c:pt>
                <c:pt idx="1094">
                  <c:v>4536.0846153846196</c:v>
                </c:pt>
                <c:pt idx="1095">
                  <c:v>4536.0846153846196</c:v>
                </c:pt>
                <c:pt idx="1096">
                  <c:v>4536.0846153846196</c:v>
                </c:pt>
                <c:pt idx="1097">
                  <c:v>4536.0846153846196</c:v>
                </c:pt>
                <c:pt idx="1098">
                  <c:v>4536.0846153846196</c:v>
                </c:pt>
                <c:pt idx="1099">
                  <c:v>4536.0846153846196</c:v>
                </c:pt>
                <c:pt idx="1100">
                  <c:v>4452.9230769230799</c:v>
                </c:pt>
                <c:pt idx="1101">
                  <c:v>4452.9230769230799</c:v>
                </c:pt>
                <c:pt idx="1102">
                  <c:v>4452.9230769230799</c:v>
                </c:pt>
                <c:pt idx="1103">
                  <c:v>4452.9230769230799</c:v>
                </c:pt>
                <c:pt idx="1104">
                  <c:v>4452.9230769230799</c:v>
                </c:pt>
                <c:pt idx="1105">
                  <c:v>4452.9230769230799</c:v>
                </c:pt>
                <c:pt idx="1106">
                  <c:v>4452.9230769230799</c:v>
                </c:pt>
                <c:pt idx="1107">
                  <c:v>4452.9230769230799</c:v>
                </c:pt>
                <c:pt idx="1108">
                  <c:v>4452.9230769230799</c:v>
                </c:pt>
                <c:pt idx="1109">
                  <c:v>4452.9230769230799</c:v>
                </c:pt>
                <c:pt idx="1110">
                  <c:v>4300.9307692307702</c:v>
                </c:pt>
                <c:pt idx="1111">
                  <c:v>4300.9307692307702</c:v>
                </c:pt>
                <c:pt idx="1112">
                  <c:v>4300.9307692307702</c:v>
                </c:pt>
                <c:pt idx="1113">
                  <c:v>4300.9307692307702</c:v>
                </c:pt>
                <c:pt idx="1114">
                  <c:v>4300.9307692307702</c:v>
                </c:pt>
                <c:pt idx="1115">
                  <c:v>4300.9307692307702</c:v>
                </c:pt>
                <c:pt idx="1116">
                  <c:v>4300.9307692307702</c:v>
                </c:pt>
                <c:pt idx="1117">
                  <c:v>4300.9307692307702</c:v>
                </c:pt>
                <c:pt idx="1118">
                  <c:v>4300.9307692307702</c:v>
                </c:pt>
                <c:pt idx="1119">
                  <c:v>4300.9307692307702</c:v>
                </c:pt>
                <c:pt idx="1120">
                  <c:v>4227.2538461538497</c:v>
                </c:pt>
                <c:pt idx="1121">
                  <c:v>4227.2538461538497</c:v>
                </c:pt>
                <c:pt idx="1122">
                  <c:v>4227.2538461538497</c:v>
                </c:pt>
                <c:pt idx="1123">
                  <c:v>4227.2538461538497</c:v>
                </c:pt>
                <c:pt idx="1124">
                  <c:v>4227.2538461538497</c:v>
                </c:pt>
                <c:pt idx="1125">
                  <c:v>4227.2538461538497</c:v>
                </c:pt>
                <c:pt idx="1126">
                  <c:v>4227.2538461538497</c:v>
                </c:pt>
                <c:pt idx="1127">
                  <c:v>4227.2538461538497</c:v>
                </c:pt>
                <c:pt idx="1128">
                  <c:v>4227.2538461538497</c:v>
                </c:pt>
                <c:pt idx="1129">
                  <c:v>4227.2538461538497</c:v>
                </c:pt>
                <c:pt idx="1130">
                  <c:v>4023.7846153846099</c:v>
                </c:pt>
                <c:pt idx="1131">
                  <c:v>4023.7846153846099</c:v>
                </c:pt>
                <c:pt idx="1132">
                  <c:v>4023.7846153846099</c:v>
                </c:pt>
                <c:pt idx="1133">
                  <c:v>4023.7846153846099</c:v>
                </c:pt>
                <c:pt idx="1134">
                  <c:v>4023.7846153846099</c:v>
                </c:pt>
                <c:pt idx="1135">
                  <c:v>4023.7846153846099</c:v>
                </c:pt>
                <c:pt idx="1136">
                  <c:v>4023.7846153846099</c:v>
                </c:pt>
                <c:pt idx="1137">
                  <c:v>4023.7846153846099</c:v>
                </c:pt>
                <c:pt idx="1138">
                  <c:v>4023.7846153846099</c:v>
                </c:pt>
                <c:pt idx="1139">
                  <c:v>4023.7846153846099</c:v>
                </c:pt>
                <c:pt idx="1140">
                  <c:v>3951.1230769230801</c:v>
                </c:pt>
                <c:pt idx="1141">
                  <c:v>3951.1230769230801</c:v>
                </c:pt>
                <c:pt idx="1142">
                  <c:v>3951.1230769230801</c:v>
                </c:pt>
                <c:pt idx="1143">
                  <c:v>3951.1230769230801</c:v>
                </c:pt>
                <c:pt idx="1144">
                  <c:v>3951.1230769230801</c:v>
                </c:pt>
                <c:pt idx="1145">
                  <c:v>3951.1230769230801</c:v>
                </c:pt>
                <c:pt idx="1146">
                  <c:v>3951.1230769230801</c:v>
                </c:pt>
                <c:pt idx="1147">
                  <c:v>3951.1230769230801</c:v>
                </c:pt>
                <c:pt idx="1148">
                  <c:v>3951.1230769230801</c:v>
                </c:pt>
                <c:pt idx="1149">
                  <c:v>3951.1230769230801</c:v>
                </c:pt>
                <c:pt idx="1150">
                  <c:v>3859.7615384615401</c:v>
                </c:pt>
                <c:pt idx="1151">
                  <c:v>3859.7615384615401</c:v>
                </c:pt>
                <c:pt idx="1152">
                  <c:v>3859.7615384615401</c:v>
                </c:pt>
                <c:pt idx="1153">
                  <c:v>3859.7615384615401</c:v>
                </c:pt>
                <c:pt idx="1154">
                  <c:v>3859.7615384615401</c:v>
                </c:pt>
                <c:pt idx="1155">
                  <c:v>3859.7615384615401</c:v>
                </c:pt>
                <c:pt idx="1156">
                  <c:v>3859.7615384615401</c:v>
                </c:pt>
                <c:pt idx="1157">
                  <c:v>3859.7615384615401</c:v>
                </c:pt>
                <c:pt idx="1158">
                  <c:v>3859.7615384615401</c:v>
                </c:pt>
                <c:pt idx="1159">
                  <c:v>3859.7615384615401</c:v>
                </c:pt>
                <c:pt idx="1160">
                  <c:v>3775.32307692308</c:v>
                </c:pt>
                <c:pt idx="1161">
                  <c:v>3775.32307692308</c:v>
                </c:pt>
                <c:pt idx="1162">
                  <c:v>3775.32307692308</c:v>
                </c:pt>
                <c:pt idx="1163">
                  <c:v>3775.32307692308</c:v>
                </c:pt>
                <c:pt idx="1164">
                  <c:v>3775.32307692308</c:v>
                </c:pt>
                <c:pt idx="1165">
                  <c:v>3775.32307692308</c:v>
                </c:pt>
                <c:pt idx="1166">
                  <c:v>3775.32307692308</c:v>
                </c:pt>
                <c:pt idx="1167">
                  <c:v>3775.32307692308</c:v>
                </c:pt>
                <c:pt idx="1168">
                  <c:v>3775.32307692308</c:v>
                </c:pt>
                <c:pt idx="1169">
                  <c:v>3775.32307692308</c:v>
                </c:pt>
                <c:pt idx="1170">
                  <c:v>3684.77692307692</c:v>
                </c:pt>
                <c:pt idx="1171">
                  <c:v>3684.77692307692</c:v>
                </c:pt>
                <c:pt idx="1172">
                  <c:v>3684.77692307692</c:v>
                </c:pt>
                <c:pt idx="1173">
                  <c:v>3684.77692307692</c:v>
                </c:pt>
                <c:pt idx="1174">
                  <c:v>3684.77692307692</c:v>
                </c:pt>
                <c:pt idx="1175">
                  <c:v>3684.77692307692</c:v>
                </c:pt>
                <c:pt idx="1176">
                  <c:v>3684.77692307692</c:v>
                </c:pt>
                <c:pt idx="1177">
                  <c:v>3684.77692307692</c:v>
                </c:pt>
                <c:pt idx="1178">
                  <c:v>3684.77692307692</c:v>
                </c:pt>
                <c:pt idx="1179">
                  <c:v>3684.77692307692</c:v>
                </c:pt>
                <c:pt idx="1180">
                  <c:v>3618.7538461538502</c:v>
                </c:pt>
                <c:pt idx="1181">
                  <c:v>3618.7538461538502</c:v>
                </c:pt>
                <c:pt idx="1182">
                  <c:v>3618.7538461538502</c:v>
                </c:pt>
                <c:pt idx="1183">
                  <c:v>3618.7538461538502</c:v>
                </c:pt>
                <c:pt idx="1184">
                  <c:v>3618.7538461538502</c:v>
                </c:pt>
                <c:pt idx="1185">
                  <c:v>3618.7538461538502</c:v>
                </c:pt>
                <c:pt idx="1186">
                  <c:v>3618.7538461538502</c:v>
                </c:pt>
                <c:pt idx="1187">
                  <c:v>3618.7538461538502</c:v>
                </c:pt>
                <c:pt idx="1188">
                  <c:v>3618.7538461538502</c:v>
                </c:pt>
                <c:pt idx="1189">
                  <c:v>3618.7538461538502</c:v>
                </c:pt>
                <c:pt idx="1190">
                  <c:v>3526.1923076923099</c:v>
                </c:pt>
                <c:pt idx="1191">
                  <c:v>3526.1923076923099</c:v>
                </c:pt>
                <c:pt idx="1192">
                  <c:v>3526.1923076923099</c:v>
                </c:pt>
                <c:pt idx="1193">
                  <c:v>3526.1923076923099</c:v>
                </c:pt>
                <c:pt idx="1194">
                  <c:v>3526.1923076923099</c:v>
                </c:pt>
                <c:pt idx="1195">
                  <c:v>3526.1923076923099</c:v>
                </c:pt>
                <c:pt idx="1196">
                  <c:v>3526.1923076923099</c:v>
                </c:pt>
                <c:pt idx="1197">
                  <c:v>3526.1923076923099</c:v>
                </c:pt>
                <c:pt idx="1198">
                  <c:v>3526.1923076923099</c:v>
                </c:pt>
                <c:pt idx="1199">
                  <c:v>3526.1923076923099</c:v>
                </c:pt>
                <c:pt idx="1200">
                  <c:v>3447.8769230769199</c:v>
                </c:pt>
                <c:pt idx="1201">
                  <c:v>3447.8769230769199</c:v>
                </c:pt>
                <c:pt idx="1202">
                  <c:v>3447.8769230769199</c:v>
                </c:pt>
                <c:pt idx="1203">
                  <c:v>3447.8769230769199</c:v>
                </c:pt>
                <c:pt idx="1204">
                  <c:v>3447.8769230769199</c:v>
                </c:pt>
                <c:pt idx="1205">
                  <c:v>3447.8769230769199</c:v>
                </c:pt>
                <c:pt idx="1206">
                  <c:v>3447.8769230769199</c:v>
                </c:pt>
                <c:pt idx="1207">
                  <c:v>3447.8769230769199</c:v>
                </c:pt>
                <c:pt idx="1208">
                  <c:v>3447.8769230769199</c:v>
                </c:pt>
                <c:pt idx="1209">
                  <c:v>3447.8769230769199</c:v>
                </c:pt>
                <c:pt idx="1210">
                  <c:v>3365.4384615384602</c:v>
                </c:pt>
                <c:pt idx="1211">
                  <c:v>3365.4384615384602</c:v>
                </c:pt>
                <c:pt idx="1212">
                  <c:v>3365.4384615384602</c:v>
                </c:pt>
                <c:pt idx="1213">
                  <c:v>3365.4384615384602</c:v>
                </c:pt>
                <c:pt idx="1214">
                  <c:v>3365.4384615384602</c:v>
                </c:pt>
                <c:pt idx="1215">
                  <c:v>3365.4384615384602</c:v>
                </c:pt>
                <c:pt idx="1216">
                  <c:v>3365.4384615384602</c:v>
                </c:pt>
                <c:pt idx="1217">
                  <c:v>3365.4384615384602</c:v>
                </c:pt>
                <c:pt idx="1218">
                  <c:v>3365.4384615384602</c:v>
                </c:pt>
                <c:pt idx="1219">
                  <c:v>3365.4384615384602</c:v>
                </c:pt>
                <c:pt idx="1220">
                  <c:v>3282.1692307692301</c:v>
                </c:pt>
                <c:pt idx="1221">
                  <c:v>3282.1692307692301</c:v>
                </c:pt>
                <c:pt idx="1222">
                  <c:v>3282.1692307692301</c:v>
                </c:pt>
                <c:pt idx="1223">
                  <c:v>3282.1692307692301</c:v>
                </c:pt>
                <c:pt idx="1224">
                  <c:v>3282.1692307692301</c:v>
                </c:pt>
                <c:pt idx="1225">
                  <c:v>3282.1692307692301</c:v>
                </c:pt>
                <c:pt idx="1226">
                  <c:v>3282.1692307692301</c:v>
                </c:pt>
                <c:pt idx="1227">
                  <c:v>3282.1692307692301</c:v>
                </c:pt>
                <c:pt idx="1228">
                  <c:v>3282.1692307692301</c:v>
                </c:pt>
                <c:pt idx="1229">
                  <c:v>3282.1692307692301</c:v>
                </c:pt>
                <c:pt idx="1230">
                  <c:v>3194.04615384616</c:v>
                </c:pt>
                <c:pt idx="1231">
                  <c:v>3194.04615384616</c:v>
                </c:pt>
                <c:pt idx="1232">
                  <c:v>3194.04615384616</c:v>
                </c:pt>
                <c:pt idx="1233">
                  <c:v>3194.04615384616</c:v>
                </c:pt>
                <c:pt idx="1234">
                  <c:v>3194.04615384616</c:v>
                </c:pt>
                <c:pt idx="1235">
                  <c:v>3194.04615384616</c:v>
                </c:pt>
                <c:pt idx="1236">
                  <c:v>3194.04615384616</c:v>
                </c:pt>
                <c:pt idx="1237">
                  <c:v>3194.04615384616</c:v>
                </c:pt>
                <c:pt idx="1238">
                  <c:v>3194.04615384616</c:v>
                </c:pt>
                <c:pt idx="1239">
                  <c:v>3194.04615384616</c:v>
                </c:pt>
                <c:pt idx="1240">
                  <c:v>3025.6538461538498</c:v>
                </c:pt>
                <c:pt idx="1241">
                  <c:v>3025.6538461538498</c:v>
                </c:pt>
                <c:pt idx="1242">
                  <c:v>3025.6538461538498</c:v>
                </c:pt>
                <c:pt idx="1243">
                  <c:v>3025.6538461538498</c:v>
                </c:pt>
                <c:pt idx="1244">
                  <c:v>3025.6538461538498</c:v>
                </c:pt>
                <c:pt idx="1245">
                  <c:v>3025.6538461538498</c:v>
                </c:pt>
                <c:pt idx="1246">
                  <c:v>3025.6538461538498</c:v>
                </c:pt>
                <c:pt idx="1247">
                  <c:v>3025.6538461538498</c:v>
                </c:pt>
                <c:pt idx="1248">
                  <c:v>3025.6538461538498</c:v>
                </c:pt>
                <c:pt idx="1249">
                  <c:v>3025.6538461538498</c:v>
                </c:pt>
                <c:pt idx="1250">
                  <c:v>2935.8923076923102</c:v>
                </c:pt>
                <c:pt idx="1251">
                  <c:v>2935.8923076923102</c:v>
                </c:pt>
                <c:pt idx="1252">
                  <c:v>2935.8923076923102</c:v>
                </c:pt>
                <c:pt idx="1253">
                  <c:v>2935.8923076923102</c:v>
                </c:pt>
                <c:pt idx="1254">
                  <c:v>2935.8923076923102</c:v>
                </c:pt>
                <c:pt idx="1255">
                  <c:v>2935.8923076923102</c:v>
                </c:pt>
                <c:pt idx="1256">
                  <c:v>2935.8923076923102</c:v>
                </c:pt>
                <c:pt idx="1257">
                  <c:v>2935.8923076923102</c:v>
                </c:pt>
                <c:pt idx="1258">
                  <c:v>2935.8923076923102</c:v>
                </c:pt>
                <c:pt idx="1259">
                  <c:v>2935.8923076923102</c:v>
                </c:pt>
                <c:pt idx="1260">
                  <c:v>2729.0076923076899</c:v>
                </c:pt>
                <c:pt idx="1261">
                  <c:v>2729.0076923076899</c:v>
                </c:pt>
                <c:pt idx="1262">
                  <c:v>2729.0076923076899</c:v>
                </c:pt>
                <c:pt idx="1263">
                  <c:v>2729.0076923076899</c:v>
                </c:pt>
                <c:pt idx="1264">
                  <c:v>2729.0076923076899</c:v>
                </c:pt>
                <c:pt idx="1265">
                  <c:v>2729.0076923076899</c:v>
                </c:pt>
                <c:pt idx="1266">
                  <c:v>2729.0076923076899</c:v>
                </c:pt>
                <c:pt idx="1267">
                  <c:v>2729.0076923076899</c:v>
                </c:pt>
                <c:pt idx="1268">
                  <c:v>2729.0076923076899</c:v>
                </c:pt>
                <c:pt idx="1269">
                  <c:v>2729.0076923076899</c:v>
                </c:pt>
                <c:pt idx="1270">
                  <c:v>2664.2923076923098</c:v>
                </c:pt>
                <c:pt idx="1271">
                  <c:v>2664.2923076923098</c:v>
                </c:pt>
                <c:pt idx="1272">
                  <c:v>2664.2923076923098</c:v>
                </c:pt>
                <c:pt idx="1273">
                  <c:v>2664.2923076923098</c:v>
                </c:pt>
                <c:pt idx="1274">
                  <c:v>2664.2923076923098</c:v>
                </c:pt>
                <c:pt idx="1275">
                  <c:v>2664.2923076923098</c:v>
                </c:pt>
                <c:pt idx="1276">
                  <c:v>2664.2923076923098</c:v>
                </c:pt>
                <c:pt idx="1277">
                  <c:v>2664.2923076923098</c:v>
                </c:pt>
                <c:pt idx="1278">
                  <c:v>2664.2923076923098</c:v>
                </c:pt>
                <c:pt idx="1279">
                  <c:v>2664.2923076923098</c:v>
                </c:pt>
                <c:pt idx="1280">
                  <c:v>2563.5846153846101</c:v>
                </c:pt>
                <c:pt idx="1281">
                  <c:v>2563.5846153846101</c:v>
                </c:pt>
                <c:pt idx="1282">
                  <c:v>2563.5846153846101</c:v>
                </c:pt>
                <c:pt idx="1283">
                  <c:v>2563.5846153846101</c:v>
                </c:pt>
                <c:pt idx="1284">
                  <c:v>2563.5846153846101</c:v>
                </c:pt>
                <c:pt idx="1285">
                  <c:v>2563.5846153846101</c:v>
                </c:pt>
                <c:pt idx="1286">
                  <c:v>2563.5846153846101</c:v>
                </c:pt>
                <c:pt idx="1287">
                  <c:v>2563.5846153846101</c:v>
                </c:pt>
                <c:pt idx="1288">
                  <c:v>2563.5846153846101</c:v>
                </c:pt>
                <c:pt idx="1289">
                  <c:v>2563.5846153846101</c:v>
                </c:pt>
                <c:pt idx="1290">
                  <c:v>2482.63846153846</c:v>
                </c:pt>
                <c:pt idx="1291">
                  <c:v>2482.63846153846</c:v>
                </c:pt>
                <c:pt idx="1292">
                  <c:v>2482.63846153846</c:v>
                </c:pt>
                <c:pt idx="1293">
                  <c:v>2482.63846153846</c:v>
                </c:pt>
                <c:pt idx="1294">
                  <c:v>2482.63846153846</c:v>
                </c:pt>
                <c:pt idx="1295">
                  <c:v>2482.63846153846</c:v>
                </c:pt>
                <c:pt idx="1296">
                  <c:v>2482.63846153846</c:v>
                </c:pt>
                <c:pt idx="1297">
                  <c:v>2482.63846153846</c:v>
                </c:pt>
                <c:pt idx="1298">
                  <c:v>2482.63846153846</c:v>
                </c:pt>
                <c:pt idx="1299">
                  <c:v>2482.63846153846</c:v>
                </c:pt>
                <c:pt idx="1300">
                  <c:v>2407.1230769230801</c:v>
                </c:pt>
                <c:pt idx="1301">
                  <c:v>2407.1230769230801</c:v>
                </c:pt>
                <c:pt idx="1302">
                  <c:v>2407.1230769230801</c:v>
                </c:pt>
                <c:pt idx="1303">
                  <c:v>2407.1230769230801</c:v>
                </c:pt>
                <c:pt idx="1304">
                  <c:v>2407.1230769230801</c:v>
                </c:pt>
                <c:pt idx="1305">
                  <c:v>2407.1230769230801</c:v>
                </c:pt>
                <c:pt idx="1306">
                  <c:v>2407.1230769230801</c:v>
                </c:pt>
                <c:pt idx="1307">
                  <c:v>2407.1230769230801</c:v>
                </c:pt>
                <c:pt idx="1308">
                  <c:v>2407.1230769230801</c:v>
                </c:pt>
                <c:pt idx="1309">
                  <c:v>2407.1230769230801</c:v>
                </c:pt>
                <c:pt idx="1310">
                  <c:v>2349.1999999999998</c:v>
                </c:pt>
                <c:pt idx="1311">
                  <c:v>2349.1999999999998</c:v>
                </c:pt>
                <c:pt idx="1312">
                  <c:v>2349.1999999999998</c:v>
                </c:pt>
                <c:pt idx="1313">
                  <c:v>2349.1999999999998</c:v>
                </c:pt>
                <c:pt idx="1314">
                  <c:v>2349.1999999999998</c:v>
                </c:pt>
                <c:pt idx="1315">
                  <c:v>2349.1999999999998</c:v>
                </c:pt>
                <c:pt idx="1316">
                  <c:v>2349.1999999999998</c:v>
                </c:pt>
                <c:pt idx="1317">
                  <c:v>2349.1999999999998</c:v>
                </c:pt>
                <c:pt idx="1318">
                  <c:v>2349.1999999999998</c:v>
                </c:pt>
                <c:pt idx="1319">
                  <c:v>2349.1999999999998</c:v>
                </c:pt>
                <c:pt idx="1320">
                  <c:v>2277.1538461538498</c:v>
                </c:pt>
                <c:pt idx="1321">
                  <c:v>2277.1538461538498</c:v>
                </c:pt>
                <c:pt idx="1322">
                  <c:v>2277.1538461538498</c:v>
                </c:pt>
                <c:pt idx="1323">
                  <c:v>2277.1538461538498</c:v>
                </c:pt>
                <c:pt idx="1324">
                  <c:v>2277.1538461538498</c:v>
                </c:pt>
                <c:pt idx="1325">
                  <c:v>2277.1538461538498</c:v>
                </c:pt>
                <c:pt idx="1326">
                  <c:v>2277.1538461538498</c:v>
                </c:pt>
                <c:pt idx="1327">
                  <c:v>2277.1538461538498</c:v>
                </c:pt>
                <c:pt idx="1328">
                  <c:v>2277.1538461538498</c:v>
                </c:pt>
                <c:pt idx="1329">
                  <c:v>2277.1538461538498</c:v>
                </c:pt>
                <c:pt idx="1330">
                  <c:v>2216.23076923077</c:v>
                </c:pt>
                <c:pt idx="1331">
                  <c:v>2216.23076923077</c:v>
                </c:pt>
                <c:pt idx="1332">
                  <c:v>2216.23076923077</c:v>
                </c:pt>
                <c:pt idx="1333">
                  <c:v>2216.23076923077</c:v>
                </c:pt>
                <c:pt idx="1334">
                  <c:v>2216.23076923077</c:v>
                </c:pt>
                <c:pt idx="1335">
                  <c:v>2216.23076923077</c:v>
                </c:pt>
                <c:pt idx="1336">
                  <c:v>2216.23076923077</c:v>
                </c:pt>
                <c:pt idx="1337">
                  <c:v>2216.23076923077</c:v>
                </c:pt>
                <c:pt idx="1338">
                  <c:v>2216.23076923077</c:v>
                </c:pt>
                <c:pt idx="1339">
                  <c:v>2216.23076923077</c:v>
                </c:pt>
                <c:pt idx="1340">
                  <c:v>2152.5769230769201</c:v>
                </c:pt>
                <c:pt idx="1341">
                  <c:v>2152.5769230769201</c:v>
                </c:pt>
                <c:pt idx="1342">
                  <c:v>2152.5769230769201</c:v>
                </c:pt>
                <c:pt idx="1343">
                  <c:v>2152.5769230769201</c:v>
                </c:pt>
                <c:pt idx="1344">
                  <c:v>2152.5769230769201</c:v>
                </c:pt>
                <c:pt idx="1345">
                  <c:v>2152.5769230769201</c:v>
                </c:pt>
                <c:pt idx="1346">
                  <c:v>2152.5769230769201</c:v>
                </c:pt>
                <c:pt idx="1347">
                  <c:v>2152.5769230769201</c:v>
                </c:pt>
                <c:pt idx="1348">
                  <c:v>2152.5769230769201</c:v>
                </c:pt>
                <c:pt idx="1349">
                  <c:v>2152.5769230769201</c:v>
                </c:pt>
                <c:pt idx="1350">
                  <c:v>2096.1692307692301</c:v>
                </c:pt>
                <c:pt idx="1351">
                  <c:v>2096.1692307692301</c:v>
                </c:pt>
                <c:pt idx="1352">
                  <c:v>2096.1692307692301</c:v>
                </c:pt>
                <c:pt idx="1353">
                  <c:v>2096.1692307692301</c:v>
                </c:pt>
                <c:pt idx="1354">
                  <c:v>2096.1692307692301</c:v>
                </c:pt>
                <c:pt idx="1355">
                  <c:v>2096.1692307692301</c:v>
                </c:pt>
                <c:pt idx="1356">
                  <c:v>2096.1692307692301</c:v>
                </c:pt>
                <c:pt idx="1357">
                  <c:v>2096.1692307692301</c:v>
                </c:pt>
                <c:pt idx="1358">
                  <c:v>2096.1692307692301</c:v>
                </c:pt>
                <c:pt idx="1359">
                  <c:v>2096.1692307692301</c:v>
                </c:pt>
                <c:pt idx="1360">
                  <c:v>2032.6307692307701</c:v>
                </c:pt>
                <c:pt idx="1361">
                  <c:v>2032.6307692307701</c:v>
                </c:pt>
                <c:pt idx="1362">
                  <c:v>2032.6307692307701</c:v>
                </c:pt>
                <c:pt idx="1363">
                  <c:v>2032.6307692307701</c:v>
                </c:pt>
                <c:pt idx="1364">
                  <c:v>2032.6307692307701</c:v>
                </c:pt>
                <c:pt idx="1365">
                  <c:v>2032.6307692307701</c:v>
                </c:pt>
                <c:pt idx="1366">
                  <c:v>2032.6307692307701</c:v>
                </c:pt>
                <c:pt idx="1367">
                  <c:v>2032.6307692307701</c:v>
                </c:pt>
                <c:pt idx="1368">
                  <c:v>2032.6307692307701</c:v>
                </c:pt>
                <c:pt idx="1369">
                  <c:v>2032.6307692307701</c:v>
                </c:pt>
                <c:pt idx="1370">
                  <c:v>1905.0153846153801</c:v>
                </c:pt>
                <c:pt idx="1371">
                  <c:v>1905.0153846153801</c:v>
                </c:pt>
                <c:pt idx="1372">
                  <c:v>1905.0153846153801</c:v>
                </c:pt>
                <c:pt idx="1373">
                  <c:v>1905.0153846153801</c:v>
                </c:pt>
                <c:pt idx="1374">
                  <c:v>1905.0153846153801</c:v>
                </c:pt>
                <c:pt idx="1375">
                  <c:v>1905.0153846153801</c:v>
                </c:pt>
                <c:pt idx="1376">
                  <c:v>1905.0153846153801</c:v>
                </c:pt>
                <c:pt idx="1377">
                  <c:v>1905.0153846153801</c:v>
                </c:pt>
                <c:pt idx="1378">
                  <c:v>1905.0153846153801</c:v>
                </c:pt>
                <c:pt idx="1379">
                  <c:v>1905.0153846153801</c:v>
                </c:pt>
                <c:pt idx="1380">
                  <c:v>1841.6230769230799</c:v>
                </c:pt>
                <c:pt idx="1381">
                  <c:v>1841.6230769230799</c:v>
                </c:pt>
                <c:pt idx="1382">
                  <c:v>1841.6230769230799</c:v>
                </c:pt>
                <c:pt idx="1383">
                  <c:v>1841.6230769230799</c:v>
                </c:pt>
                <c:pt idx="1384">
                  <c:v>1841.6230769230799</c:v>
                </c:pt>
                <c:pt idx="1385">
                  <c:v>1841.6230769230799</c:v>
                </c:pt>
                <c:pt idx="1386">
                  <c:v>1841.6230769230799</c:v>
                </c:pt>
                <c:pt idx="1387">
                  <c:v>1841.6230769230799</c:v>
                </c:pt>
                <c:pt idx="1388">
                  <c:v>1841.6230769230799</c:v>
                </c:pt>
                <c:pt idx="1389">
                  <c:v>1841.6230769230799</c:v>
                </c:pt>
                <c:pt idx="1390">
                  <c:v>1698.77692307692</c:v>
                </c:pt>
                <c:pt idx="1391">
                  <c:v>1698.77692307692</c:v>
                </c:pt>
                <c:pt idx="1392">
                  <c:v>1698.77692307692</c:v>
                </c:pt>
                <c:pt idx="1393">
                  <c:v>1698.77692307692</c:v>
                </c:pt>
                <c:pt idx="1394">
                  <c:v>1698.77692307692</c:v>
                </c:pt>
                <c:pt idx="1395">
                  <c:v>1698.77692307692</c:v>
                </c:pt>
                <c:pt idx="1396">
                  <c:v>1698.77692307692</c:v>
                </c:pt>
                <c:pt idx="1397">
                  <c:v>1698.77692307692</c:v>
                </c:pt>
                <c:pt idx="1398">
                  <c:v>1698.77692307692</c:v>
                </c:pt>
                <c:pt idx="1399">
                  <c:v>1698.77692307692</c:v>
                </c:pt>
                <c:pt idx="1400">
                  <c:v>1650</c:v>
                </c:pt>
                <c:pt idx="1401">
                  <c:v>1650</c:v>
                </c:pt>
                <c:pt idx="1402">
                  <c:v>1650</c:v>
                </c:pt>
                <c:pt idx="1403">
                  <c:v>1650</c:v>
                </c:pt>
                <c:pt idx="1404">
                  <c:v>1650</c:v>
                </c:pt>
                <c:pt idx="1405">
                  <c:v>1650</c:v>
                </c:pt>
                <c:pt idx="1406">
                  <c:v>1650</c:v>
                </c:pt>
                <c:pt idx="1407">
                  <c:v>1650</c:v>
                </c:pt>
                <c:pt idx="1408">
                  <c:v>1650</c:v>
                </c:pt>
                <c:pt idx="1409">
                  <c:v>1650</c:v>
                </c:pt>
                <c:pt idx="1410">
                  <c:v>1580.3538461538501</c:v>
                </c:pt>
                <c:pt idx="1411">
                  <c:v>1580.3538461538501</c:v>
                </c:pt>
                <c:pt idx="1412">
                  <c:v>1580.3538461538501</c:v>
                </c:pt>
                <c:pt idx="1413">
                  <c:v>1580.3538461538501</c:v>
                </c:pt>
                <c:pt idx="1414">
                  <c:v>1580.3538461538501</c:v>
                </c:pt>
                <c:pt idx="1415">
                  <c:v>1580.3538461538501</c:v>
                </c:pt>
                <c:pt idx="1416">
                  <c:v>1580.3538461538501</c:v>
                </c:pt>
                <c:pt idx="1417">
                  <c:v>1580.3538461538501</c:v>
                </c:pt>
                <c:pt idx="1418">
                  <c:v>1580.3538461538501</c:v>
                </c:pt>
                <c:pt idx="1419">
                  <c:v>1580.3538461538501</c:v>
                </c:pt>
                <c:pt idx="1420">
                  <c:v>1527.1230769230799</c:v>
                </c:pt>
                <c:pt idx="1421">
                  <c:v>1527.1230769230799</c:v>
                </c:pt>
                <c:pt idx="1422">
                  <c:v>1527.1230769230799</c:v>
                </c:pt>
                <c:pt idx="1423">
                  <c:v>1527.1230769230799</c:v>
                </c:pt>
                <c:pt idx="1424">
                  <c:v>1527.1230769230799</c:v>
                </c:pt>
                <c:pt idx="1425">
                  <c:v>1527.1230769230799</c:v>
                </c:pt>
                <c:pt idx="1426">
                  <c:v>1527.1230769230799</c:v>
                </c:pt>
                <c:pt idx="1427">
                  <c:v>1527.1230769230799</c:v>
                </c:pt>
                <c:pt idx="1428">
                  <c:v>1527.1230769230799</c:v>
                </c:pt>
                <c:pt idx="1429">
                  <c:v>1527.1230769230799</c:v>
                </c:pt>
                <c:pt idx="1430">
                  <c:v>1474.25384615385</c:v>
                </c:pt>
                <c:pt idx="1431">
                  <c:v>1474.25384615385</c:v>
                </c:pt>
                <c:pt idx="1432">
                  <c:v>1474.25384615385</c:v>
                </c:pt>
                <c:pt idx="1433">
                  <c:v>1474.25384615385</c:v>
                </c:pt>
                <c:pt idx="1434">
                  <c:v>1474.25384615385</c:v>
                </c:pt>
                <c:pt idx="1435">
                  <c:v>1474.25384615385</c:v>
                </c:pt>
                <c:pt idx="1436">
                  <c:v>1474.25384615385</c:v>
                </c:pt>
                <c:pt idx="1437">
                  <c:v>1474.25384615385</c:v>
                </c:pt>
                <c:pt idx="1438">
                  <c:v>1474.25384615385</c:v>
                </c:pt>
                <c:pt idx="1439">
                  <c:v>1474.25384615385</c:v>
                </c:pt>
                <c:pt idx="1440">
                  <c:v>1435.38461538462</c:v>
                </c:pt>
                <c:pt idx="1441">
                  <c:v>1435.38461538462</c:v>
                </c:pt>
                <c:pt idx="1442">
                  <c:v>1435.38461538462</c:v>
                </c:pt>
                <c:pt idx="1443">
                  <c:v>1435.38461538462</c:v>
                </c:pt>
                <c:pt idx="1444">
                  <c:v>1435.38461538462</c:v>
                </c:pt>
                <c:pt idx="1445">
                  <c:v>1435.38461538462</c:v>
                </c:pt>
                <c:pt idx="1446">
                  <c:v>1435.38461538462</c:v>
                </c:pt>
                <c:pt idx="1447">
                  <c:v>1435.38461538462</c:v>
                </c:pt>
                <c:pt idx="1448">
                  <c:v>1435.38461538462</c:v>
                </c:pt>
                <c:pt idx="1449">
                  <c:v>1435.38461538462</c:v>
                </c:pt>
                <c:pt idx="1450">
                  <c:v>1386.16153846154</c:v>
                </c:pt>
                <c:pt idx="1451">
                  <c:v>1386.16153846154</c:v>
                </c:pt>
                <c:pt idx="1452">
                  <c:v>1386.16153846154</c:v>
                </c:pt>
                <c:pt idx="1453">
                  <c:v>1386.16153846154</c:v>
                </c:pt>
                <c:pt idx="1454">
                  <c:v>1386.16153846154</c:v>
                </c:pt>
                <c:pt idx="1455">
                  <c:v>1386.16153846154</c:v>
                </c:pt>
                <c:pt idx="1456">
                  <c:v>1386.16153846154</c:v>
                </c:pt>
                <c:pt idx="1457">
                  <c:v>1386.16153846154</c:v>
                </c:pt>
                <c:pt idx="1458">
                  <c:v>1386.16153846154</c:v>
                </c:pt>
                <c:pt idx="1459">
                  <c:v>1386.16153846154</c:v>
                </c:pt>
                <c:pt idx="1460">
                  <c:v>1343.74615384615</c:v>
                </c:pt>
                <c:pt idx="1461">
                  <c:v>1343.74615384615</c:v>
                </c:pt>
                <c:pt idx="1462">
                  <c:v>1343.74615384615</c:v>
                </c:pt>
                <c:pt idx="1463">
                  <c:v>1343.74615384615</c:v>
                </c:pt>
                <c:pt idx="1464">
                  <c:v>1343.74615384615</c:v>
                </c:pt>
                <c:pt idx="1465">
                  <c:v>1343.74615384615</c:v>
                </c:pt>
                <c:pt idx="1466">
                  <c:v>1343.74615384615</c:v>
                </c:pt>
                <c:pt idx="1467">
                  <c:v>1343.74615384615</c:v>
                </c:pt>
                <c:pt idx="1468">
                  <c:v>1343.74615384615</c:v>
                </c:pt>
                <c:pt idx="1469">
                  <c:v>1343.74615384615</c:v>
                </c:pt>
                <c:pt idx="1470">
                  <c:v>1300.06923076923</c:v>
                </c:pt>
                <c:pt idx="1471">
                  <c:v>1300.06923076923</c:v>
                </c:pt>
                <c:pt idx="1472">
                  <c:v>1300.06923076923</c:v>
                </c:pt>
                <c:pt idx="1473">
                  <c:v>1300.06923076923</c:v>
                </c:pt>
                <c:pt idx="1474">
                  <c:v>1300.06923076923</c:v>
                </c:pt>
                <c:pt idx="1475">
                  <c:v>1300.06923076923</c:v>
                </c:pt>
                <c:pt idx="1476">
                  <c:v>1300.06923076923</c:v>
                </c:pt>
                <c:pt idx="1477">
                  <c:v>1300.06923076923</c:v>
                </c:pt>
                <c:pt idx="1478">
                  <c:v>1300.06923076923</c:v>
                </c:pt>
                <c:pt idx="1479">
                  <c:v>1300.06923076923</c:v>
                </c:pt>
                <c:pt idx="1480">
                  <c:v>1259.77692307692</c:v>
                </c:pt>
                <c:pt idx="1481">
                  <c:v>1259.77692307692</c:v>
                </c:pt>
                <c:pt idx="1482">
                  <c:v>1259.77692307692</c:v>
                </c:pt>
                <c:pt idx="1483">
                  <c:v>1259.77692307692</c:v>
                </c:pt>
                <c:pt idx="1484">
                  <c:v>1259.77692307692</c:v>
                </c:pt>
                <c:pt idx="1485">
                  <c:v>1259.77692307692</c:v>
                </c:pt>
                <c:pt idx="1486">
                  <c:v>1259.77692307692</c:v>
                </c:pt>
                <c:pt idx="1487">
                  <c:v>1259.77692307692</c:v>
                </c:pt>
                <c:pt idx="1488">
                  <c:v>1259.77692307692</c:v>
                </c:pt>
                <c:pt idx="1489">
                  <c:v>1259.77692307692</c:v>
                </c:pt>
                <c:pt idx="1490">
                  <c:v>1214.5307692307699</c:v>
                </c:pt>
                <c:pt idx="1491">
                  <c:v>1214.5307692307699</c:v>
                </c:pt>
                <c:pt idx="1492">
                  <c:v>1214.5307692307699</c:v>
                </c:pt>
                <c:pt idx="1493">
                  <c:v>1214.5307692307699</c:v>
                </c:pt>
                <c:pt idx="1494">
                  <c:v>1214.5307692307699</c:v>
                </c:pt>
                <c:pt idx="1495">
                  <c:v>1214.5307692307699</c:v>
                </c:pt>
                <c:pt idx="1496">
                  <c:v>1214.5307692307699</c:v>
                </c:pt>
                <c:pt idx="1497">
                  <c:v>1214.5307692307699</c:v>
                </c:pt>
                <c:pt idx="1498">
                  <c:v>1214.5307692307699</c:v>
                </c:pt>
                <c:pt idx="1499">
                  <c:v>1214.5307692307699</c:v>
                </c:pt>
                <c:pt idx="1500">
                  <c:v>1132.3</c:v>
                </c:pt>
                <c:pt idx="1501">
                  <c:v>1132.3</c:v>
                </c:pt>
                <c:pt idx="1502">
                  <c:v>1132.3</c:v>
                </c:pt>
                <c:pt idx="1503">
                  <c:v>1132.3</c:v>
                </c:pt>
                <c:pt idx="1504">
                  <c:v>1132.3</c:v>
                </c:pt>
                <c:pt idx="1505">
                  <c:v>1132.3</c:v>
                </c:pt>
                <c:pt idx="1506">
                  <c:v>1132.3</c:v>
                </c:pt>
                <c:pt idx="1507">
                  <c:v>1132.3</c:v>
                </c:pt>
                <c:pt idx="1508">
                  <c:v>1132.3</c:v>
                </c:pt>
                <c:pt idx="1509">
                  <c:v>1132.3</c:v>
                </c:pt>
                <c:pt idx="1510">
                  <c:v>1092.8923076923099</c:v>
                </c:pt>
                <c:pt idx="1511">
                  <c:v>1092.8923076923099</c:v>
                </c:pt>
                <c:pt idx="1512">
                  <c:v>1092.8923076923099</c:v>
                </c:pt>
                <c:pt idx="1513">
                  <c:v>1092.8923076923099</c:v>
                </c:pt>
                <c:pt idx="1514">
                  <c:v>1092.8923076923099</c:v>
                </c:pt>
                <c:pt idx="1515">
                  <c:v>1092.8923076923099</c:v>
                </c:pt>
                <c:pt idx="1516">
                  <c:v>1092.8923076923099</c:v>
                </c:pt>
                <c:pt idx="1517">
                  <c:v>1092.8923076923099</c:v>
                </c:pt>
                <c:pt idx="1518">
                  <c:v>1092.8923076923099</c:v>
                </c:pt>
                <c:pt idx="1519">
                  <c:v>1092.8923076923099</c:v>
                </c:pt>
                <c:pt idx="1520">
                  <c:v>1002.1307692307701</c:v>
                </c:pt>
                <c:pt idx="1521">
                  <c:v>1002.1307692307701</c:v>
                </c:pt>
                <c:pt idx="1522">
                  <c:v>1002.1307692307701</c:v>
                </c:pt>
                <c:pt idx="1523">
                  <c:v>1002.1307692307701</c:v>
                </c:pt>
                <c:pt idx="1524">
                  <c:v>1002.1307692307701</c:v>
                </c:pt>
                <c:pt idx="1525">
                  <c:v>1002.1307692307701</c:v>
                </c:pt>
                <c:pt idx="1526">
                  <c:v>1002.1307692307701</c:v>
                </c:pt>
                <c:pt idx="1527">
                  <c:v>1002.1307692307701</c:v>
                </c:pt>
                <c:pt idx="1528">
                  <c:v>1002.1307692307701</c:v>
                </c:pt>
                <c:pt idx="1529">
                  <c:v>1002.1307692307701</c:v>
                </c:pt>
                <c:pt idx="1530">
                  <c:v>972.56153846153802</c:v>
                </c:pt>
                <c:pt idx="1531">
                  <c:v>972.56153846153802</c:v>
                </c:pt>
                <c:pt idx="1532">
                  <c:v>972.56153846153802</c:v>
                </c:pt>
                <c:pt idx="1533">
                  <c:v>972.56153846153802</c:v>
                </c:pt>
                <c:pt idx="1534">
                  <c:v>972.56153846153802</c:v>
                </c:pt>
                <c:pt idx="1535">
                  <c:v>972.56153846153802</c:v>
                </c:pt>
                <c:pt idx="1536">
                  <c:v>972.56153846153802</c:v>
                </c:pt>
                <c:pt idx="1537">
                  <c:v>972.56153846153802</c:v>
                </c:pt>
                <c:pt idx="1538">
                  <c:v>972.56153846153802</c:v>
                </c:pt>
                <c:pt idx="1539">
                  <c:v>972.56153846153802</c:v>
                </c:pt>
                <c:pt idx="1540">
                  <c:v>925.54615384615397</c:v>
                </c:pt>
                <c:pt idx="1541">
                  <c:v>925.54615384615397</c:v>
                </c:pt>
                <c:pt idx="1542">
                  <c:v>925.54615384615397</c:v>
                </c:pt>
                <c:pt idx="1543">
                  <c:v>925.54615384615397</c:v>
                </c:pt>
                <c:pt idx="1544">
                  <c:v>925.54615384615397</c:v>
                </c:pt>
                <c:pt idx="1545">
                  <c:v>925.54615384615397</c:v>
                </c:pt>
                <c:pt idx="1546">
                  <c:v>925.54615384615397</c:v>
                </c:pt>
                <c:pt idx="1547">
                  <c:v>925.54615384615397</c:v>
                </c:pt>
                <c:pt idx="1548">
                  <c:v>925.54615384615397</c:v>
                </c:pt>
                <c:pt idx="1549">
                  <c:v>925.54615384615397</c:v>
                </c:pt>
                <c:pt idx="1550">
                  <c:v>889.33076923076896</c:v>
                </c:pt>
                <c:pt idx="1551">
                  <c:v>889.33076923076896</c:v>
                </c:pt>
                <c:pt idx="1552">
                  <c:v>889.33076923076896</c:v>
                </c:pt>
                <c:pt idx="1553">
                  <c:v>889.33076923076896</c:v>
                </c:pt>
                <c:pt idx="1554">
                  <c:v>889.33076923076896</c:v>
                </c:pt>
                <c:pt idx="1555">
                  <c:v>889.33076923076896</c:v>
                </c:pt>
                <c:pt idx="1556">
                  <c:v>889.33076923076896</c:v>
                </c:pt>
                <c:pt idx="1557">
                  <c:v>889.33076923076896</c:v>
                </c:pt>
                <c:pt idx="1558">
                  <c:v>889.33076923076896</c:v>
                </c:pt>
                <c:pt idx="1559">
                  <c:v>889.33076923076896</c:v>
                </c:pt>
                <c:pt idx="1560">
                  <c:v>855.2</c:v>
                </c:pt>
                <c:pt idx="1561">
                  <c:v>855.2</c:v>
                </c:pt>
                <c:pt idx="1562">
                  <c:v>855.2</c:v>
                </c:pt>
                <c:pt idx="1563">
                  <c:v>855.2</c:v>
                </c:pt>
                <c:pt idx="1564">
                  <c:v>855.2</c:v>
                </c:pt>
                <c:pt idx="1565">
                  <c:v>855.2</c:v>
                </c:pt>
                <c:pt idx="1566">
                  <c:v>855.2</c:v>
                </c:pt>
                <c:pt idx="1567">
                  <c:v>855.2</c:v>
                </c:pt>
                <c:pt idx="1568">
                  <c:v>855.2</c:v>
                </c:pt>
                <c:pt idx="1569">
                  <c:v>855.2</c:v>
                </c:pt>
                <c:pt idx="1570">
                  <c:v>830.16153846153804</c:v>
                </c:pt>
                <c:pt idx="1571">
                  <c:v>830.16153846153804</c:v>
                </c:pt>
                <c:pt idx="1572">
                  <c:v>830.16153846153804</c:v>
                </c:pt>
                <c:pt idx="1573">
                  <c:v>830.16153846153804</c:v>
                </c:pt>
                <c:pt idx="1574">
                  <c:v>830.16153846153804</c:v>
                </c:pt>
                <c:pt idx="1575">
                  <c:v>830.16153846153804</c:v>
                </c:pt>
                <c:pt idx="1576">
                  <c:v>830.16153846153804</c:v>
                </c:pt>
                <c:pt idx="1577">
                  <c:v>830.16153846153804</c:v>
                </c:pt>
                <c:pt idx="1578">
                  <c:v>830.16153846153804</c:v>
                </c:pt>
                <c:pt idx="1579">
                  <c:v>830.16153846153804</c:v>
                </c:pt>
                <c:pt idx="1580">
                  <c:v>798.63076923076903</c:v>
                </c:pt>
                <c:pt idx="1581">
                  <c:v>798.63076923076903</c:v>
                </c:pt>
                <c:pt idx="1582">
                  <c:v>798.63076923076903</c:v>
                </c:pt>
                <c:pt idx="1583">
                  <c:v>798.63076923076903</c:v>
                </c:pt>
                <c:pt idx="1584">
                  <c:v>798.63076923076903</c:v>
                </c:pt>
                <c:pt idx="1585">
                  <c:v>798.63076923076903</c:v>
                </c:pt>
                <c:pt idx="1586">
                  <c:v>798.63076923076903</c:v>
                </c:pt>
                <c:pt idx="1587">
                  <c:v>798.63076923076903</c:v>
                </c:pt>
                <c:pt idx="1588">
                  <c:v>798.63076923076903</c:v>
                </c:pt>
                <c:pt idx="1589">
                  <c:v>798.63076923076903</c:v>
                </c:pt>
                <c:pt idx="1590">
                  <c:v>774.138461538461</c:v>
                </c:pt>
                <c:pt idx="1591">
                  <c:v>774.138461538461</c:v>
                </c:pt>
                <c:pt idx="1592">
                  <c:v>774.138461538461</c:v>
                </c:pt>
                <c:pt idx="1593">
                  <c:v>774.138461538461</c:v>
                </c:pt>
                <c:pt idx="1594">
                  <c:v>774.138461538461</c:v>
                </c:pt>
                <c:pt idx="1595">
                  <c:v>774.138461538461</c:v>
                </c:pt>
                <c:pt idx="1596">
                  <c:v>774.138461538461</c:v>
                </c:pt>
                <c:pt idx="1597">
                  <c:v>774.138461538461</c:v>
                </c:pt>
                <c:pt idx="1598">
                  <c:v>774.138461538461</c:v>
                </c:pt>
                <c:pt idx="1599">
                  <c:v>774.138461538461</c:v>
                </c:pt>
                <c:pt idx="1600">
                  <c:v>744.18461538461497</c:v>
                </c:pt>
                <c:pt idx="1601">
                  <c:v>744.18461538461497</c:v>
                </c:pt>
                <c:pt idx="1602">
                  <c:v>744.18461538461497</c:v>
                </c:pt>
                <c:pt idx="1603">
                  <c:v>744.18461538461497</c:v>
                </c:pt>
                <c:pt idx="1604">
                  <c:v>744.18461538461497</c:v>
                </c:pt>
                <c:pt idx="1605">
                  <c:v>744.18461538461497</c:v>
                </c:pt>
                <c:pt idx="1606">
                  <c:v>744.18461538461497</c:v>
                </c:pt>
                <c:pt idx="1607">
                  <c:v>744.18461538461497</c:v>
                </c:pt>
                <c:pt idx="1608">
                  <c:v>744.18461538461497</c:v>
                </c:pt>
                <c:pt idx="1609">
                  <c:v>744.18461538461497</c:v>
                </c:pt>
                <c:pt idx="1610">
                  <c:v>720.35384615384601</c:v>
                </c:pt>
                <c:pt idx="1611">
                  <c:v>720.35384615384601</c:v>
                </c:pt>
                <c:pt idx="1612">
                  <c:v>720.35384615384601</c:v>
                </c:pt>
                <c:pt idx="1613">
                  <c:v>720.35384615384601</c:v>
                </c:pt>
                <c:pt idx="1614">
                  <c:v>720.35384615384601</c:v>
                </c:pt>
                <c:pt idx="1615">
                  <c:v>720.35384615384601</c:v>
                </c:pt>
                <c:pt idx="1616">
                  <c:v>720.35384615384601</c:v>
                </c:pt>
                <c:pt idx="1617">
                  <c:v>720.35384615384601</c:v>
                </c:pt>
                <c:pt idx="1618">
                  <c:v>720.35384615384601</c:v>
                </c:pt>
                <c:pt idx="1619">
                  <c:v>720.35384615384601</c:v>
                </c:pt>
                <c:pt idx="1620">
                  <c:v>692.39230769230699</c:v>
                </c:pt>
                <c:pt idx="1621">
                  <c:v>692.39230769230699</c:v>
                </c:pt>
                <c:pt idx="1622">
                  <c:v>692.39230769230699</c:v>
                </c:pt>
                <c:pt idx="1623">
                  <c:v>692.39230769230699</c:v>
                </c:pt>
                <c:pt idx="1624">
                  <c:v>692.39230769230699</c:v>
                </c:pt>
                <c:pt idx="1625">
                  <c:v>692.39230769230699</c:v>
                </c:pt>
                <c:pt idx="1626">
                  <c:v>692.39230769230699</c:v>
                </c:pt>
                <c:pt idx="1627">
                  <c:v>692.39230769230699</c:v>
                </c:pt>
                <c:pt idx="1628">
                  <c:v>692.39230769230699</c:v>
                </c:pt>
                <c:pt idx="1629">
                  <c:v>692.39230769230699</c:v>
                </c:pt>
                <c:pt idx="1630">
                  <c:v>643.36153846153798</c:v>
                </c:pt>
                <c:pt idx="1631">
                  <c:v>643.36153846153798</c:v>
                </c:pt>
                <c:pt idx="1632">
                  <c:v>643.36153846153798</c:v>
                </c:pt>
                <c:pt idx="1633">
                  <c:v>643.36153846153798</c:v>
                </c:pt>
                <c:pt idx="1634">
                  <c:v>643.36153846153798</c:v>
                </c:pt>
                <c:pt idx="1635">
                  <c:v>643.36153846153798</c:v>
                </c:pt>
                <c:pt idx="1636">
                  <c:v>643.36153846153798</c:v>
                </c:pt>
                <c:pt idx="1637">
                  <c:v>643.36153846153798</c:v>
                </c:pt>
                <c:pt idx="1638">
                  <c:v>643.36153846153798</c:v>
                </c:pt>
                <c:pt idx="1639">
                  <c:v>643.36153846153798</c:v>
                </c:pt>
                <c:pt idx="1640">
                  <c:v>615.53076923076901</c:v>
                </c:pt>
                <c:pt idx="1641">
                  <c:v>615.53076923076901</c:v>
                </c:pt>
                <c:pt idx="1642">
                  <c:v>615.53076923076901</c:v>
                </c:pt>
                <c:pt idx="1643">
                  <c:v>615.53076923076901</c:v>
                </c:pt>
                <c:pt idx="1644">
                  <c:v>615.53076923076901</c:v>
                </c:pt>
                <c:pt idx="1645">
                  <c:v>615.53076923076901</c:v>
                </c:pt>
                <c:pt idx="1646">
                  <c:v>615.53076923076901</c:v>
                </c:pt>
                <c:pt idx="1647">
                  <c:v>615.53076923076901</c:v>
                </c:pt>
                <c:pt idx="1648">
                  <c:v>615.53076923076901</c:v>
                </c:pt>
                <c:pt idx="1649">
                  <c:v>615.53076923076901</c:v>
                </c:pt>
                <c:pt idx="1650">
                  <c:v>561.13846153846202</c:v>
                </c:pt>
                <c:pt idx="1651">
                  <c:v>561.13846153846202</c:v>
                </c:pt>
                <c:pt idx="1652">
                  <c:v>561.13846153846202</c:v>
                </c:pt>
                <c:pt idx="1653">
                  <c:v>561.13846153846202</c:v>
                </c:pt>
                <c:pt idx="1654">
                  <c:v>561.13846153846202</c:v>
                </c:pt>
                <c:pt idx="1655">
                  <c:v>561.13846153846202</c:v>
                </c:pt>
                <c:pt idx="1656">
                  <c:v>561.13846153846202</c:v>
                </c:pt>
                <c:pt idx="1657">
                  <c:v>561.13846153846202</c:v>
                </c:pt>
                <c:pt idx="1658">
                  <c:v>561.13846153846202</c:v>
                </c:pt>
                <c:pt idx="1659">
                  <c:v>561.13846153846202</c:v>
                </c:pt>
                <c:pt idx="1660">
                  <c:v>542</c:v>
                </c:pt>
                <c:pt idx="1661">
                  <c:v>542</c:v>
                </c:pt>
                <c:pt idx="1662">
                  <c:v>542</c:v>
                </c:pt>
                <c:pt idx="1663">
                  <c:v>542</c:v>
                </c:pt>
                <c:pt idx="1664">
                  <c:v>542</c:v>
                </c:pt>
                <c:pt idx="1665">
                  <c:v>542</c:v>
                </c:pt>
                <c:pt idx="1666">
                  <c:v>542</c:v>
                </c:pt>
                <c:pt idx="1667">
                  <c:v>542</c:v>
                </c:pt>
                <c:pt idx="1668">
                  <c:v>542</c:v>
                </c:pt>
                <c:pt idx="1669">
                  <c:v>542</c:v>
                </c:pt>
                <c:pt idx="1670">
                  <c:v>513.29999999999995</c:v>
                </c:pt>
                <c:pt idx="1671">
                  <c:v>513.29999999999995</c:v>
                </c:pt>
                <c:pt idx="1672">
                  <c:v>513.29999999999995</c:v>
                </c:pt>
                <c:pt idx="1673">
                  <c:v>513.29999999999995</c:v>
                </c:pt>
                <c:pt idx="1674">
                  <c:v>513.29999999999995</c:v>
                </c:pt>
                <c:pt idx="1675">
                  <c:v>513.29999999999995</c:v>
                </c:pt>
                <c:pt idx="1676">
                  <c:v>513.29999999999995</c:v>
                </c:pt>
                <c:pt idx="1677">
                  <c:v>513.29999999999995</c:v>
                </c:pt>
                <c:pt idx="1678">
                  <c:v>513.29999999999995</c:v>
                </c:pt>
                <c:pt idx="1679">
                  <c:v>513.29999999999995</c:v>
                </c:pt>
                <c:pt idx="1680">
                  <c:v>491.30769230769198</c:v>
                </c:pt>
                <c:pt idx="1681">
                  <c:v>491.30769230769198</c:v>
                </c:pt>
                <c:pt idx="1682">
                  <c:v>491.30769230769198</c:v>
                </c:pt>
                <c:pt idx="1683">
                  <c:v>491.30769230769198</c:v>
                </c:pt>
                <c:pt idx="1684">
                  <c:v>491.30769230769198</c:v>
                </c:pt>
                <c:pt idx="1685">
                  <c:v>491.30769230769198</c:v>
                </c:pt>
                <c:pt idx="1686">
                  <c:v>491.30769230769198</c:v>
                </c:pt>
                <c:pt idx="1687">
                  <c:v>491.30769230769198</c:v>
                </c:pt>
                <c:pt idx="1688">
                  <c:v>491.30769230769198</c:v>
                </c:pt>
                <c:pt idx="1689">
                  <c:v>491.30769230769198</c:v>
                </c:pt>
                <c:pt idx="1690">
                  <c:v>469.13076923076898</c:v>
                </c:pt>
                <c:pt idx="1691">
                  <c:v>469.13076923076898</c:v>
                </c:pt>
                <c:pt idx="1692">
                  <c:v>469.13076923076898</c:v>
                </c:pt>
                <c:pt idx="1693">
                  <c:v>469.13076923076898</c:v>
                </c:pt>
                <c:pt idx="1694">
                  <c:v>469.13076923076898</c:v>
                </c:pt>
                <c:pt idx="1695">
                  <c:v>469.13076923076898</c:v>
                </c:pt>
                <c:pt idx="1696">
                  <c:v>469.13076923076898</c:v>
                </c:pt>
                <c:pt idx="1697">
                  <c:v>469.13076923076898</c:v>
                </c:pt>
                <c:pt idx="1698">
                  <c:v>469.13076923076898</c:v>
                </c:pt>
                <c:pt idx="1699">
                  <c:v>469.13076923076898</c:v>
                </c:pt>
                <c:pt idx="1700">
                  <c:v>454.88461538461598</c:v>
                </c:pt>
                <c:pt idx="1701">
                  <c:v>454.88461538461598</c:v>
                </c:pt>
                <c:pt idx="1702">
                  <c:v>454.88461538461598</c:v>
                </c:pt>
                <c:pt idx="1703">
                  <c:v>454.88461538461598</c:v>
                </c:pt>
                <c:pt idx="1704">
                  <c:v>454.88461538461598</c:v>
                </c:pt>
                <c:pt idx="1705">
                  <c:v>454.88461538461598</c:v>
                </c:pt>
                <c:pt idx="1706">
                  <c:v>454.88461538461598</c:v>
                </c:pt>
                <c:pt idx="1707">
                  <c:v>454.88461538461598</c:v>
                </c:pt>
                <c:pt idx="1708">
                  <c:v>454.88461538461598</c:v>
                </c:pt>
                <c:pt idx="1709">
                  <c:v>454.88461538461598</c:v>
                </c:pt>
                <c:pt idx="1710">
                  <c:v>434.3</c:v>
                </c:pt>
                <c:pt idx="1711">
                  <c:v>434.3</c:v>
                </c:pt>
                <c:pt idx="1712">
                  <c:v>434.3</c:v>
                </c:pt>
                <c:pt idx="1713">
                  <c:v>434.3</c:v>
                </c:pt>
                <c:pt idx="1714">
                  <c:v>434.3</c:v>
                </c:pt>
                <c:pt idx="1715">
                  <c:v>434.3</c:v>
                </c:pt>
                <c:pt idx="1716">
                  <c:v>434.3</c:v>
                </c:pt>
                <c:pt idx="1717">
                  <c:v>434.3</c:v>
                </c:pt>
                <c:pt idx="1718">
                  <c:v>434.3</c:v>
                </c:pt>
                <c:pt idx="1719">
                  <c:v>434.3</c:v>
                </c:pt>
                <c:pt idx="1720">
                  <c:v>418.96153846153902</c:v>
                </c:pt>
                <c:pt idx="1721">
                  <c:v>418.96153846153902</c:v>
                </c:pt>
                <c:pt idx="1722">
                  <c:v>418.96153846153902</c:v>
                </c:pt>
                <c:pt idx="1723">
                  <c:v>418.96153846153902</c:v>
                </c:pt>
                <c:pt idx="1724">
                  <c:v>418.96153846153902</c:v>
                </c:pt>
                <c:pt idx="1725">
                  <c:v>418.96153846153902</c:v>
                </c:pt>
                <c:pt idx="1726">
                  <c:v>418.96153846153902</c:v>
                </c:pt>
                <c:pt idx="1727">
                  <c:v>418.96153846153902</c:v>
                </c:pt>
                <c:pt idx="1728">
                  <c:v>418.96153846153902</c:v>
                </c:pt>
                <c:pt idx="1729">
                  <c:v>418.96153846153902</c:v>
                </c:pt>
                <c:pt idx="1730">
                  <c:v>402.26153846153898</c:v>
                </c:pt>
                <c:pt idx="1731">
                  <c:v>402.26153846153898</c:v>
                </c:pt>
                <c:pt idx="1732">
                  <c:v>402.26153846153898</c:v>
                </c:pt>
                <c:pt idx="1733">
                  <c:v>402.26153846153898</c:v>
                </c:pt>
                <c:pt idx="1734">
                  <c:v>402.26153846153898</c:v>
                </c:pt>
                <c:pt idx="1735">
                  <c:v>402.26153846153898</c:v>
                </c:pt>
                <c:pt idx="1736">
                  <c:v>402.26153846153898</c:v>
                </c:pt>
                <c:pt idx="1737">
                  <c:v>402.26153846153898</c:v>
                </c:pt>
                <c:pt idx="1738">
                  <c:v>402.26153846153898</c:v>
                </c:pt>
                <c:pt idx="1739">
                  <c:v>402.26153846153898</c:v>
                </c:pt>
                <c:pt idx="1740">
                  <c:v>388.553846153846</c:v>
                </c:pt>
                <c:pt idx="1741">
                  <c:v>388.553846153846</c:v>
                </c:pt>
                <c:pt idx="1742">
                  <c:v>388.553846153846</c:v>
                </c:pt>
                <c:pt idx="1743">
                  <c:v>388.553846153846</c:v>
                </c:pt>
                <c:pt idx="1744">
                  <c:v>388.553846153846</c:v>
                </c:pt>
                <c:pt idx="1745">
                  <c:v>388.553846153846</c:v>
                </c:pt>
                <c:pt idx="1746">
                  <c:v>388.553846153846</c:v>
                </c:pt>
                <c:pt idx="1747">
                  <c:v>388.553846153846</c:v>
                </c:pt>
                <c:pt idx="1748">
                  <c:v>388.553846153846</c:v>
                </c:pt>
                <c:pt idx="1749">
                  <c:v>388.553846153846</c:v>
                </c:pt>
                <c:pt idx="1750">
                  <c:v>371.87692307692299</c:v>
                </c:pt>
                <c:pt idx="1751">
                  <c:v>371.87692307692299</c:v>
                </c:pt>
                <c:pt idx="1752">
                  <c:v>371.87692307692299</c:v>
                </c:pt>
                <c:pt idx="1753">
                  <c:v>371.87692307692299</c:v>
                </c:pt>
                <c:pt idx="1754">
                  <c:v>371.87692307692299</c:v>
                </c:pt>
                <c:pt idx="1755">
                  <c:v>371.87692307692299</c:v>
                </c:pt>
                <c:pt idx="1756">
                  <c:v>371.87692307692299</c:v>
                </c:pt>
                <c:pt idx="1757">
                  <c:v>371.87692307692299</c:v>
                </c:pt>
                <c:pt idx="1758">
                  <c:v>371.87692307692299</c:v>
                </c:pt>
                <c:pt idx="1759">
                  <c:v>371.87692307692299</c:v>
                </c:pt>
                <c:pt idx="1760">
                  <c:v>341.06153846153899</c:v>
                </c:pt>
                <c:pt idx="1761">
                  <c:v>341.06153846153899</c:v>
                </c:pt>
                <c:pt idx="1762">
                  <c:v>341.06153846153899</c:v>
                </c:pt>
                <c:pt idx="1763">
                  <c:v>341.06153846153899</c:v>
                </c:pt>
                <c:pt idx="1764">
                  <c:v>341.06153846153899</c:v>
                </c:pt>
                <c:pt idx="1765">
                  <c:v>341.06153846153899</c:v>
                </c:pt>
                <c:pt idx="1766">
                  <c:v>341.06153846153899</c:v>
                </c:pt>
                <c:pt idx="1767">
                  <c:v>341.06153846153899</c:v>
                </c:pt>
                <c:pt idx="1768">
                  <c:v>341.06153846153899</c:v>
                </c:pt>
                <c:pt idx="1769">
                  <c:v>341.06153846153899</c:v>
                </c:pt>
                <c:pt idx="1770">
                  <c:v>325.98461538461498</c:v>
                </c:pt>
                <c:pt idx="1771">
                  <c:v>325.98461538461498</c:v>
                </c:pt>
                <c:pt idx="1772">
                  <c:v>325.98461538461498</c:v>
                </c:pt>
                <c:pt idx="1773">
                  <c:v>325.98461538461498</c:v>
                </c:pt>
                <c:pt idx="1774">
                  <c:v>325.98461538461498</c:v>
                </c:pt>
                <c:pt idx="1775">
                  <c:v>325.98461538461498</c:v>
                </c:pt>
                <c:pt idx="1776">
                  <c:v>325.98461538461498</c:v>
                </c:pt>
                <c:pt idx="1777">
                  <c:v>325.98461538461498</c:v>
                </c:pt>
                <c:pt idx="1778">
                  <c:v>325.98461538461498</c:v>
                </c:pt>
                <c:pt idx="1779">
                  <c:v>325.98461538461498</c:v>
                </c:pt>
                <c:pt idx="1780">
                  <c:v>290.57692307692298</c:v>
                </c:pt>
                <c:pt idx="1781">
                  <c:v>290.57692307692298</c:v>
                </c:pt>
                <c:pt idx="1782">
                  <c:v>290.57692307692298</c:v>
                </c:pt>
                <c:pt idx="1783">
                  <c:v>290.57692307692298</c:v>
                </c:pt>
                <c:pt idx="1784">
                  <c:v>290.57692307692298</c:v>
                </c:pt>
                <c:pt idx="1785">
                  <c:v>290.57692307692298</c:v>
                </c:pt>
                <c:pt idx="1786">
                  <c:v>290.57692307692298</c:v>
                </c:pt>
                <c:pt idx="1787">
                  <c:v>290.57692307692298</c:v>
                </c:pt>
                <c:pt idx="1788">
                  <c:v>290.57692307692298</c:v>
                </c:pt>
                <c:pt idx="1789">
                  <c:v>290.57692307692298</c:v>
                </c:pt>
                <c:pt idx="1790">
                  <c:v>278.31538461538503</c:v>
                </c:pt>
                <c:pt idx="1791">
                  <c:v>278.31538461538503</c:v>
                </c:pt>
                <c:pt idx="1792">
                  <c:v>278.31538461538503</c:v>
                </c:pt>
                <c:pt idx="1793">
                  <c:v>278.31538461538503</c:v>
                </c:pt>
                <c:pt idx="1794">
                  <c:v>278.31538461538503</c:v>
                </c:pt>
                <c:pt idx="1795">
                  <c:v>278.31538461538503</c:v>
                </c:pt>
                <c:pt idx="1796">
                  <c:v>278.31538461538503</c:v>
                </c:pt>
                <c:pt idx="1797">
                  <c:v>278.31538461538503</c:v>
                </c:pt>
                <c:pt idx="1798">
                  <c:v>278.31538461538503</c:v>
                </c:pt>
                <c:pt idx="1799">
                  <c:v>278.31538461538503</c:v>
                </c:pt>
                <c:pt idx="1800">
                  <c:v>259.93846153846198</c:v>
                </c:pt>
                <c:pt idx="1801">
                  <c:v>259.93846153846198</c:v>
                </c:pt>
                <c:pt idx="1802">
                  <c:v>259.93846153846198</c:v>
                </c:pt>
                <c:pt idx="1803">
                  <c:v>259.93846153846198</c:v>
                </c:pt>
                <c:pt idx="1804">
                  <c:v>259.93846153846198</c:v>
                </c:pt>
                <c:pt idx="1805">
                  <c:v>259.93846153846198</c:v>
                </c:pt>
                <c:pt idx="1806">
                  <c:v>259.93846153846198</c:v>
                </c:pt>
                <c:pt idx="1807">
                  <c:v>259.93846153846198</c:v>
                </c:pt>
                <c:pt idx="1808">
                  <c:v>259.93846153846198</c:v>
                </c:pt>
                <c:pt idx="1809">
                  <c:v>259.93846153846198</c:v>
                </c:pt>
                <c:pt idx="1810">
                  <c:v>246.7</c:v>
                </c:pt>
                <c:pt idx="1811">
                  <c:v>246.7</c:v>
                </c:pt>
                <c:pt idx="1812">
                  <c:v>246.7</c:v>
                </c:pt>
                <c:pt idx="1813">
                  <c:v>246.7</c:v>
                </c:pt>
                <c:pt idx="1814">
                  <c:v>246.7</c:v>
                </c:pt>
                <c:pt idx="1815">
                  <c:v>246.7</c:v>
                </c:pt>
                <c:pt idx="1816">
                  <c:v>246.7</c:v>
                </c:pt>
                <c:pt idx="1817">
                  <c:v>246.7</c:v>
                </c:pt>
                <c:pt idx="1818">
                  <c:v>246.7</c:v>
                </c:pt>
                <c:pt idx="1819">
                  <c:v>246.7</c:v>
                </c:pt>
                <c:pt idx="1820">
                  <c:v>234.553846153846</c:v>
                </c:pt>
                <c:pt idx="1821">
                  <c:v>234.553846153846</c:v>
                </c:pt>
                <c:pt idx="1822">
                  <c:v>234.553846153846</c:v>
                </c:pt>
                <c:pt idx="1823">
                  <c:v>234.553846153846</c:v>
                </c:pt>
                <c:pt idx="1824">
                  <c:v>234.553846153846</c:v>
                </c:pt>
                <c:pt idx="1825">
                  <c:v>234.553846153846</c:v>
                </c:pt>
                <c:pt idx="1826">
                  <c:v>234.553846153846</c:v>
                </c:pt>
                <c:pt idx="1827">
                  <c:v>234.553846153846</c:v>
                </c:pt>
                <c:pt idx="1828">
                  <c:v>234.553846153846</c:v>
                </c:pt>
                <c:pt idx="1829">
                  <c:v>234.553846153846</c:v>
                </c:pt>
                <c:pt idx="1830">
                  <c:v>225.6</c:v>
                </c:pt>
                <c:pt idx="1831">
                  <c:v>225.6</c:v>
                </c:pt>
                <c:pt idx="1832">
                  <c:v>225.6</c:v>
                </c:pt>
                <c:pt idx="1833">
                  <c:v>225.6</c:v>
                </c:pt>
                <c:pt idx="1834">
                  <c:v>225.6</c:v>
                </c:pt>
                <c:pt idx="1835">
                  <c:v>225.6</c:v>
                </c:pt>
                <c:pt idx="1836">
                  <c:v>225.6</c:v>
                </c:pt>
                <c:pt idx="1837">
                  <c:v>225.6</c:v>
                </c:pt>
                <c:pt idx="1838">
                  <c:v>225.6</c:v>
                </c:pt>
                <c:pt idx="1839">
                  <c:v>225.6</c:v>
                </c:pt>
                <c:pt idx="1840">
                  <c:v>214.02307692307701</c:v>
                </c:pt>
                <c:pt idx="1841">
                  <c:v>214.02307692307701</c:v>
                </c:pt>
                <c:pt idx="1842">
                  <c:v>214.02307692307701</c:v>
                </c:pt>
                <c:pt idx="1843">
                  <c:v>214.02307692307701</c:v>
                </c:pt>
                <c:pt idx="1844">
                  <c:v>214.02307692307701</c:v>
                </c:pt>
                <c:pt idx="1845">
                  <c:v>214.02307692307701</c:v>
                </c:pt>
                <c:pt idx="1846">
                  <c:v>214.02307692307701</c:v>
                </c:pt>
                <c:pt idx="1847">
                  <c:v>214.02307692307701</c:v>
                </c:pt>
                <c:pt idx="1848">
                  <c:v>214.02307692307701</c:v>
                </c:pt>
                <c:pt idx="1849">
                  <c:v>214.02307692307701</c:v>
                </c:pt>
                <c:pt idx="1850">
                  <c:v>204.3</c:v>
                </c:pt>
                <c:pt idx="1851">
                  <c:v>204.3</c:v>
                </c:pt>
                <c:pt idx="1852">
                  <c:v>204.3</c:v>
                </c:pt>
                <c:pt idx="1853">
                  <c:v>204.3</c:v>
                </c:pt>
                <c:pt idx="1854">
                  <c:v>204.3</c:v>
                </c:pt>
                <c:pt idx="1855">
                  <c:v>204.3</c:v>
                </c:pt>
                <c:pt idx="1856">
                  <c:v>204.3</c:v>
                </c:pt>
                <c:pt idx="1857">
                  <c:v>204.3</c:v>
                </c:pt>
                <c:pt idx="1858">
                  <c:v>204.3</c:v>
                </c:pt>
                <c:pt idx="1859">
                  <c:v>204.3</c:v>
                </c:pt>
                <c:pt idx="1860">
                  <c:v>194.33846153846201</c:v>
                </c:pt>
                <c:pt idx="1861">
                  <c:v>194.33846153846201</c:v>
                </c:pt>
                <c:pt idx="1862">
                  <c:v>194.33846153846201</c:v>
                </c:pt>
                <c:pt idx="1863">
                  <c:v>194.33846153846201</c:v>
                </c:pt>
                <c:pt idx="1864">
                  <c:v>194.33846153846201</c:v>
                </c:pt>
                <c:pt idx="1865">
                  <c:v>194.33846153846201</c:v>
                </c:pt>
                <c:pt idx="1866">
                  <c:v>194.33846153846201</c:v>
                </c:pt>
                <c:pt idx="1867">
                  <c:v>194.33846153846201</c:v>
                </c:pt>
                <c:pt idx="1868">
                  <c:v>194.33846153846201</c:v>
                </c:pt>
                <c:pt idx="1869">
                  <c:v>194.33846153846201</c:v>
                </c:pt>
                <c:pt idx="1870">
                  <c:v>185.446153846154</c:v>
                </c:pt>
                <c:pt idx="1871">
                  <c:v>185.446153846154</c:v>
                </c:pt>
                <c:pt idx="1872">
                  <c:v>185.446153846154</c:v>
                </c:pt>
                <c:pt idx="1873">
                  <c:v>185.446153846154</c:v>
                </c:pt>
                <c:pt idx="1874">
                  <c:v>185.446153846154</c:v>
                </c:pt>
                <c:pt idx="1875">
                  <c:v>185.446153846154</c:v>
                </c:pt>
                <c:pt idx="1876">
                  <c:v>185.446153846154</c:v>
                </c:pt>
                <c:pt idx="1877">
                  <c:v>185.446153846154</c:v>
                </c:pt>
                <c:pt idx="1878">
                  <c:v>185.446153846154</c:v>
                </c:pt>
                <c:pt idx="1879">
                  <c:v>185.446153846154</c:v>
                </c:pt>
                <c:pt idx="1880">
                  <c:v>174.41538461538499</c:v>
                </c:pt>
                <c:pt idx="1881">
                  <c:v>174.41538461538499</c:v>
                </c:pt>
                <c:pt idx="1882">
                  <c:v>174.41538461538499</c:v>
                </c:pt>
                <c:pt idx="1883">
                  <c:v>174.41538461538499</c:v>
                </c:pt>
                <c:pt idx="1884">
                  <c:v>174.41538461538499</c:v>
                </c:pt>
                <c:pt idx="1885">
                  <c:v>174.41538461538499</c:v>
                </c:pt>
                <c:pt idx="1886">
                  <c:v>174.41538461538499</c:v>
                </c:pt>
                <c:pt idx="1887">
                  <c:v>174.41538461538499</c:v>
                </c:pt>
                <c:pt idx="1888">
                  <c:v>174.41538461538499</c:v>
                </c:pt>
                <c:pt idx="1889">
                  <c:v>174.41538461538499</c:v>
                </c:pt>
                <c:pt idx="1890">
                  <c:v>155.70769230769201</c:v>
                </c:pt>
                <c:pt idx="1891">
                  <c:v>155.70769230769201</c:v>
                </c:pt>
                <c:pt idx="1892">
                  <c:v>155.70769230769201</c:v>
                </c:pt>
                <c:pt idx="1893">
                  <c:v>155.70769230769201</c:v>
                </c:pt>
                <c:pt idx="1894">
                  <c:v>155.70769230769201</c:v>
                </c:pt>
                <c:pt idx="1895">
                  <c:v>155.70769230769201</c:v>
                </c:pt>
                <c:pt idx="1896">
                  <c:v>155.70769230769201</c:v>
                </c:pt>
                <c:pt idx="1897">
                  <c:v>155.70769230769201</c:v>
                </c:pt>
                <c:pt idx="1898">
                  <c:v>155.70769230769201</c:v>
                </c:pt>
                <c:pt idx="1899">
                  <c:v>155.70769230769201</c:v>
                </c:pt>
                <c:pt idx="1900">
                  <c:v>146.138461538462</c:v>
                </c:pt>
                <c:pt idx="1901">
                  <c:v>146.138461538462</c:v>
                </c:pt>
                <c:pt idx="1902">
                  <c:v>146.138461538462</c:v>
                </c:pt>
                <c:pt idx="1903">
                  <c:v>146.138461538462</c:v>
                </c:pt>
                <c:pt idx="1904">
                  <c:v>146.138461538462</c:v>
                </c:pt>
                <c:pt idx="1905">
                  <c:v>146.138461538462</c:v>
                </c:pt>
                <c:pt idx="1906">
                  <c:v>146.138461538462</c:v>
                </c:pt>
                <c:pt idx="1907">
                  <c:v>146.138461538462</c:v>
                </c:pt>
                <c:pt idx="1908">
                  <c:v>146.138461538462</c:v>
                </c:pt>
                <c:pt idx="1909">
                  <c:v>146.138461538462</c:v>
                </c:pt>
                <c:pt idx="1910">
                  <c:v>126.453846153846</c:v>
                </c:pt>
                <c:pt idx="1911">
                  <c:v>126.453846153846</c:v>
                </c:pt>
                <c:pt idx="1912">
                  <c:v>126.453846153846</c:v>
                </c:pt>
                <c:pt idx="1913">
                  <c:v>126.453846153846</c:v>
                </c:pt>
                <c:pt idx="1914">
                  <c:v>126.453846153846</c:v>
                </c:pt>
                <c:pt idx="1915">
                  <c:v>126.453846153846</c:v>
                </c:pt>
                <c:pt idx="1916">
                  <c:v>126.453846153846</c:v>
                </c:pt>
                <c:pt idx="1917">
                  <c:v>126.453846153846</c:v>
                </c:pt>
                <c:pt idx="1918">
                  <c:v>126.453846153846</c:v>
                </c:pt>
                <c:pt idx="1919">
                  <c:v>126.453846153846</c:v>
                </c:pt>
                <c:pt idx="1920">
                  <c:v>119.64615384615399</c:v>
                </c:pt>
                <c:pt idx="1921">
                  <c:v>119.64615384615399</c:v>
                </c:pt>
                <c:pt idx="1922">
                  <c:v>119.64615384615399</c:v>
                </c:pt>
                <c:pt idx="1923">
                  <c:v>119.64615384615399</c:v>
                </c:pt>
                <c:pt idx="1924">
                  <c:v>119.64615384615399</c:v>
                </c:pt>
                <c:pt idx="1925">
                  <c:v>119.64615384615399</c:v>
                </c:pt>
                <c:pt idx="1926">
                  <c:v>119.64615384615399</c:v>
                </c:pt>
                <c:pt idx="1927">
                  <c:v>119.64615384615399</c:v>
                </c:pt>
                <c:pt idx="1928">
                  <c:v>119.64615384615399</c:v>
                </c:pt>
                <c:pt idx="1929">
                  <c:v>119.64615384615399</c:v>
                </c:pt>
                <c:pt idx="1930">
                  <c:v>109.569230769231</c:v>
                </c:pt>
                <c:pt idx="1931">
                  <c:v>109.569230769231</c:v>
                </c:pt>
                <c:pt idx="1932">
                  <c:v>109.569230769231</c:v>
                </c:pt>
                <c:pt idx="1933">
                  <c:v>109.569230769231</c:v>
                </c:pt>
                <c:pt idx="1934">
                  <c:v>109.569230769231</c:v>
                </c:pt>
                <c:pt idx="1935">
                  <c:v>109.569230769231</c:v>
                </c:pt>
                <c:pt idx="1936">
                  <c:v>109.569230769231</c:v>
                </c:pt>
                <c:pt idx="1937">
                  <c:v>109.569230769231</c:v>
                </c:pt>
                <c:pt idx="1938">
                  <c:v>109.569230769231</c:v>
                </c:pt>
                <c:pt idx="1939">
                  <c:v>109.569230769231</c:v>
                </c:pt>
                <c:pt idx="1940">
                  <c:v>101.846153846154</c:v>
                </c:pt>
                <c:pt idx="1941">
                  <c:v>101.846153846154</c:v>
                </c:pt>
                <c:pt idx="1942">
                  <c:v>101.846153846154</c:v>
                </c:pt>
                <c:pt idx="1943">
                  <c:v>101.846153846154</c:v>
                </c:pt>
                <c:pt idx="1944">
                  <c:v>101.846153846154</c:v>
                </c:pt>
                <c:pt idx="1945">
                  <c:v>101.846153846154</c:v>
                </c:pt>
                <c:pt idx="1946">
                  <c:v>101.846153846154</c:v>
                </c:pt>
                <c:pt idx="1947">
                  <c:v>101.846153846154</c:v>
                </c:pt>
                <c:pt idx="1948">
                  <c:v>101.846153846154</c:v>
                </c:pt>
                <c:pt idx="1949">
                  <c:v>101.846153846154</c:v>
                </c:pt>
                <c:pt idx="1950">
                  <c:v>94.338461538461502</c:v>
                </c:pt>
                <c:pt idx="1951">
                  <c:v>94.338461538461502</c:v>
                </c:pt>
                <c:pt idx="1952">
                  <c:v>94.338461538461502</c:v>
                </c:pt>
                <c:pt idx="1953">
                  <c:v>94.338461538461502</c:v>
                </c:pt>
                <c:pt idx="1954">
                  <c:v>94.338461538461502</c:v>
                </c:pt>
                <c:pt idx="1955">
                  <c:v>94.338461538461502</c:v>
                </c:pt>
                <c:pt idx="1956">
                  <c:v>94.338461538461502</c:v>
                </c:pt>
                <c:pt idx="1957">
                  <c:v>94.338461538461502</c:v>
                </c:pt>
                <c:pt idx="1958">
                  <c:v>94.338461538461502</c:v>
                </c:pt>
                <c:pt idx="1959">
                  <c:v>94.338461538461502</c:v>
                </c:pt>
                <c:pt idx="1960">
                  <c:v>88.446153846153805</c:v>
                </c:pt>
                <c:pt idx="1961">
                  <c:v>88.446153846153805</c:v>
                </c:pt>
                <c:pt idx="1962">
                  <c:v>88.446153846153805</c:v>
                </c:pt>
                <c:pt idx="1963">
                  <c:v>88.446153846153805</c:v>
                </c:pt>
                <c:pt idx="1964">
                  <c:v>88.446153846153805</c:v>
                </c:pt>
                <c:pt idx="1965">
                  <c:v>88.446153846153805</c:v>
                </c:pt>
                <c:pt idx="1966">
                  <c:v>88.446153846153805</c:v>
                </c:pt>
                <c:pt idx="1967">
                  <c:v>88.446153846153805</c:v>
                </c:pt>
                <c:pt idx="1968">
                  <c:v>88.446153846153805</c:v>
                </c:pt>
                <c:pt idx="1969">
                  <c:v>88.446153846153805</c:v>
                </c:pt>
                <c:pt idx="1970">
                  <c:v>81.507692307692295</c:v>
                </c:pt>
                <c:pt idx="1971">
                  <c:v>81.507692307692295</c:v>
                </c:pt>
                <c:pt idx="1972">
                  <c:v>81.507692307692295</c:v>
                </c:pt>
                <c:pt idx="1973">
                  <c:v>81.507692307692295</c:v>
                </c:pt>
                <c:pt idx="1974">
                  <c:v>81.507692307692295</c:v>
                </c:pt>
                <c:pt idx="1975">
                  <c:v>81.507692307692295</c:v>
                </c:pt>
                <c:pt idx="1976">
                  <c:v>81.507692307692295</c:v>
                </c:pt>
                <c:pt idx="1977">
                  <c:v>81.507692307692295</c:v>
                </c:pt>
                <c:pt idx="1978">
                  <c:v>81.507692307692295</c:v>
                </c:pt>
                <c:pt idx="1979">
                  <c:v>81.507692307692295</c:v>
                </c:pt>
                <c:pt idx="1980">
                  <c:v>75.769230769230703</c:v>
                </c:pt>
                <c:pt idx="1981">
                  <c:v>75.769230769230703</c:v>
                </c:pt>
                <c:pt idx="1982">
                  <c:v>75.769230769230703</c:v>
                </c:pt>
                <c:pt idx="1983">
                  <c:v>75.769230769230703</c:v>
                </c:pt>
                <c:pt idx="1984">
                  <c:v>75.769230769230703</c:v>
                </c:pt>
                <c:pt idx="1985">
                  <c:v>75.769230769230703</c:v>
                </c:pt>
                <c:pt idx="1986">
                  <c:v>75.769230769230703</c:v>
                </c:pt>
                <c:pt idx="1987">
                  <c:v>75.769230769230703</c:v>
                </c:pt>
                <c:pt idx="1988">
                  <c:v>75.769230769230703</c:v>
                </c:pt>
                <c:pt idx="1989">
                  <c:v>75.769230769230703</c:v>
                </c:pt>
                <c:pt idx="1990">
                  <c:v>69.876923076923106</c:v>
                </c:pt>
                <c:pt idx="1991">
                  <c:v>69.876923076923106</c:v>
                </c:pt>
                <c:pt idx="1992">
                  <c:v>69.876923076923106</c:v>
                </c:pt>
                <c:pt idx="1993">
                  <c:v>69.876923076923106</c:v>
                </c:pt>
                <c:pt idx="1994">
                  <c:v>69.876923076923106</c:v>
                </c:pt>
                <c:pt idx="1995">
                  <c:v>69.876923076923106</c:v>
                </c:pt>
                <c:pt idx="1996">
                  <c:v>69.876923076923106</c:v>
                </c:pt>
                <c:pt idx="1997">
                  <c:v>69.876923076923106</c:v>
                </c:pt>
                <c:pt idx="1998">
                  <c:v>69.876923076923106</c:v>
                </c:pt>
                <c:pt idx="1999">
                  <c:v>69.876923076923106</c:v>
                </c:pt>
                <c:pt idx="2000">
                  <c:v>64.669230769230793</c:v>
                </c:pt>
                <c:pt idx="2001">
                  <c:v>64.669230769230793</c:v>
                </c:pt>
                <c:pt idx="2002">
                  <c:v>64.669230769230793</c:v>
                </c:pt>
                <c:pt idx="2003">
                  <c:v>64.669230769230793</c:v>
                </c:pt>
                <c:pt idx="2004">
                  <c:v>64.669230769230793</c:v>
                </c:pt>
                <c:pt idx="2005">
                  <c:v>64.669230769230793</c:v>
                </c:pt>
                <c:pt idx="2006">
                  <c:v>64.669230769230793</c:v>
                </c:pt>
                <c:pt idx="2007">
                  <c:v>64.669230769230793</c:v>
                </c:pt>
                <c:pt idx="2008">
                  <c:v>64.669230769230793</c:v>
                </c:pt>
                <c:pt idx="2009">
                  <c:v>64.669230769230793</c:v>
                </c:pt>
                <c:pt idx="2010">
                  <c:v>59.423076923076898</c:v>
                </c:pt>
                <c:pt idx="2011">
                  <c:v>59.423076923076898</c:v>
                </c:pt>
                <c:pt idx="2012">
                  <c:v>59.423076923076898</c:v>
                </c:pt>
                <c:pt idx="2013">
                  <c:v>59.423076923076898</c:v>
                </c:pt>
                <c:pt idx="2014">
                  <c:v>59.423076923076898</c:v>
                </c:pt>
                <c:pt idx="2015">
                  <c:v>59.423076923076898</c:v>
                </c:pt>
                <c:pt idx="2016">
                  <c:v>59.423076923076898</c:v>
                </c:pt>
                <c:pt idx="2017">
                  <c:v>59.423076923076898</c:v>
                </c:pt>
                <c:pt idx="2018">
                  <c:v>59.423076923076898</c:v>
                </c:pt>
                <c:pt idx="2019">
                  <c:v>59.423076923076898</c:v>
                </c:pt>
                <c:pt idx="2020">
                  <c:v>50.638461538461499</c:v>
                </c:pt>
                <c:pt idx="2021">
                  <c:v>50.638461538461499</c:v>
                </c:pt>
                <c:pt idx="2022">
                  <c:v>50.638461538461499</c:v>
                </c:pt>
                <c:pt idx="2023">
                  <c:v>50.638461538461499</c:v>
                </c:pt>
                <c:pt idx="2024">
                  <c:v>50.638461538461499</c:v>
                </c:pt>
                <c:pt idx="2025">
                  <c:v>50.638461538461499</c:v>
                </c:pt>
                <c:pt idx="2026">
                  <c:v>50.638461538461499</c:v>
                </c:pt>
                <c:pt idx="2027">
                  <c:v>50.638461538461499</c:v>
                </c:pt>
                <c:pt idx="2028">
                  <c:v>50.638461538461499</c:v>
                </c:pt>
                <c:pt idx="2029">
                  <c:v>50.638461538461499</c:v>
                </c:pt>
                <c:pt idx="2030">
                  <c:v>45.638461538461499</c:v>
                </c:pt>
                <c:pt idx="2031">
                  <c:v>45.638461538461499</c:v>
                </c:pt>
                <c:pt idx="2032">
                  <c:v>45.638461538461499</c:v>
                </c:pt>
                <c:pt idx="2033">
                  <c:v>45.638461538461499</c:v>
                </c:pt>
                <c:pt idx="2034">
                  <c:v>45.638461538461499</c:v>
                </c:pt>
                <c:pt idx="2035">
                  <c:v>45.638461538461499</c:v>
                </c:pt>
                <c:pt idx="2036">
                  <c:v>45.638461538461499</c:v>
                </c:pt>
                <c:pt idx="2037">
                  <c:v>45.638461538461499</c:v>
                </c:pt>
                <c:pt idx="2038">
                  <c:v>45.638461538461499</c:v>
                </c:pt>
                <c:pt idx="2039">
                  <c:v>45.638461538461499</c:v>
                </c:pt>
                <c:pt idx="2040">
                  <c:v>36.630769230769197</c:v>
                </c:pt>
                <c:pt idx="2041">
                  <c:v>36.630769230769197</c:v>
                </c:pt>
                <c:pt idx="2042">
                  <c:v>36.630769230769197</c:v>
                </c:pt>
                <c:pt idx="2043">
                  <c:v>36.630769230769197</c:v>
                </c:pt>
                <c:pt idx="2044">
                  <c:v>36.630769230769197</c:v>
                </c:pt>
                <c:pt idx="2045">
                  <c:v>36.630769230769197</c:v>
                </c:pt>
                <c:pt idx="2046">
                  <c:v>36.630769230769197</c:v>
                </c:pt>
                <c:pt idx="2047">
                  <c:v>36.630769230769197</c:v>
                </c:pt>
                <c:pt idx="2048">
                  <c:v>36.630769230769197</c:v>
                </c:pt>
                <c:pt idx="2049">
                  <c:v>36.630769230769197</c:v>
                </c:pt>
                <c:pt idx="2050">
                  <c:v>33.661538461538498</c:v>
                </c:pt>
                <c:pt idx="2051">
                  <c:v>33.661538461538498</c:v>
                </c:pt>
                <c:pt idx="2052">
                  <c:v>33.661538461538498</c:v>
                </c:pt>
                <c:pt idx="2053">
                  <c:v>33.661538461538498</c:v>
                </c:pt>
                <c:pt idx="2054">
                  <c:v>33.661538461538498</c:v>
                </c:pt>
                <c:pt idx="2055">
                  <c:v>33.661538461538498</c:v>
                </c:pt>
                <c:pt idx="2056">
                  <c:v>33.661538461538498</c:v>
                </c:pt>
                <c:pt idx="2057">
                  <c:v>33.661538461538498</c:v>
                </c:pt>
                <c:pt idx="2058">
                  <c:v>33.661538461538498</c:v>
                </c:pt>
                <c:pt idx="2059">
                  <c:v>33.661538461538498</c:v>
                </c:pt>
                <c:pt idx="2060">
                  <c:v>28.876923076923099</c:v>
                </c:pt>
                <c:pt idx="2061">
                  <c:v>28.876923076923099</c:v>
                </c:pt>
                <c:pt idx="2062">
                  <c:v>28.876923076923099</c:v>
                </c:pt>
                <c:pt idx="2063">
                  <c:v>28.876923076923099</c:v>
                </c:pt>
                <c:pt idx="2064">
                  <c:v>28.876923076923099</c:v>
                </c:pt>
                <c:pt idx="2065">
                  <c:v>28.876923076923099</c:v>
                </c:pt>
                <c:pt idx="2066">
                  <c:v>28.876923076923099</c:v>
                </c:pt>
                <c:pt idx="2067">
                  <c:v>28.876923076923099</c:v>
                </c:pt>
                <c:pt idx="2068">
                  <c:v>28.876923076923099</c:v>
                </c:pt>
                <c:pt idx="2069">
                  <c:v>28.876923076923099</c:v>
                </c:pt>
                <c:pt idx="2070">
                  <c:v>25.969230769230801</c:v>
                </c:pt>
                <c:pt idx="2071">
                  <c:v>25.969230769230801</c:v>
                </c:pt>
                <c:pt idx="2072">
                  <c:v>25.969230769230801</c:v>
                </c:pt>
                <c:pt idx="2073">
                  <c:v>25.969230769230801</c:v>
                </c:pt>
                <c:pt idx="2074">
                  <c:v>25.969230769230801</c:v>
                </c:pt>
                <c:pt idx="2075">
                  <c:v>25.969230769230801</c:v>
                </c:pt>
                <c:pt idx="2076">
                  <c:v>25.969230769230801</c:v>
                </c:pt>
                <c:pt idx="2077">
                  <c:v>25.969230769230801</c:v>
                </c:pt>
                <c:pt idx="2078">
                  <c:v>25.969230769230801</c:v>
                </c:pt>
                <c:pt idx="2079">
                  <c:v>25.969230769230801</c:v>
                </c:pt>
                <c:pt idx="2080">
                  <c:v>23.223076923076899</c:v>
                </c:pt>
                <c:pt idx="2081">
                  <c:v>23.223076923076899</c:v>
                </c:pt>
                <c:pt idx="2082">
                  <c:v>23.223076923076899</c:v>
                </c:pt>
                <c:pt idx="2083">
                  <c:v>23.223076923076899</c:v>
                </c:pt>
                <c:pt idx="2084">
                  <c:v>23.223076923076899</c:v>
                </c:pt>
                <c:pt idx="2085">
                  <c:v>23.223076923076899</c:v>
                </c:pt>
                <c:pt idx="2086">
                  <c:v>23.223076923076899</c:v>
                </c:pt>
                <c:pt idx="2087">
                  <c:v>23.223076923076899</c:v>
                </c:pt>
                <c:pt idx="2088">
                  <c:v>23.223076923076899</c:v>
                </c:pt>
                <c:pt idx="2089">
                  <c:v>23.223076923076899</c:v>
                </c:pt>
                <c:pt idx="2090">
                  <c:v>21.653846153846199</c:v>
                </c:pt>
                <c:pt idx="2091">
                  <c:v>21.653846153846199</c:v>
                </c:pt>
                <c:pt idx="2092">
                  <c:v>21.653846153846199</c:v>
                </c:pt>
                <c:pt idx="2093">
                  <c:v>21.653846153846199</c:v>
                </c:pt>
                <c:pt idx="2094">
                  <c:v>21.653846153846199</c:v>
                </c:pt>
                <c:pt idx="2095">
                  <c:v>21.653846153846199</c:v>
                </c:pt>
                <c:pt idx="2096">
                  <c:v>21.653846153846199</c:v>
                </c:pt>
                <c:pt idx="2097">
                  <c:v>21.653846153846199</c:v>
                </c:pt>
                <c:pt idx="2098">
                  <c:v>21.653846153846199</c:v>
                </c:pt>
                <c:pt idx="2099">
                  <c:v>21.653846153846199</c:v>
                </c:pt>
                <c:pt idx="2100">
                  <c:v>19.753846153846101</c:v>
                </c:pt>
                <c:pt idx="2101">
                  <c:v>19.753846153846101</c:v>
                </c:pt>
                <c:pt idx="2102">
                  <c:v>19.753846153846101</c:v>
                </c:pt>
                <c:pt idx="2103">
                  <c:v>19.753846153846101</c:v>
                </c:pt>
                <c:pt idx="2104">
                  <c:v>19.753846153846101</c:v>
                </c:pt>
                <c:pt idx="2105">
                  <c:v>19.753846153846101</c:v>
                </c:pt>
                <c:pt idx="2106">
                  <c:v>19.753846153846101</c:v>
                </c:pt>
                <c:pt idx="2107">
                  <c:v>19.753846153846101</c:v>
                </c:pt>
                <c:pt idx="2108">
                  <c:v>19.753846153846101</c:v>
                </c:pt>
                <c:pt idx="2109">
                  <c:v>19.753846153846101</c:v>
                </c:pt>
                <c:pt idx="2110">
                  <c:v>18.3923076923077</c:v>
                </c:pt>
                <c:pt idx="2111">
                  <c:v>18.3923076923077</c:v>
                </c:pt>
                <c:pt idx="2112">
                  <c:v>18.3923076923077</c:v>
                </c:pt>
                <c:pt idx="2113">
                  <c:v>18.3923076923077</c:v>
                </c:pt>
                <c:pt idx="2114">
                  <c:v>18.3923076923077</c:v>
                </c:pt>
                <c:pt idx="2115">
                  <c:v>18.3923076923077</c:v>
                </c:pt>
                <c:pt idx="2116">
                  <c:v>18.3923076923077</c:v>
                </c:pt>
                <c:pt idx="2117">
                  <c:v>18.3923076923077</c:v>
                </c:pt>
                <c:pt idx="2118">
                  <c:v>18.3923076923077</c:v>
                </c:pt>
                <c:pt idx="2119">
                  <c:v>18.3923076923077</c:v>
                </c:pt>
                <c:pt idx="2120">
                  <c:v>16.815384615384598</c:v>
                </c:pt>
                <c:pt idx="2121">
                  <c:v>16.815384615384598</c:v>
                </c:pt>
                <c:pt idx="2122">
                  <c:v>16.815384615384598</c:v>
                </c:pt>
                <c:pt idx="2123">
                  <c:v>16.815384615384598</c:v>
                </c:pt>
                <c:pt idx="2124">
                  <c:v>16.815384615384598</c:v>
                </c:pt>
                <c:pt idx="2125">
                  <c:v>16.815384615384598</c:v>
                </c:pt>
                <c:pt idx="2126">
                  <c:v>16.815384615384598</c:v>
                </c:pt>
                <c:pt idx="2127">
                  <c:v>16.815384615384598</c:v>
                </c:pt>
                <c:pt idx="2128">
                  <c:v>16.815384615384598</c:v>
                </c:pt>
                <c:pt idx="2129">
                  <c:v>16.815384615384598</c:v>
                </c:pt>
                <c:pt idx="2130">
                  <c:v>16.0230769230769</c:v>
                </c:pt>
                <c:pt idx="2131">
                  <c:v>16.0230769230769</c:v>
                </c:pt>
                <c:pt idx="2132">
                  <c:v>16.0230769230769</c:v>
                </c:pt>
                <c:pt idx="2133">
                  <c:v>16.0230769230769</c:v>
                </c:pt>
                <c:pt idx="2134">
                  <c:v>16.0230769230769</c:v>
                </c:pt>
                <c:pt idx="2135">
                  <c:v>16.0230769230769</c:v>
                </c:pt>
                <c:pt idx="2136">
                  <c:v>16.0230769230769</c:v>
                </c:pt>
                <c:pt idx="2137">
                  <c:v>16.0230769230769</c:v>
                </c:pt>
                <c:pt idx="2138">
                  <c:v>16.0230769230769</c:v>
                </c:pt>
                <c:pt idx="2139">
                  <c:v>16.0230769230769</c:v>
                </c:pt>
                <c:pt idx="2140">
                  <c:v>15.0692307692307</c:v>
                </c:pt>
                <c:pt idx="2141">
                  <c:v>15.0692307692307</c:v>
                </c:pt>
                <c:pt idx="2142">
                  <c:v>15.0692307692307</c:v>
                </c:pt>
                <c:pt idx="2143">
                  <c:v>15.0692307692307</c:v>
                </c:pt>
                <c:pt idx="2144">
                  <c:v>15.0692307692307</c:v>
                </c:pt>
                <c:pt idx="2145">
                  <c:v>15.0692307692307</c:v>
                </c:pt>
                <c:pt idx="2146">
                  <c:v>15.0692307692307</c:v>
                </c:pt>
                <c:pt idx="2147">
                  <c:v>15.0692307692307</c:v>
                </c:pt>
                <c:pt idx="2148">
                  <c:v>15.0692307692307</c:v>
                </c:pt>
                <c:pt idx="2149">
                  <c:v>15.0692307692307</c:v>
                </c:pt>
                <c:pt idx="2150">
                  <c:v>12.453846153846101</c:v>
                </c:pt>
                <c:pt idx="2151">
                  <c:v>12.453846153846101</c:v>
                </c:pt>
                <c:pt idx="2152">
                  <c:v>12.453846153846101</c:v>
                </c:pt>
                <c:pt idx="2153">
                  <c:v>12.453846153846101</c:v>
                </c:pt>
                <c:pt idx="2154">
                  <c:v>12.453846153846101</c:v>
                </c:pt>
                <c:pt idx="2155">
                  <c:v>12.453846153846101</c:v>
                </c:pt>
                <c:pt idx="2156">
                  <c:v>12.453846153846101</c:v>
                </c:pt>
                <c:pt idx="2157">
                  <c:v>12.453846153846101</c:v>
                </c:pt>
                <c:pt idx="2158">
                  <c:v>12.453846153846101</c:v>
                </c:pt>
                <c:pt idx="2159">
                  <c:v>12.453846153846101</c:v>
                </c:pt>
                <c:pt idx="2160">
                  <c:v>12</c:v>
                </c:pt>
                <c:pt idx="2161">
                  <c:v>12</c:v>
                </c:pt>
                <c:pt idx="2162">
                  <c:v>12</c:v>
                </c:pt>
                <c:pt idx="2163">
                  <c:v>12</c:v>
                </c:pt>
                <c:pt idx="2164">
                  <c:v>12</c:v>
                </c:pt>
                <c:pt idx="2165">
                  <c:v>12</c:v>
                </c:pt>
                <c:pt idx="2166">
                  <c:v>12</c:v>
                </c:pt>
                <c:pt idx="2167">
                  <c:v>12</c:v>
                </c:pt>
                <c:pt idx="2168">
                  <c:v>12</c:v>
                </c:pt>
                <c:pt idx="2169">
                  <c:v>12</c:v>
                </c:pt>
                <c:pt idx="2170">
                  <c:v>10.1538461538461</c:v>
                </c:pt>
                <c:pt idx="2171">
                  <c:v>10.1538461538461</c:v>
                </c:pt>
                <c:pt idx="2172">
                  <c:v>10.1538461538461</c:v>
                </c:pt>
                <c:pt idx="2173">
                  <c:v>10.1538461538461</c:v>
                </c:pt>
                <c:pt idx="2174">
                  <c:v>10.1538461538461</c:v>
                </c:pt>
                <c:pt idx="2175">
                  <c:v>10.1538461538461</c:v>
                </c:pt>
                <c:pt idx="2176">
                  <c:v>10.1538461538461</c:v>
                </c:pt>
                <c:pt idx="2177">
                  <c:v>10.1538461538461</c:v>
                </c:pt>
                <c:pt idx="2178">
                  <c:v>10.1538461538461</c:v>
                </c:pt>
                <c:pt idx="2179">
                  <c:v>10.1538461538461</c:v>
                </c:pt>
                <c:pt idx="2180">
                  <c:v>9.8384615384615195</c:v>
                </c:pt>
                <c:pt idx="2181">
                  <c:v>9.8384615384615195</c:v>
                </c:pt>
                <c:pt idx="2182">
                  <c:v>9.8384615384615195</c:v>
                </c:pt>
                <c:pt idx="2183">
                  <c:v>9.8384615384615195</c:v>
                </c:pt>
                <c:pt idx="2184">
                  <c:v>9.8384615384615195</c:v>
                </c:pt>
                <c:pt idx="2185">
                  <c:v>9.8384615384615195</c:v>
                </c:pt>
                <c:pt idx="2186">
                  <c:v>9.8384615384615195</c:v>
                </c:pt>
                <c:pt idx="2187">
                  <c:v>9.8384615384615195</c:v>
                </c:pt>
                <c:pt idx="2188">
                  <c:v>9.8384615384615195</c:v>
                </c:pt>
                <c:pt idx="2189">
                  <c:v>9.8384615384615195</c:v>
                </c:pt>
                <c:pt idx="2190">
                  <c:v>8.53076923076922</c:v>
                </c:pt>
                <c:pt idx="2191">
                  <c:v>8.53076923076922</c:v>
                </c:pt>
                <c:pt idx="2192">
                  <c:v>8.53076923076922</c:v>
                </c:pt>
                <c:pt idx="2193">
                  <c:v>8.53076923076922</c:v>
                </c:pt>
                <c:pt idx="2194">
                  <c:v>8.53076923076922</c:v>
                </c:pt>
                <c:pt idx="2195">
                  <c:v>8.53076923076922</c:v>
                </c:pt>
                <c:pt idx="2196">
                  <c:v>8.53076923076922</c:v>
                </c:pt>
                <c:pt idx="2197">
                  <c:v>8.53076923076922</c:v>
                </c:pt>
                <c:pt idx="2198">
                  <c:v>8.53076923076922</c:v>
                </c:pt>
                <c:pt idx="2199">
                  <c:v>8.53076923076922</c:v>
                </c:pt>
                <c:pt idx="2200">
                  <c:v>8.26153846153845</c:v>
                </c:pt>
                <c:pt idx="2201">
                  <c:v>8.26153846153845</c:v>
                </c:pt>
                <c:pt idx="2202">
                  <c:v>8.26153846153845</c:v>
                </c:pt>
                <c:pt idx="2203">
                  <c:v>8.26153846153845</c:v>
                </c:pt>
                <c:pt idx="2204">
                  <c:v>8.26153846153845</c:v>
                </c:pt>
                <c:pt idx="2205">
                  <c:v>8.26153846153845</c:v>
                </c:pt>
                <c:pt idx="2206">
                  <c:v>8.26153846153845</c:v>
                </c:pt>
                <c:pt idx="2207">
                  <c:v>8.26153846153845</c:v>
                </c:pt>
                <c:pt idx="2208">
                  <c:v>8.26153846153845</c:v>
                </c:pt>
                <c:pt idx="2209">
                  <c:v>8.26153846153845</c:v>
                </c:pt>
                <c:pt idx="2210">
                  <c:v>7.42307692307691</c:v>
                </c:pt>
                <c:pt idx="2211">
                  <c:v>7.42307692307691</c:v>
                </c:pt>
                <c:pt idx="2212">
                  <c:v>7.42307692307691</c:v>
                </c:pt>
                <c:pt idx="2213">
                  <c:v>7.42307692307691</c:v>
                </c:pt>
                <c:pt idx="2214">
                  <c:v>7.42307692307691</c:v>
                </c:pt>
                <c:pt idx="2215">
                  <c:v>7.42307692307691</c:v>
                </c:pt>
                <c:pt idx="2216">
                  <c:v>7.42307692307691</c:v>
                </c:pt>
                <c:pt idx="2217">
                  <c:v>7.42307692307691</c:v>
                </c:pt>
                <c:pt idx="2218">
                  <c:v>7.42307692307691</c:v>
                </c:pt>
                <c:pt idx="2219">
                  <c:v>7.42307692307691</c:v>
                </c:pt>
                <c:pt idx="2220">
                  <c:v>7.2076923076922998</c:v>
                </c:pt>
                <c:pt idx="2221">
                  <c:v>7.2076923076922998</c:v>
                </c:pt>
                <c:pt idx="2222">
                  <c:v>7.2076923076922998</c:v>
                </c:pt>
                <c:pt idx="2223">
                  <c:v>7.2076923076922998</c:v>
                </c:pt>
                <c:pt idx="2224">
                  <c:v>7.2076923076922998</c:v>
                </c:pt>
                <c:pt idx="2225">
                  <c:v>7.2076923076922998</c:v>
                </c:pt>
                <c:pt idx="2226">
                  <c:v>7.2076923076922998</c:v>
                </c:pt>
                <c:pt idx="2227">
                  <c:v>7.2076923076922998</c:v>
                </c:pt>
                <c:pt idx="2228">
                  <c:v>7.2076923076922998</c:v>
                </c:pt>
                <c:pt idx="2229">
                  <c:v>7.2076923076922998</c:v>
                </c:pt>
                <c:pt idx="2230">
                  <c:v>6.4153846153846104</c:v>
                </c:pt>
                <c:pt idx="2231">
                  <c:v>6.4153846153846104</c:v>
                </c:pt>
                <c:pt idx="2232">
                  <c:v>6.4153846153846104</c:v>
                </c:pt>
                <c:pt idx="2233">
                  <c:v>6.4153846153846104</c:v>
                </c:pt>
                <c:pt idx="2234">
                  <c:v>6.4153846153846104</c:v>
                </c:pt>
                <c:pt idx="2235">
                  <c:v>6.4153846153846104</c:v>
                </c:pt>
                <c:pt idx="2236">
                  <c:v>6.4153846153846104</c:v>
                </c:pt>
                <c:pt idx="2237">
                  <c:v>6.4153846153846104</c:v>
                </c:pt>
                <c:pt idx="2238">
                  <c:v>6.4153846153846104</c:v>
                </c:pt>
                <c:pt idx="2239">
                  <c:v>6.4153846153846104</c:v>
                </c:pt>
                <c:pt idx="2240">
                  <c:v>6.4076923076923</c:v>
                </c:pt>
                <c:pt idx="2241">
                  <c:v>6.4076923076923</c:v>
                </c:pt>
                <c:pt idx="2242">
                  <c:v>6.4076923076923</c:v>
                </c:pt>
                <c:pt idx="2243">
                  <c:v>6.4076923076923</c:v>
                </c:pt>
                <c:pt idx="2244">
                  <c:v>6.4076923076923</c:v>
                </c:pt>
                <c:pt idx="2245">
                  <c:v>6.4076923076923</c:v>
                </c:pt>
                <c:pt idx="2246">
                  <c:v>6.4076923076923</c:v>
                </c:pt>
                <c:pt idx="2247">
                  <c:v>6.4076923076923</c:v>
                </c:pt>
                <c:pt idx="2248">
                  <c:v>6.4076923076923</c:v>
                </c:pt>
                <c:pt idx="2249">
                  <c:v>6.4076923076923</c:v>
                </c:pt>
                <c:pt idx="2250">
                  <c:v>5.7076923076922998</c:v>
                </c:pt>
                <c:pt idx="2251">
                  <c:v>5.7076923076922998</c:v>
                </c:pt>
                <c:pt idx="2252">
                  <c:v>5.7076923076922998</c:v>
                </c:pt>
                <c:pt idx="2253">
                  <c:v>5.7076923076922998</c:v>
                </c:pt>
                <c:pt idx="2254">
                  <c:v>5.7076923076922998</c:v>
                </c:pt>
                <c:pt idx="2255">
                  <c:v>5.7076923076922998</c:v>
                </c:pt>
                <c:pt idx="2256">
                  <c:v>5.7076923076922998</c:v>
                </c:pt>
                <c:pt idx="2257">
                  <c:v>5.7076923076922998</c:v>
                </c:pt>
                <c:pt idx="2258">
                  <c:v>5.7076923076922998</c:v>
                </c:pt>
                <c:pt idx="2259">
                  <c:v>5.7076923076922998</c:v>
                </c:pt>
                <c:pt idx="2260">
                  <c:v>5.9153846153846104</c:v>
                </c:pt>
                <c:pt idx="2261">
                  <c:v>5.9153846153846104</c:v>
                </c:pt>
                <c:pt idx="2262">
                  <c:v>5.9153846153846104</c:v>
                </c:pt>
                <c:pt idx="2263">
                  <c:v>5.9153846153846104</c:v>
                </c:pt>
                <c:pt idx="2264">
                  <c:v>5.9153846153846104</c:v>
                </c:pt>
                <c:pt idx="2265">
                  <c:v>5.9153846153846104</c:v>
                </c:pt>
                <c:pt idx="2266">
                  <c:v>5.9153846153846104</c:v>
                </c:pt>
                <c:pt idx="2267">
                  <c:v>5.9153846153846104</c:v>
                </c:pt>
                <c:pt idx="2268">
                  <c:v>5.9153846153846104</c:v>
                </c:pt>
                <c:pt idx="2269">
                  <c:v>5.9153846153846104</c:v>
                </c:pt>
                <c:pt idx="2270">
                  <c:v>5.0461538461538398</c:v>
                </c:pt>
                <c:pt idx="2271">
                  <c:v>5.0461538461538398</c:v>
                </c:pt>
                <c:pt idx="2272">
                  <c:v>5.0461538461538398</c:v>
                </c:pt>
                <c:pt idx="2273">
                  <c:v>5.0461538461538398</c:v>
                </c:pt>
                <c:pt idx="2274">
                  <c:v>5.0461538461538398</c:v>
                </c:pt>
                <c:pt idx="2275">
                  <c:v>5.0461538461538398</c:v>
                </c:pt>
                <c:pt idx="2276">
                  <c:v>5.0461538461538398</c:v>
                </c:pt>
                <c:pt idx="2277">
                  <c:v>5.0461538461538398</c:v>
                </c:pt>
                <c:pt idx="2278">
                  <c:v>5.0461538461538398</c:v>
                </c:pt>
                <c:pt idx="2279">
                  <c:v>5.0461538461538398</c:v>
                </c:pt>
                <c:pt idx="2280">
                  <c:v>5.0307692307692298</c:v>
                </c:pt>
                <c:pt idx="2281">
                  <c:v>5.0307692307692298</c:v>
                </c:pt>
                <c:pt idx="2282">
                  <c:v>5.0307692307692298</c:v>
                </c:pt>
                <c:pt idx="2283">
                  <c:v>5.0307692307692298</c:v>
                </c:pt>
                <c:pt idx="2284">
                  <c:v>5.0307692307692298</c:v>
                </c:pt>
                <c:pt idx="2285">
                  <c:v>5.0307692307692298</c:v>
                </c:pt>
                <c:pt idx="2286">
                  <c:v>5.0307692307692298</c:v>
                </c:pt>
                <c:pt idx="2287">
                  <c:v>5.0307692307692298</c:v>
                </c:pt>
                <c:pt idx="2288">
                  <c:v>5.0307692307692298</c:v>
                </c:pt>
                <c:pt idx="2289">
                  <c:v>5.0307692307692298</c:v>
                </c:pt>
                <c:pt idx="2290">
                  <c:v>4.1846153846153804</c:v>
                </c:pt>
                <c:pt idx="2291">
                  <c:v>4.1846153846153804</c:v>
                </c:pt>
                <c:pt idx="2292">
                  <c:v>4.1846153846153804</c:v>
                </c:pt>
                <c:pt idx="2293">
                  <c:v>4.1846153846153804</c:v>
                </c:pt>
                <c:pt idx="2294">
                  <c:v>4.1846153846153804</c:v>
                </c:pt>
                <c:pt idx="2295">
                  <c:v>4.1846153846153804</c:v>
                </c:pt>
                <c:pt idx="2296">
                  <c:v>4.1846153846153804</c:v>
                </c:pt>
                <c:pt idx="2297">
                  <c:v>4.1846153846153804</c:v>
                </c:pt>
                <c:pt idx="2298">
                  <c:v>4.1846153846153804</c:v>
                </c:pt>
                <c:pt idx="2299">
                  <c:v>4.1846153846153804</c:v>
                </c:pt>
                <c:pt idx="2300">
                  <c:v>4.0615384615384604</c:v>
                </c:pt>
                <c:pt idx="2301">
                  <c:v>4.0615384615384604</c:v>
                </c:pt>
                <c:pt idx="2302">
                  <c:v>4.0615384615384604</c:v>
                </c:pt>
                <c:pt idx="2303">
                  <c:v>4.0615384615384604</c:v>
                </c:pt>
                <c:pt idx="2304">
                  <c:v>4.0615384615384604</c:v>
                </c:pt>
                <c:pt idx="2305">
                  <c:v>4.0615384615384604</c:v>
                </c:pt>
                <c:pt idx="2306">
                  <c:v>4.0615384615384604</c:v>
                </c:pt>
                <c:pt idx="2307">
                  <c:v>4.0615384615384604</c:v>
                </c:pt>
                <c:pt idx="2308">
                  <c:v>4.0615384615384604</c:v>
                </c:pt>
                <c:pt idx="2309">
                  <c:v>4.0615384615384604</c:v>
                </c:pt>
                <c:pt idx="2310">
                  <c:v>3.4307692307692301</c:v>
                </c:pt>
                <c:pt idx="2311">
                  <c:v>3.4307692307692301</c:v>
                </c:pt>
                <c:pt idx="2312">
                  <c:v>3.4307692307692301</c:v>
                </c:pt>
                <c:pt idx="2313">
                  <c:v>3.4307692307692301</c:v>
                </c:pt>
                <c:pt idx="2314">
                  <c:v>3.4307692307692301</c:v>
                </c:pt>
                <c:pt idx="2315">
                  <c:v>3.4307692307692301</c:v>
                </c:pt>
                <c:pt idx="2316">
                  <c:v>3.4307692307692301</c:v>
                </c:pt>
                <c:pt idx="2317">
                  <c:v>3.4307692307692301</c:v>
                </c:pt>
                <c:pt idx="2318">
                  <c:v>3.4307692307692301</c:v>
                </c:pt>
                <c:pt idx="2319">
                  <c:v>3.4307692307692301</c:v>
                </c:pt>
                <c:pt idx="2320">
                  <c:v>3.4307692307692301</c:v>
                </c:pt>
                <c:pt idx="2321">
                  <c:v>3.4307692307692301</c:v>
                </c:pt>
                <c:pt idx="2322">
                  <c:v>3.4307692307692301</c:v>
                </c:pt>
                <c:pt idx="2323">
                  <c:v>3.4307692307692301</c:v>
                </c:pt>
                <c:pt idx="2324">
                  <c:v>3.4307692307692301</c:v>
                </c:pt>
                <c:pt idx="2325">
                  <c:v>3.4307692307692301</c:v>
                </c:pt>
                <c:pt idx="2326">
                  <c:v>3.4307692307692301</c:v>
                </c:pt>
                <c:pt idx="2327">
                  <c:v>3.4307692307692301</c:v>
                </c:pt>
                <c:pt idx="2328">
                  <c:v>3.4307692307692301</c:v>
                </c:pt>
                <c:pt idx="2329">
                  <c:v>3.4307692307692301</c:v>
                </c:pt>
                <c:pt idx="2330">
                  <c:v>2.7692307692307701</c:v>
                </c:pt>
                <c:pt idx="2331">
                  <c:v>2.7692307692307701</c:v>
                </c:pt>
                <c:pt idx="2332">
                  <c:v>2.7692307692307701</c:v>
                </c:pt>
                <c:pt idx="2333">
                  <c:v>2.7692307692307701</c:v>
                </c:pt>
                <c:pt idx="2334">
                  <c:v>2.7692307692307701</c:v>
                </c:pt>
                <c:pt idx="2335">
                  <c:v>2.7692307692307701</c:v>
                </c:pt>
                <c:pt idx="2336">
                  <c:v>2.7692307692307701</c:v>
                </c:pt>
                <c:pt idx="2337">
                  <c:v>2.7692307692307701</c:v>
                </c:pt>
                <c:pt idx="2338">
                  <c:v>2.7692307692307701</c:v>
                </c:pt>
                <c:pt idx="2339">
                  <c:v>2.7692307692307701</c:v>
                </c:pt>
                <c:pt idx="2340">
                  <c:v>2.7692307692307701</c:v>
                </c:pt>
                <c:pt idx="2341">
                  <c:v>2.7692307692307701</c:v>
                </c:pt>
                <c:pt idx="2342">
                  <c:v>2.7692307692307701</c:v>
                </c:pt>
                <c:pt idx="2343">
                  <c:v>2.7692307692307701</c:v>
                </c:pt>
                <c:pt idx="2344">
                  <c:v>2.7692307692307701</c:v>
                </c:pt>
                <c:pt idx="2345">
                  <c:v>2.7692307692307701</c:v>
                </c:pt>
                <c:pt idx="2346">
                  <c:v>2.7692307692307701</c:v>
                </c:pt>
                <c:pt idx="2347">
                  <c:v>2.7692307692307701</c:v>
                </c:pt>
                <c:pt idx="2348">
                  <c:v>2.7692307692307701</c:v>
                </c:pt>
                <c:pt idx="2349">
                  <c:v>2.7692307692307701</c:v>
                </c:pt>
                <c:pt idx="2350">
                  <c:v>2.2769230769230799</c:v>
                </c:pt>
                <c:pt idx="2351">
                  <c:v>2.2769230769230799</c:v>
                </c:pt>
                <c:pt idx="2352">
                  <c:v>2.2769230769230799</c:v>
                </c:pt>
                <c:pt idx="2353">
                  <c:v>2.2769230769230799</c:v>
                </c:pt>
                <c:pt idx="2354">
                  <c:v>2.2769230769230799</c:v>
                </c:pt>
                <c:pt idx="2355">
                  <c:v>2.2769230769230799</c:v>
                </c:pt>
                <c:pt idx="2356">
                  <c:v>2.2769230769230799</c:v>
                </c:pt>
                <c:pt idx="2357">
                  <c:v>2.2769230769230799</c:v>
                </c:pt>
                <c:pt idx="2358">
                  <c:v>2.2769230769230799</c:v>
                </c:pt>
                <c:pt idx="2359">
                  <c:v>2.2769230769230799</c:v>
                </c:pt>
                <c:pt idx="2360">
                  <c:v>2.2769230769230799</c:v>
                </c:pt>
                <c:pt idx="2361">
                  <c:v>2.2769230769230799</c:v>
                </c:pt>
                <c:pt idx="2362">
                  <c:v>2.2769230769230799</c:v>
                </c:pt>
                <c:pt idx="2363">
                  <c:v>2.2769230769230799</c:v>
                </c:pt>
                <c:pt idx="2364">
                  <c:v>2.2769230769230799</c:v>
                </c:pt>
                <c:pt idx="2365">
                  <c:v>2.2769230769230799</c:v>
                </c:pt>
                <c:pt idx="2366">
                  <c:v>2.2769230769230799</c:v>
                </c:pt>
                <c:pt idx="2367">
                  <c:v>2.2769230769230799</c:v>
                </c:pt>
                <c:pt idx="2368">
                  <c:v>2.2769230769230799</c:v>
                </c:pt>
                <c:pt idx="2369">
                  <c:v>2.2769230769230799</c:v>
                </c:pt>
                <c:pt idx="2370">
                  <c:v>1.62307692307692</c:v>
                </c:pt>
                <c:pt idx="2371">
                  <c:v>1.62307692307692</c:v>
                </c:pt>
                <c:pt idx="2372">
                  <c:v>1.62307692307692</c:v>
                </c:pt>
                <c:pt idx="2373">
                  <c:v>1.62307692307692</c:v>
                </c:pt>
                <c:pt idx="2374">
                  <c:v>1.62307692307692</c:v>
                </c:pt>
                <c:pt idx="2375">
                  <c:v>1.62307692307692</c:v>
                </c:pt>
                <c:pt idx="2376">
                  <c:v>1.62307692307692</c:v>
                </c:pt>
                <c:pt idx="2377">
                  <c:v>1.62307692307692</c:v>
                </c:pt>
                <c:pt idx="2378">
                  <c:v>1.62307692307692</c:v>
                </c:pt>
                <c:pt idx="2379">
                  <c:v>1.62307692307692</c:v>
                </c:pt>
                <c:pt idx="2380">
                  <c:v>1.62307692307692</c:v>
                </c:pt>
                <c:pt idx="2381">
                  <c:v>1.62307692307692</c:v>
                </c:pt>
                <c:pt idx="2382">
                  <c:v>1.62307692307692</c:v>
                </c:pt>
                <c:pt idx="2383">
                  <c:v>1.62307692307692</c:v>
                </c:pt>
                <c:pt idx="2384">
                  <c:v>1.62307692307692</c:v>
                </c:pt>
                <c:pt idx="2385">
                  <c:v>1.62307692307692</c:v>
                </c:pt>
                <c:pt idx="2386">
                  <c:v>1.62307692307692</c:v>
                </c:pt>
                <c:pt idx="2387">
                  <c:v>1.62307692307692</c:v>
                </c:pt>
                <c:pt idx="2388">
                  <c:v>1.62307692307692</c:v>
                </c:pt>
                <c:pt idx="2389">
                  <c:v>1.62307692307692</c:v>
                </c:pt>
                <c:pt idx="2390">
                  <c:v>0.90769230769230802</c:v>
                </c:pt>
                <c:pt idx="2391">
                  <c:v>0.90769230769230802</c:v>
                </c:pt>
                <c:pt idx="2392">
                  <c:v>0.90769230769230802</c:v>
                </c:pt>
                <c:pt idx="2393">
                  <c:v>0.90769230769230802</c:v>
                </c:pt>
                <c:pt idx="2394">
                  <c:v>0.90769230769230802</c:v>
                </c:pt>
                <c:pt idx="2395">
                  <c:v>0.90769230769230802</c:v>
                </c:pt>
                <c:pt idx="2396">
                  <c:v>0.90769230769230802</c:v>
                </c:pt>
                <c:pt idx="2397">
                  <c:v>0.90769230769230802</c:v>
                </c:pt>
                <c:pt idx="2398">
                  <c:v>0.90769230769230802</c:v>
                </c:pt>
                <c:pt idx="2399">
                  <c:v>0.90769230769230802</c:v>
                </c:pt>
                <c:pt idx="2400">
                  <c:v>0.90769230769230802</c:v>
                </c:pt>
                <c:pt idx="2401">
                  <c:v>0.90769230769230802</c:v>
                </c:pt>
                <c:pt idx="2402">
                  <c:v>0.90769230769230802</c:v>
                </c:pt>
                <c:pt idx="2403">
                  <c:v>0.90769230769230802</c:v>
                </c:pt>
                <c:pt idx="2404">
                  <c:v>0.90769230769230802</c:v>
                </c:pt>
                <c:pt idx="2405">
                  <c:v>0.90769230769230802</c:v>
                </c:pt>
                <c:pt idx="2406">
                  <c:v>0.90769230769230802</c:v>
                </c:pt>
                <c:pt idx="2407">
                  <c:v>0.90769230769230802</c:v>
                </c:pt>
                <c:pt idx="2408">
                  <c:v>0.90769230769230802</c:v>
                </c:pt>
                <c:pt idx="2409">
                  <c:v>0.90769230769230802</c:v>
                </c:pt>
                <c:pt idx="2410">
                  <c:v>0.54615384615384599</c:v>
                </c:pt>
                <c:pt idx="2411">
                  <c:v>0.54615384615384599</c:v>
                </c:pt>
                <c:pt idx="2412">
                  <c:v>0.54615384615384599</c:v>
                </c:pt>
                <c:pt idx="2413">
                  <c:v>0.54615384615384599</c:v>
                </c:pt>
                <c:pt idx="2414">
                  <c:v>0.54615384615384599</c:v>
                </c:pt>
                <c:pt idx="2415">
                  <c:v>0.54615384615384599</c:v>
                </c:pt>
                <c:pt idx="2416">
                  <c:v>0.54615384615384599</c:v>
                </c:pt>
                <c:pt idx="2417">
                  <c:v>0.54615384615384599</c:v>
                </c:pt>
                <c:pt idx="2418">
                  <c:v>0.54615384615384599</c:v>
                </c:pt>
                <c:pt idx="2419">
                  <c:v>0.54615384615384599</c:v>
                </c:pt>
                <c:pt idx="2420">
                  <c:v>0.54615384615384599</c:v>
                </c:pt>
                <c:pt idx="2421">
                  <c:v>0.54615384615384599</c:v>
                </c:pt>
                <c:pt idx="2422">
                  <c:v>0.54615384615384599</c:v>
                </c:pt>
                <c:pt idx="2423">
                  <c:v>0.54615384615384599</c:v>
                </c:pt>
                <c:pt idx="2424">
                  <c:v>0.54615384615384599</c:v>
                </c:pt>
                <c:pt idx="2425">
                  <c:v>0.54615384615384599</c:v>
                </c:pt>
                <c:pt idx="2426">
                  <c:v>0.54615384615384599</c:v>
                </c:pt>
                <c:pt idx="2427">
                  <c:v>0.54615384615384599</c:v>
                </c:pt>
                <c:pt idx="2428">
                  <c:v>0.54615384615384599</c:v>
                </c:pt>
                <c:pt idx="2429">
                  <c:v>0.54615384615384599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v>3 mA</c:v>
          </c:tx>
          <c:marker>
            <c:symbol val="none"/>
          </c:marker>
          <c:val>
            <c:numRef>
              <c:f>BigPixels_70KV_PMMA!$B$3:$CPA$3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136.06923076923101</c:v>
                </c:pt>
                <c:pt idx="201">
                  <c:v>136.06923076923101</c:v>
                </c:pt>
                <c:pt idx="202">
                  <c:v>136.06923076923101</c:v>
                </c:pt>
                <c:pt idx="203">
                  <c:v>136.06923076923101</c:v>
                </c:pt>
                <c:pt idx="204">
                  <c:v>136.06923076923101</c:v>
                </c:pt>
                <c:pt idx="205">
                  <c:v>136.06923076923101</c:v>
                </c:pt>
                <c:pt idx="206">
                  <c:v>136.06923076923101</c:v>
                </c:pt>
                <c:pt idx="207">
                  <c:v>136.06923076923101</c:v>
                </c:pt>
                <c:pt idx="208">
                  <c:v>136.06923076923101</c:v>
                </c:pt>
                <c:pt idx="209">
                  <c:v>136.06923076923101</c:v>
                </c:pt>
                <c:pt idx="210">
                  <c:v>136.06923076923101</c:v>
                </c:pt>
                <c:pt idx="211">
                  <c:v>136.06923076923101</c:v>
                </c:pt>
                <c:pt idx="212">
                  <c:v>136.06923076923101</c:v>
                </c:pt>
                <c:pt idx="213">
                  <c:v>136.06923076923101</c:v>
                </c:pt>
                <c:pt idx="214">
                  <c:v>136.06923076923101</c:v>
                </c:pt>
                <c:pt idx="215">
                  <c:v>136.06923076923101</c:v>
                </c:pt>
                <c:pt idx="216">
                  <c:v>136.06923076923101</c:v>
                </c:pt>
                <c:pt idx="217">
                  <c:v>136.06923076923101</c:v>
                </c:pt>
                <c:pt idx="218">
                  <c:v>136.06923076923101</c:v>
                </c:pt>
                <c:pt idx="219">
                  <c:v>136.06923076923101</c:v>
                </c:pt>
                <c:pt idx="220">
                  <c:v>336.04615384615403</c:v>
                </c:pt>
                <c:pt idx="221">
                  <c:v>336.04615384615403</c:v>
                </c:pt>
                <c:pt idx="222">
                  <c:v>336.04615384615403</c:v>
                </c:pt>
                <c:pt idx="223">
                  <c:v>336.04615384615403</c:v>
                </c:pt>
                <c:pt idx="224">
                  <c:v>336.04615384615403</c:v>
                </c:pt>
                <c:pt idx="225">
                  <c:v>336.04615384615403</c:v>
                </c:pt>
                <c:pt idx="226">
                  <c:v>336.04615384615403</c:v>
                </c:pt>
                <c:pt idx="227">
                  <c:v>336.04615384615403</c:v>
                </c:pt>
                <c:pt idx="228">
                  <c:v>336.04615384615403</c:v>
                </c:pt>
                <c:pt idx="229">
                  <c:v>336.04615384615403</c:v>
                </c:pt>
                <c:pt idx="230">
                  <c:v>336.04615384615403</c:v>
                </c:pt>
                <c:pt idx="231">
                  <c:v>336.04615384615403</c:v>
                </c:pt>
                <c:pt idx="232">
                  <c:v>336.04615384615403</c:v>
                </c:pt>
                <c:pt idx="233">
                  <c:v>336.04615384615403</c:v>
                </c:pt>
                <c:pt idx="234">
                  <c:v>336.04615384615403</c:v>
                </c:pt>
                <c:pt idx="235">
                  <c:v>336.04615384615403</c:v>
                </c:pt>
                <c:pt idx="236">
                  <c:v>336.04615384615403</c:v>
                </c:pt>
                <c:pt idx="237">
                  <c:v>336.04615384615403</c:v>
                </c:pt>
                <c:pt idx="238">
                  <c:v>336.04615384615403</c:v>
                </c:pt>
                <c:pt idx="239">
                  <c:v>336.04615384615403</c:v>
                </c:pt>
                <c:pt idx="240">
                  <c:v>441.28461538461499</c:v>
                </c:pt>
                <c:pt idx="241">
                  <c:v>441.28461538461499</c:v>
                </c:pt>
                <c:pt idx="242">
                  <c:v>441.28461538461499</c:v>
                </c:pt>
                <c:pt idx="243">
                  <c:v>441.28461538461499</c:v>
                </c:pt>
                <c:pt idx="244">
                  <c:v>441.28461538461499</c:v>
                </c:pt>
                <c:pt idx="245">
                  <c:v>441.28461538461499</c:v>
                </c:pt>
                <c:pt idx="246">
                  <c:v>441.28461538461499</c:v>
                </c:pt>
                <c:pt idx="247">
                  <c:v>441.28461538461499</c:v>
                </c:pt>
                <c:pt idx="248">
                  <c:v>441.28461538461499</c:v>
                </c:pt>
                <c:pt idx="249">
                  <c:v>441.28461538461499</c:v>
                </c:pt>
                <c:pt idx="250">
                  <c:v>441.28461538461499</c:v>
                </c:pt>
                <c:pt idx="251">
                  <c:v>441.28461538461499</c:v>
                </c:pt>
                <c:pt idx="252">
                  <c:v>441.28461538461499</c:v>
                </c:pt>
                <c:pt idx="253">
                  <c:v>441.28461538461499</c:v>
                </c:pt>
                <c:pt idx="254">
                  <c:v>441.28461538461499</c:v>
                </c:pt>
                <c:pt idx="255">
                  <c:v>441.28461538461499</c:v>
                </c:pt>
                <c:pt idx="256">
                  <c:v>441.28461538461499</c:v>
                </c:pt>
                <c:pt idx="257">
                  <c:v>441.28461538461499</c:v>
                </c:pt>
                <c:pt idx="258">
                  <c:v>441.28461538461499</c:v>
                </c:pt>
                <c:pt idx="259">
                  <c:v>441.28461538461499</c:v>
                </c:pt>
                <c:pt idx="260">
                  <c:v>593.50769230769197</c:v>
                </c:pt>
                <c:pt idx="261">
                  <c:v>593.50769230769197</c:v>
                </c:pt>
                <c:pt idx="262">
                  <c:v>593.50769230769197</c:v>
                </c:pt>
                <c:pt idx="263">
                  <c:v>593.50769230769197</c:v>
                </c:pt>
                <c:pt idx="264">
                  <c:v>593.50769230769197</c:v>
                </c:pt>
                <c:pt idx="265">
                  <c:v>593.50769230769197</c:v>
                </c:pt>
                <c:pt idx="266">
                  <c:v>593.50769230769197</c:v>
                </c:pt>
                <c:pt idx="267">
                  <c:v>593.50769230769197</c:v>
                </c:pt>
                <c:pt idx="268">
                  <c:v>593.50769230769197</c:v>
                </c:pt>
                <c:pt idx="269">
                  <c:v>593.50769230769197</c:v>
                </c:pt>
                <c:pt idx="270">
                  <c:v>593.50769230769197</c:v>
                </c:pt>
                <c:pt idx="271">
                  <c:v>593.50769230769197</c:v>
                </c:pt>
                <c:pt idx="272">
                  <c:v>593.50769230769197</c:v>
                </c:pt>
                <c:pt idx="273">
                  <c:v>593.50769230769197</c:v>
                </c:pt>
                <c:pt idx="274">
                  <c:v>593.50769230769197</c:v>
                </c:pt>
                <c:pt idx="275">
                  <c:v>593.50769230769197</c:v>
                </c:pt>
                <c:pt idx="276">
                  <c:v>593.50769230769197</c:v>
                </c:pt>
                <c:pt idx="277">
                  <c:v>593.50769230769197</c:v>
                </c:pt>
                <c:pt idx="278">
                  <c:v>593.50769230769197</c:v>
                </c:pt>
                <c:pt idx="279">
                  <c:v>593.50769230769197</c:v>
                </c:pt>
                <c:pt idx="280">
                  <c:v>716.45384615384603</c:v>
                </c:pt>
                <c:pt idx="281">
                  <c:v>716.45384615384603</c:v>
                </c:pt>
                <c:pt idx="282">
                  <c:v>716.45384615384603</c:v>
                </c:pt>
                <c:pt idx="283">
                  <c:v>716.45384615384603</c:v>
                </c:pt>
                <c:pt idx="284">
                  <c:v>716.45384615384603</c:v>
                </c:pt>
                <c:pt idx="285">
                  <c:v>716.45384615384603</c:v>
                </c:pt>
                <c:pt idx="286">
                  <c:v>716.45384615384603</c:v>
                </c:pt>
                <c:pt idx="287">
                  <c:v>716.45384615384603</c:v>
                </c:pt>
                <c:pt idx="288">
                  <c:v>716.45384615384603</c:v>
                </c:pt>
                <c:pt idx="289">
                  <c:v>716.45384615384603</c:v>
                </c:pt>
                <c:pt idx="290">
                  <c:v>716.45384615384603</c:v>
                </c:pt>
                <c:pt idx="291">
                  <c:v>716.45384615384603</c:v>
                </c:pt>
                <c:pt idx="292">
                  <c:v>716.45384615384603</c:v>
                </c:pt>
                <c:pt idx="293">
                  <c:v>716.45384615384603</c:v>
                </c:pt>
                <c:pt idx="294">
                  <c:v>716.45384615384603</c:v>
                </c:pt>
                <c:pt idx="295">
                  <c:v>716.45384615384603</c:v>
                </c:pt>
                <c:pt idx="296">
                  <c:v>716.45384615384603</c:v>
                </c:pt>
                <c:pt idx="297">
                  <c:v>716.45384615384603</c:v>
                </c:pt>
                <c:pt idx="298">
                  <c:v>716.45384615384603</c:v>
                </c:pt>
                <c:pt idx="299">
                  <c:v>716.45384615384603</c:v>
                </c:pt>
                <c:pt idx="300">
                  <c:v>824.27692307692303</c:v>
                </c:pt>
                <c:pt idx="301">
                  <c:v>824.27692307692303</c:v>
                </c:pt>
                <c:pt idx="302">
                  <c:v>824.27692307692303</c:v>
                </c:pt>
                <c:pt idx="303">
                  <c:v>824.27692307692303</c:v>
                </c:pt>
                <c:pt idx="304">
                  <c:v>824.27692307692303</c:v>
                </c:pt>
                <c:pt idx="305">
                  <c:v>824.27692307692303</c:v>
                </c:pt>
                <c:pt idx="306">
                  <c:v>824.27692307692303</c:v>
                </c:pt>
                <c:pt idx="307">
                  <c:v>824.27692307692303</c:v>
                </c:pt>
                <c:pt idx="308">
                  <c:v>824.27692307692303</c:v>
                </c:pt>
                <c:pt idx="309">
                  <c:v>824.27692307692303</c:v>
                </c:pt>
                <c:pt idx="310">
                  <c:v>824.27692307692303</c:v>
                </c:pt>
                <c:pt idx="311">
                  <c:v>824.27692307692303</c:v>
                </c:pt>
                <c:pt idx="312">
                  <c:v>824.27692307692303</c:v>
                </c:pt>
                <c:pt idx="313">
                  <c:v>824.27692307692303</c:v>
                </c:pt>
                <c:pt idx="314">
                  <c:v>824.27692307692303</c:v>
                </c:pt>
                <c:pt idx="315">
                  <c:v>824.27692307692303</c:v>
                </c:pt>
                <c:pt idx="316">
                  <c:v>824.27692307692303</c:v>
                </c:pt>
                <c:pt idx="317">
                  <c:v>824.27692307692303</c:v>
                </c:pt>
                <c:pt idx="318">
                  <c:v>824.27692307692303</c:v>
                </c:pt>
                <c:pt idx="319">
                  <c:v>824.27692307692303</c:v>
                </c:pt>
                <c:pt idx="320">
                  <c:v>946.92307692307702</c:v>
                </c:pt>
                <c:pt idx="321">
                  <c:v>946.92307692307702</c:v>
                </c:pt>
                <c:pt idx="322">
                  <c:v>946.92307692307702</c:v>
                </c:pt>
                <c:pt idx="323">
                  <c:v>946.92307692307702</c:v>
                </c:pt>
                <c:pt idx="324">
                  <c:v>946.92307692307702</c:v>
                </c:pt>
                <c:pt idx="325">
                  <c:v>946.92307692307702</c:v>
                </c:pt>
                <c:pt idx="326">
                  <c:v>946.92307692307702</c:v>
                </c:pt>
                <c:pt idx="327">
                  <c:v>946.92307692307702</c:v>
                </c:pt>
                <c:pt idx="328">
                  <c:v>946.92307692307702</c:v>
                </c:pt>
                <c:pt idx="329">
                  <c:v>946.92307692307702</c:v>
                </c:pt>
                <c:pt idx="330">
                  <c:v>957.11538461538498</c:v>
                </c:pt>
                <c:pt idx="331">
                  <c:v>957.11538461538498</c:v>
                </c:pt>
                <c:pt idx="332">
                  <c:v>957.11538461538498</c:v>
                </c:pt>
                <c:pt idx="333">
                  <c:v>957.11538461538498</c:v>
                </c:pt>
                <c:pt idx="334">
                  <c:v>957.11538461538498</c:v>
                </c:pt>
                <c:pt idx="335">
                  <c:v>957.11538461538498</c:v>
                </c:pt>
                <c:pt idx="336">
                  <c:v>957.11538461538498</c:v>
                </c:pt>
                <c:pt idx="337">
                  <c:v>957.11538461538498</c:v>
                </c:pt>
                <c:pt idx="338">
                  <c:v>957.11538461538498</c:v>
                </c:pt>
                <c:pt idx="339">
                  <c:v>957.11538461538498</c:v>
                </c:pt>
                <c:pt idx="340">
                  <c:v>1061.90769230769</c:v>
                </c:pt>
                <c:pt idx="341">
                  <c:v>1061.90769230769</c:v>
                </c:pt>
                <c:pt idx="342">
                  <c:v>1061.90769230769</c:v>
                </c:pt>
                <c:pt idx="343">
                  <c:v>1061.90769230769</c:v>
                </c:pt>
                <c:pt idx="344">
                  <c:v>1061.90769230769</c:v>
                </c:pt>
                <c:pt idx="345">
                  <c:v>1061.90769230769</c:v>
                </c:pt>
                <c:pt idx="346">
                  <c:v>1061.90769230769</c:v>
                </c:pt>
                <c:pt idx="347">
                  <c:v>1061.90769230769</c:v>
                </c:pt>
                <c:pt idx="348">
                  <c:v>1061.90769230769</c:v>
                </c:pt>
                <c:pt idx="349">
                  <c:v>1061.90769230769</c:v>
                </c:pt>
                <c:pt idx="350">
                  <c:v>1010.63846153846</c:v>
                </c:pt>
                <c:pt idx="351">
                  <c:v>1010.63846153846</c:v>
                </c:pt>
                <c:pt idx="352">
                  <c:v>1010.63846153846</c:v>
                </c:pt>
                <c:pt idx="353">
                  <c:v>1010.63846153846</c:v>
                </c:pt>
                <c:pt idx="354">
                  <c:v>1010.63846153846</c:v>
                </c:pt>
                <c:pt idx="355">
                  <c:v>1010.63846153846</c:v>
                </c:pt>
                <c:pt idx="356">
                  <c:v>1010.63846153846</c:v>
                </c:pt>
                <c:pt idx="357">
                  <c:v>1010.63846153846</c:v>
                </c:pt>
                <c:pt idx="358">
                  <c:v>1010.63846153846</c:v>
                </c:pt>
                <c:pt idx="359">
                  <c:v>1010.63846153846</c:v>
                </c:pt>
                <c:pt idx="360">
                  <c:v>1092.5307692307699</c:v>
                </c:pt>
                <c:pt idx="361">
                  <c:v>1092.5307692307699</c:v>
                </c:pt>
                <c:pt idx="362">
                  <c:v>1092.5307692307699</c:v>
                </c:pt>
                <c:pt idx="363">
                  <c:v>1092.5307692307699</c:v>
                </c:pt>
                <c:pt idx="364">
                  <c:v>1092.5307692307699</c:v>
                </c:pt>
                <c:pt idx="365">
                  <c:v>1092.5307692307699</c:v>
                </c:pt>
                <c:pt idx="366">
                  <c:v>1092.5307692307699</c:v>
                </c:pt>
                <c:pt idx="367">
                  <c:v>1092.5307692307699</c:v>
                </c:pt>
                <c:pt idx="368">
                  <c:v>1092.5307692307699</c:v>
                </c:pt>
                <c:pt idx="369">
                  <c:v>1092.5307692307699</c:v>
                </c:pt>
                <c:pt idx="370">
                  <c:v>1118.9384615384599</c:v>
                </c:pt>
                <c:pt idx="371">
                  <c:v>1118.9384615384599</c:v>
                </c:pt>
                <c:pt idx="372">
                  <c:v>1118.9384615384599</c:v>
                </c:pt>
                <c:pt idx="373">
                  <c:v>1118.9384615384599</c:v>
                </c:pt>
                <c:pt idx="374">
                  <c:v>1118.9384615384599</c:v>
                </c:pt>
                <c:pt idx="375">
                  <c:v>1118.9384615384599</c:v>
                </c:pt>
                <c:pt idx="376">
                  <c:v>1118.9384615384599</c:v>
                </c:pt>
                <c:pt idx="377">
                  <c:v>1118.9384615384599</c:v>
                </c:pt>
                <c:pt idx="378">
                  <c:v>1118.9384615384599</c:v>
                </c:pt>
                <c:pt idx="379">
                  <c:v>1118.9384615384599</c:v>
                </c:pt>
                <c:pt idx="380">
                  <c:v>1208.82307692308</c:v>
                </c:pt>
                <c:pt idx="381">
                  <c:v>1208.82307692308</c:v>
                </c:pt>
                <c:pt idx="382">
                  <c:v>1208.82307692308</c:v>
                </c:pt>
                <c:pt idx="383">
                  <c:v>1208.82307692308</c:v>
                </c:pt>
                <c:pt idx="384">
                  <c:v>1208.82307692308</c:v>
                </c:pt>
                <c:pt idx="385">
                  <c:v>1208.82307692308</c:v>
                </c:pt>
                <c:pt idx="386">
                  <c:v>1208.82307692308</c:v>
                </c:pt>
                <c:pt idx="387">
                  <c:v>1208.82307692308</c:v>
                </c:pt>
                <c:pt idx="388">
                  <c:v>1208.82307692308</c:v>
                </c:pt>
                <c:pt idx="389">
                  <c:v>1208.82307692308</c:v>
                </c:pt>
                <c:pt idx="390">
                  <c:v>1154.8</c:v>
                </c:pt>
                <c:pt idx="391">
                  <c:v>1154.8</c:v>
                </c:pt>
                <c:pt idx="392">
                  <c:v>1154.8</c:v>
                </c:pt>
                <c:pt idx="393">
                  <c:v>1154.8</c:v>
                </c:pt>
                <c:pt idx="394">
                  <c:v>1154.8</c:v>
                </c:pt>
                <c:pt idx="395">
                  <c:v>1154.8</c:v>
                </c:pt>
                <c:pt idx="396">
                  <c:v>1154.8</c:v>
                </c:pt>
                <c:pt idx="397">
                  <c:v>1154.8</c:v>
                </c:pt>
                <c:pt idx="398">
                  <c:v>1154.8</c:v>
                </c:pt>
                <c:pt idx="399">
                  <c:v>1154.8</c:v>
                </c:pt>
                <c:pt idx="400">
                  <c:v>1224.06923076923</c:v>
                </c:pt>
                <c:pt idx="401">
                  <c:v>1224.06923076923</c:v>
                </c:pt>
                <c:pt idx="402">
                  <c:v>1224.06923076923</c:v>
                </c:pt>
                <c:pt idx="403">
                  <c:v>1224.06923076923</c:v>
                </c:pt>
                <c:pt idx="404">
                  <c:v>1224.06923076923</c:v>
                </c:pt>
                <c:pt idx="405">
                  <c:v>1224.06923076923</c:v>
                </c:pt>
                <c:pt idx="406">
                  <c:v>1224.06923076923</c:v>
                </c:pt>
                <c:pt idx="407">
                  <c:v>1224.06923076923</c:v>
                </c:pt>
                <c:pt idx="408">
                  <c:v>1224.06923076923</c:v>
                </c:pt>
                <c:pt idx="409">
                  <c:v>1224.06923076923</c:v>
                </c:pt>
                <c:pt idx="410">
                  <c:v>1195.6461538461499</c:v>
                </c:pt>
                <c:pt idx="411">
                  <c:v>1195.6461538461499</c:v>
                </c:pt>
                <c:pt idx="412">
                  <c:v>1195.6461538461499</c:v>
                </c:pt>
                <c:pt idx="413">
                  <c:v>1195.6461538461499</c:v>
                </c:pt>
                <c:pt idx="414">
                  <c:v>1195.6461538461499</c:v>
                </c:pt>
                <c:pt idx="415">
                  <c:v>1195.6461538461499</c:v>
                </c:pt>
                <c:pt idx="416">
                  <c:v>1195.6461538461499</c:v>
                </c:pt>
                <c:pt idx="417">
                  <c:v>1195.6461538461499</c:v>
                </c:pt>
                <c:pt idx="418">
                  <c:v>1195.6461538461499</c:v>
                </c:pt>
                <c:pt idx="419">
                  <c:v>1195.6461538461499</c:v>
                </c:pt>
                <c:pt idx="420">
                  <c:v>1277.5</c:v>
                </c:pt>
                <c:pt idx="421">
                  <c:v>1277.5</c:v>
                </c:pt>
                <c:pt idx="422">
                  <c:v>1277.5</c:v>
                </c:pt>
                <c:pt idx="423">
                  <c:v>1277.5</c:v>
                </c:pt>
                <c:pt idx="424">
                  <c:v>1277.5</c:v>
                </c:pt>
                <c:pt idx="425">
                  <c:v>1277.5</c:v>
                </c:pt>
                <c:pt idx="426">
                  <c:v>1277.5</c:v>
                </c:pt>
                <c:pt idx="427">
                  <c:v>1277.5</c:v>
                </c:pt>
                <c:pt idx="428">
                  <c:v>1277.5</c:v>
                </c:pt>
                <c:pt idx="429">
                  <c:v>1277.5</c:v>
                </c:pt>
                <c:pt idx="430">
                  <c:v>1248.73076923077</c:v>
                </c:pt>
                <c:pt idx="431">
                  <c:v>1248.73076923077</c:v>
                </c:pt>
                <c:pt idx="432">
                  <c:v>1248.73076923077</c:v>
                </c:pt>
                <c:pt idx="433">
                  <c:v>1248.73076923077</c:v>
                </c:pt>
                <c:pt idx="434">
                  <c:v>1248.73076923077</c:v>
                </c:pt>
                <c:pt idx="435">
                  <c:v>1248.73076923077</c:v>
                </c:pt>
                <c:pt idx="436">
                  <c:v>1248.73076923077</c:v>
                </c:pt>
                <c:pt idx="437">
                  <c:v>1248.73076923077</c:v>
                </c:pt>
                <c:pt idx="438">
                  <c:v>1248.73076923077</c:v>
                </c:pt>
                <c:pt idx="439">
                  <c:v>1248.73076923077</c:v>
                </c:pt>
                <c:pt idx="440">
                  <c:v>1325.6076923076901</c:v>
                </c:pt>
                <c:pt idx="441">
                  <c:v>1325.6076923076901</c:v>
                </c:pt>
                <c:pt idx="442">
                  <c:v>1325.6076923076901</c:v>
                </c:pt>
                <c:pt idx="443">
                  <c:v>1325.6076923076901</c:v>
                </c:pt>
                <c:pt idx="444">
                  <c:v>1325.6076923076901</c:v>
                </c:pt>
                <c:pt idx="445">
                  <c:v>1325.6076923076901</c:v>
                </c:pt>
                <c:pt idx="446">
                  <c:v>1325.6076923076901</c:v>
                </c:pt>
                <c:pt idx="447">
                  <c:v>1325.6076923076901</c:v>
                </c:pt>
                <c:pt idx="448">
                  <c:v>1325.6076923076901</c:v>
                </c:pt>
                <c:pt idx="449">
                  <c:v>1325.6076923076901</c:v>
                </c:pt>
                <c:pt idx="450">
                  <c:v>1285.54615384615</c:v>
                </c:pt>
                <c:pt idx="451">
                  <c:v>1285.54615384615</c:v>
                </c:pt>
                <c:pt idx="452">
                  <c:v>1285.54615384615</c:v>
                </c:pt>
                <c:pt idx="453">
                  <c:v>1285.54615384615</c:v>
                </c:pt>
                <c:pt idx="454">
                  <c:v>1285.54615384615</c:v>
                </c:pt>
                <c:pt idx="455">
                  <c:v>1285.54615384615</c:v>
                </c:pt>
                <c:pt idx="456">
                  <c:v>1285.54615384615</c:v>
                </c:pt>
                <c:pt idx="457">
                  <c:v>1285.54615384615</c:v>
                </c:pt>
                <c:pt idx="458">
                  <c:v>1285.54615384615</c:v>
                </c:pt>
                <c:pt idx="459">
                  <c:v>1285.54615384615</c:v>
                </c:pt>
                <c:pt idx="460">
                  <c:v>1305.70769230769</c:v>
                </c:pt>
                <c:pt idx="461">
                  <c:v>1305.70769230769</c:v>
                </c:pt>
                <c:pt idx="462">
                  <c:v>1305.70769230769</c:v>
                </c:pt>
                <c:pt idx="463">
                  <c:v>1305.70769230769</c:v>
                </c:pt>
                <c:pt idx="464">
                  <c:v>1305.70769230769</c:v>
                </c:pt>
                <c:pt idx="465">
                  <c:v>1305.70769230769</c:v>
                </c:pt>
                <c:pt idx="466">
                  <c:v>1305.70769230769</c:v>
                </c:pt>
                <c:pt idx="467">
                  <c:v>1305.70769230769</c:v>
                </c:pt>
                <c:pt idx="468">
                  <c:v>1305.70769230769</c:v>
                </c:pt>
                <c:pt idx="469">
                  <c:v>1305.70769230769</c:v>
                </c:pt>
                <c:pt idx="470">
                  <c:v>1283.02307692308</c:v>
                </c:pt>
                <c:pt idx="471">
                  <c:v>1283.02307692308</c:v>
                </c:pt>
                <c:pt idx="472">
                  <c:v>1283.02307692308</c:v>
                </c:pt>
                <c:pt idx="473">
                  <c:v>1283.02307692308</c:v>
                </c:pt>
                <c:pt idx="474">
                  <c:v>1283.02307692308</c:v>
                </c:pt>
                <c:pt idx="475">
                  <c:v>1283.02307692308</c:v>
                </c:pt>
                <c:pt idx="476">
                  <c:v>1283.02307692308</c:v>
                </c:pt>
                <c:pt idx="477">
                  <c:v>1283.02307692308</c:v>
                </c:pt>
                <c:pt idx="478">
                  <c:v>1283.02307692308</c:v>
                </c:pt>
                <c:pt idx="479">
                  <c:v>1283.02307692308</c:v>
                </c:pt>
                <c:pt idx="480">
                  <c:v>1332.70769230769</c:v>
                </c:pt>
                <c:pt idx="481">
                  <c:v>1332.70769230769</c:v>
                </c:pt>
                <c:pt idx="482">
                  <c:v>1332.70769230769</c:v>
                </c:pt>
                <c:pt idx="483">
                  <c:v>1332.70769230769</c:v>
                </c:pt>
                <c:pt idx="484">
                  <c:v>1332.70769230769</c:v>
                </c:pt>
                <c:pt idx="485">
                  <c:v>1332.70769230769</c:v>
                </c:pt>
                <c:pt idx="486">
                  <c:v>1332.70769230769</c:v>
                </c:pt>
                <c:pt idx="487">
                  <c:v>1332.70769230769</c:v>
                </c:pt>
                <c:pt idx="488">
                  <c:v>1332.70769230769</c:v>
                </c:pt>
                <c:pt idx="489">
                  <c:v>1332.70769230769</c:v>
                </c:pt>
                <c:pt idx="490">
                  <c:v>1321.4</c:v>
                </c:pt>
                <c:pt idx="491">
                  <c:v>1321.4</c:v>
                </c:pt>
                <c:pt idx="492">
                  <c:v>1321.4</c:v>
                </c:pt>
                <c:pt idx="493">
                  <c:v>1321.4</c:v>
                </c:pt>
                <c:pt idx="494">
                  <c:v>1321.4</c:v>
                </c:pt>
                <c:pt idx="495">
                  <c:v>1321.4</c:v>
                </c:pt>
                <c:pt idx="496">
                  <c:v>1321.4</c:v>
                </c:pt>
                <c:pt idx="497">
                  <c:v>1321.4</c:v>
                </c:pt>
                <c:pt idx="498">
                  <c:v>1321.4</c:v>
                </c:pt>
                <c:pt idx="499">
                  <c:v>1321.4</c:v>
                </c:pt>
                <c:pt idx="500">
                  <c:v>1287.2615384615401</c:v>
                </c:pt>
                <c:pt idx="501">
                  <c:v>1287.2615384615401</c:v>
                </c:pt>
                <c:pt idx="502">
                  <c:v>1287.2615384615401</c:v>
                </c:pt>
                <c:pt idx="503">
                  <c:v>1287.2615384615401</c:v>
                </c:pt>
                <c:pt idx="504">
                  <c:v>1287.2615384615401</c:v>
                </c:pt>
                <c:pt idx="505">
                  <c:v>1287.2615384615401</c:v>
                </c:pt>
                <c:pt idx="506">
                  <c:v>1287.2615384615401</c:v>
                </c:pt>
                <c:pt idx="507">
                  <c:v>1287.2615384615401</c:v>
                </c:pt>
                <c:pt idx="508">
                  <c:v>1287.2615384615401</c:v>
                </c:pt>
                <c:pt idx="509">
                  <c:v>1287.2615384615401</c:v>
                </c:pt>
                <c:pt idx="510">
                  <c:v>1286.2846153846201</c:v>
                </c:pt>
                <c:pt idx="511">
                  <c:v>1286.2846153846201</c:v>
                </c:pt>
                <c:pt idx="512">
                  <c:v>1286.2846153846201</c:v>
                </c:pt>
                <c:pt idx="513">
                  <c:v>1286.2846153846201</c:v>
                </c:pt>
                <c:pt idx="514">
                  <c:v>1286.2846153846201</c:v>
                </c:pt>
                <c:pt idx="515">
                  <c:v>1286.2846153846201</c:v>
                </c:pt>
                <c:pt idx="516">
                  <c:v>1286.2846153846201</c:v>
                </c:pt>
                <c:pt idx="517">
                  <c:v>1286.2846153846201</c:v>
                </c:pt>
                <c:pt idx="518">
                  <c:v>1286.2846153846201</c:v>
                </c:pt>
                <c:pt idx="519">
                  <c:v>1286.2846153846201</c:v>
                </c:pt>
                <c:pt idx="520">
                  <c:v>1275.22307692308</c:v>
                </c:pt>
                <c:pt idx="521">
                  <c:v>1275.22307692308</c:v>
                </c:pt>
                <c:pt idx="522">
                  <c:v>1275.22307692308</c:v>
                </c:pt>
                <c:pt idx="523">
                  <c:v>1275.22307692308</c:v>
                </c:pt>
                <c:pt idx="524">
                  <c:v>1275.22307692308</c:v>
                </c:pt>
                <c:pt idx="525">
                  <c:v>1275.22307692308</c:v>
                </c:pt>
                <c:pt idx="526">
                  <c:v>1275.22307692308</c:v>
                </c:pt>
                <c:pt idx="527">
                  <c:v>1275.22307692308</c:v>
                </c:pt>
                <c:pt idx="528">
                  <c:v>1275.22307692308</c:v>
                </c:pt>
                <c:pt idx="529">
                  <c:v>1275.22307692308</c:v>
                </c:pt>
                <c:pt idx="530">
                  <c:v>1272.5153846153901</c:v>
                </c:pt>
                <c:pt idx="531">
                  <c:v>1272.5153846153901</c:v>
                </c:pt>
                <c:pt idx="532">
                  <c:v>1272.5153846153901</c:v>
                </c:pt>
                <c:pt idx="533">
                  <c:v>1272.5153846153901</c:v>
                </c:pt>
                <c:pt idx="534">
                  <c:v>1272.5153846153901</c:v>
                </c:pt>
                <c:pt idx="535">
                  <c:v>1272.5153846153901</c:v>
                </c:pt>
                <c:pt idx="536">
                  <c:v>1272.5153846153901</c:v>
                </c:pt>
                <c:pt idx="537">
                  <c:v>1272.5153846153901</c:v>
                </c:pt>
                <c:pt idx="538">
                  <c:v>1272.5153846153901</c:v>
                </c:pt>
                <c:pt idx="539">
                  <c:v>1272.5153846153901</c:v>
                </c:pt>
                <c:pt idx="540">
                  <c:v>1266.2846153846201</c:v>
                </c:pt>
                <c:pt idx="541">
                  <c:v>1266.2846153846201</c:v>
                </c:pt>
                <c:pt idx="542">
                  <c:v>1266.2846153846201</c:v>
                </c:pt>
                <c:pt idx="543">
                  <c:v>1266.2846153846201</c:v>
                </c:pt>
                <c:pt idx="544">
                  <c:v>1266.2846153846201</c:v>
                </c:pt>
                <c:pt idx="545">
                  <c:v>1266.2846153846201</c:v>
                </c:pt>
                <c:pt idx="546">
                  <c:v>1266.2846153846201</c:v>
                </c:pt>
                <c:pt idx="547">
                  <c:v>1266.2846153846201</c:v>
                </c:pt>
                <c:pt idx="548">
                  <c:v>1266.2846153846201</c:v>
                </c:pt>
                <c:pt idx="549">
                  <c:v>1266.2846153846201</c:v>
                </c:pt>
                <c:pt idx="550">
                  <c:v>1289.6230769230799</c:v>
                </c:pt>
                <c:pt idx="551">
                  <c:v>1289.6230769230799</c:v>
                </c:pt>
                <c:pt idx="552">
                  <c:v>1289.6230769230799</c:v>
                </c:pt>
                <c:pt idx="553">
                  <c:v>1289.6230769230799</c:v>
                </c:pt>
                <c:pt idx="554">
                  <c:v>1289.6230769230799</c:v>
                </c:pt>
                <c:pt idx="555">
                  <c:v>1289.6230769230799</c:v>
                </c:pt>
                <c:pt idx="556">
                  <c:v>1289.6230769230799</c:v>
                </c:pt>
                <c:pt idx="557">
                  <c:v>1289.6230769230799</c:v>
                </c:pt>
                <c:pt idx="558">
                  <c:v>1289.6230769230799</c:v>
                </c:pt>
                <c:pt idx="559">
                  <c:v>1289.6230769230799</c:v>
                </c:pt>
                <c:pt idx="560">
                  <c:v>1295.6076923076901</c:v>
                </c:pt>
                <c:pt idx="561">
                  <c:v>1295.6076923076901</c:v>
                </c:pt>
                <c:pt idx="562">
                  <c:v>1295.6076923076901</c:v>
                </c:pt>
                <c:pt idx="563">
                  <c:v>1295.6076923076901</c:v>
                </c:pt>
                <c:pt idx="564">
                  <c:v>1295.6076923076901</c:v>
                </c:pt>
                <c:pt idx="565">
                  <c:v>1295.6076923076901</c:v>
                </c:pt>
                <c:pt idx="566">
                  <c:v>1295.6076923076901</c:v>
                </c:pt>
                <c:pt idx="567">
                  <c:v>1295.6076923076901</c:v>
                </c:pt>
                <c:pt idx="568">
                  <c:v>1295.6076923076901</c:v>
                </c:pt>
                <c:pt idx="569">
                  <c:v>1295.6076923076901</c:v>
                </c:pt>
                <c:pt idx="570">
                  <c:v>1319.75384615385</c:v>
                </c:pt>
                <c:pt idx="571">
                  <c:v>1319.75384615385</c:v>
                </c:pt>
                <c:pt idx="572">
                  <c:v>1319.75384615385</c:v>
                </c:pt>
                <c:pt idx="573">
                  <c:v>1319.75384615385</c:v>
                </c:pt>
                <c:pt idx="574">
                  <c:v>1319.75384615385</c:v>
                </c:pt>
                <c:pt idx="575">
                  <c:v>1319.75384615385</c:v>
                </c:pt>
                <c:pt idx="576">
                  <c:v>1319.75384615385</c:v>
                </c:pt>
                <c:pt idx="577">
                  <c:v>1319.75384615385</c:v>
                </c:pt>
                <c:pt idx="578">
                  <c:v>1319.75384615385</c:v>
                </c:pt>
                <c:pt idx="579">
                  <c:v>1319.75384615385</c:v>
                </c:pt>
                <c:pt idx="580">
                  <c:v>1341.02307692308</c:v>
                </c:pt>
                <c:pt idx="581">
                  <c:v>1341.02307692308</c:v>
                </c:pt>
                <c:pt idx="582">
                  <c:v>1341.02307692308</c:v>
                </c:pt>
                <c:pt idx="583">
                  <c:v>1341.02307692308</c:v>
                </c:pt>
                <c:pt idx="584">
                  <c:v>1341.02307692308</c:v>
                </c:pt>
                <c:pt idx="585">
                  <c:v>1341.02307692308</c:v>
                </c:pt>
                <c:pt idx="586">
                  <c:v>1341.02307692308</c:v>
                </c:pt>
                <c:pt idx="587">
                  <c:v>1341.02307692308</c:v>
                </c:pt>
                <c:pt idx="588">
                  <c:v>1341.02307692308</c:v>
                </c:pt>
                <c:pt idx="589">
                  <c:v>1341.02307692308</c:v>
                </c:pt>
                <c:pt idx="590">
                  <c:v>1394.1692307692299</c:v>
                </c:pt>
                <c:pt idx="591">
                  <c:v>1394.1692307692299</c:v>
                </c:pt>
                <c:pt idx="592">
                  <c:v>1394.1692307692299</c:v>
                </c:pt>
                <c:pt idx="593">
                  <c:v>1394.1692307692299</c:v>
                </c:pt>
                <c:pt idx="594">
                  <c:v>1394.1692307692299</c:v>
                </c:pt>
                <c:pt idx="595">
                  <c:v>1394.1692307692299</c:v>
                </c:pt>
                <c:pt idx="596">
                  <c:v>1394.1692307692299</c:v>
                </c:pt>
                <c:pt idx="597">
                  <c:v>1394.1692307692299</c:v>
                </c:pt>
                <c:pt idx="598">
                  <c:v>1394.1692307692299</c:v>
                </c:pt>
                <c:pt idx="599">
                  <c:v>1394.1692307692299</c:v>
                </c:pt>
                <c:pt idx="600">
                  <c:v>1425.95384615385</c:v>
                </c:pt>
                <c:pt idx="601">
                  <c:v>1425.95384615385</c:v>
                </c:pt>
                <c:pt idx="602">
                  <c:v>1425.95384615385</c:v>
                </c:pt>
                <c:pt idx="603">
                  <c:v>1425.95384615385</c:v>
                </c:pt>
                <c:pt idx="604">
                  <c:v>1425.95384615385</c:v>
                </c:pt>
                <c:pt idx="605">
                  <c:v>1425.95384615385</c:v>
                </c:pt>
                <c:pt idx="606">
                  <c:v>1425.95384615385</c:v>
                </c:pt>
                <c:pt idx="607">
                  <c:v>1425.95384615385</c:v>
                </c:pt>
                <c:pt idx="608">
                  <c:v>1425.95384615385</c:v>
                </c:pt>
                <c:pt idx="609">
                  <c:v>1425.95384615385</c:v>
                </c:pt>
                <c:pt idx="610">
                  <c:v>1519.3307692307701</c:v>
                </c:pt>
                <c:pt idx="611">
                  <c:v>1519.3307692307701</c:v>
                </c:pt>
                <c:pt idx="612">
                  <c:v>1519.3307692307701</c:v>
                </c:pt>
                <c:pt idx="613">
                  <c:v>1519.3307692307701</c:v>
                </c:pt>
                <c:pt idx="614">
                  <c:v>1519.3307692307701</c:v>
                </c:pt>
                <c:pt idx="615">
                  <c:v>1519.3307692307701</c:v>
                </c:pt>
                <c:pt idx="616">
                  <c:v>1519.3307692307701</c:v>
                </c:pt>
                <c:pt idx="617">
                  <c:v>1519.3307692307701</c:v>
                </c:pt>
                <c:pt idx="618">
                  <c:v>1519.3307692307701</c:v>
                </c:pt>
                <c:pt idx="619">
                  <c:v>1519.3307692307701</c:v>
                </c:pt>
                <c:pt idx="620">
                  <c:v>1570.75384615385</c:v>
                </c:pt>
                <c:pt idx="621">
                  <c:v>1570.75384615385</c:v>
                </c:pt>
                <c:pt idx="622">
                  <c:v>1570.75384615385</c:v>
                </c:pt>
                <c:pt idx="623">
                  <c:v>1570.75384615385</c:v>
                </c:pt>
                <c:pt idx="624">
                  <c:v>1570.75384615385</c:v>
                </c:pt>
                <c:pt idx="625">
                  <c:v>1570.75384615385</c:v>
                </c:pt>
                <c:pt idx="626">
                  <c:v>1570.75384615385</c:v>
                </c:pt>
                <c:pt idx="627">
                  <c:v>1570.75384615385</c:v>
                </c:pt>
                <c:pt idx="628">
                  <c:v>1570.75384615385</c:v>
                </c:pt>
                <c:pt idx="629">
                  <c:v>1570.75384615385</c:v>
                </c:pt>
                <c:pt idx="630">
                  <c:v>1622.4384615384599</c:v>
                </c:pt>
                <c:pt idx="631">
                  <c:v>1622.4384615384599</c:v>
                </c:pt>
                <c:pt idx="632">
                  <c:v>1622.4384615384599</c:v>
                </c:pt>
                <c:pt idx="633">
                  <c:v>1622.4384615384599</c:v>
                </c:pt>
                <c:pt idx="634">
                  <c:v>1622.4384615384599</c:v>
                </c:pt>
                <c:pt idx="635">
                  <c:v>1622.4384615384599</c:v>
                </c:pt>
                <c:pt idx="636">
                  <c:v>1622.4384615384599</c:v>
                </c:pt>
                <c:pt idx="637">
                  <c:v>1622.4384615384599</c:v>
                </c:pt>
                <c:pt idx="638">
                  <c:v>1622.4384615384599</c:v>
                </c:pt>
                <c:pt idx="639">
                  <c:v>1622.4384615384599</c:v>
                </c:pt>
                <c:pt idx="640">
                  <c:v>1694.9</c:v>
                </c:pt>
                <c:pt idx="641">
                  <c:v>1694.9</c:v>
                </c:pt>
                <c:pt idx="642">
                  <c:v>1694.9</c:v>
                </c:pt>
                <c:pt idx="643">
                  <c:v>1694.9</c:v>
                </c:pt>
                <c:pt idx="644">
                  <c:v>1694.9</c:v>
                </c:pt>
                <c:pt idx="645">
                  <c:v>1694.9</c:v>
                </c:pt>
                <c:pt idx="646">
                  <c:v>1694.9</c:v>
                </c:pt>
                <c:pt idx="647">
                  <c:v>1694.9</c:v>
                </c:pt>
                <c:pt idx="648">
                  <c:v>1694.9</c:v>
                </c:pt>
                <c:pt idx="649">
                  <c:v>1694.9</c:v>
                </c:pt>
                <c:pt idx="650">
                  <c:v>1777.0615384615401</c:v>
                </c:pt>
                <c:pt idx="651">
                  <c:v>1777.0615384615401</c:v>
                </c:pt>
                <c:pt idx="652">
                  <c:v>1777.0615384615401</c:v>
                </c:pt>
                <c:pt idx="653">
                  <c:v>1777.0615384615401</c:v>
                </c:pt>
                <c:pt idx="654">
                  <c:v>1777.0615384615401</c:v>
                </c:pt>
                <c:pt idx="655">
                  <c:v>1777.0615384615401</c:v>
                </c:pt>
                <c:pt idx="656">
                  <c:v>1777.0615384615401</c:v>
                </c:pt>
                <c:pt idx="657">
                  <c:v>1777.0615384615401</c:v>
                </c:pt>
                <c:pt idx="658">
                  <c:v>1777.0615384615401</c:v>
                </c:pt>
                <c:pt idx="659">
                  <c:v>1777.0615384615401</c:v>
                </c:pt>
                <c:pt idx="660">
                  <c:v>1844.23076923077</c:v>
                </c:pt>
                <c:pt idx="661">
                  <c:v>1844.23076923077</c:v>
                </c:pt>
                <c:pt idx="662">
                  <c:v>1844.23076923077</c:v>
                </c:pt>
                <c:pt idx="663">
                  <c:v>1844.23076923077</c:v>
                </c:pt>
                <c:pt idx="664">
                  <c:v>1844.23076923077</c:v>
                </c:pt>
                <c:pt idx="665">
                  <c:v>1844.23076923077</c:v>
                </c:pt>
                <c:pt idx="666">
                  <c:v>1844.23076923077</c:v>
                </c:pt>
                <c:pt idx="667">
                  <c:v>1844.23076923077</c:v>
                </c:pt>
                <c:pt idx="668">
                  <c:v>1844.23076923077</c:v>
                </c:pt>
                <c:pt idx="669">
                  <c:v>1844.23076923077</c:v>
                </c:pt>
                <c:pt idx="670">
                  <c:v>1947.8538461538501</c:v>
                </c:pt>
                <c:pt idx="671">
                  <c:v>1947.8538461538501</c:v>
                </c:pt>
                <c:pt idx="672">
                  <c:v>1947.8538461538501</c:v>
                </c:pt>
                <c:pt idx="673">
                  <c:v>1947.8538461538501</c:v>
                </c:pt>
                <c:pt idx="674">
                  <c:v>1947.8538461538501</c:v>
                </c:pt>
                <c:pt idx="675">
                  <c:v>1947.8538461538501</c:v>
                </c:pt>
                <c:pt idx="676">
                  <c:v>1947.8538461538501</c:v>
                </c:pt>
                <c:pt idx="677">
                  <c:v>1947.8538461538501</c:v>
                </c:pt>
                <c:pt idx="678">
                  <c:v>1947.8538461538501</c:v>
                </c:pt>
                <c:pt idx="679">
                  <c:v>1947.8538461538501</c:v>
                </c:pt>
                <c:pt idx="680">
                  <c:v>2069.8923076923102</c:v>
                </c:pt>
                <c:pt idx="681">
                  <c:v>2069.8923076923102</c:v>
                </c:pt>
                <c:pt idx="682">
                  <c:v>2069.8923076923102</c:v>
                </c:pt>
                <c:pt idx="683">
                  <c:v>2069.8923076923102</c:v>
                </c:pt>
                <c:pt idx="684">
                  <c:v>2069.8923076923102</c:v>
                </c:pt>
                <c:pt idx="685">
                  <c:v>2069.8923076923102</c:v>
                </c:pt>
                <c:pt idx="686">
                  <c:v>2069.8923076923102</c:v>
                </c:pt>
                <c:pt idx="687">
                  <c:v>2069.8923076923102</c:v>
                </c:pt>
                <c:pt idx="688">
                  <c:v>2069.8923076923102</c:v>
                </c:pt>
                <c:pt idx="689">
                  <c:v>2069.8923076923102</c:v>
                </c:pt>
                <c:pt idx="690">
                  <c:v>2178.0846153846101</c:v>
                </c:pt>
                <c:pt idx="691">
                  <c:v>2178.0846153846101</c:v>
                </c:pt>
                <c:pt idx="692">
                  <c:v>2178.0846153846101</c:v>
                </c:pt>
                <c:pt idx="693">
                  <c:v>2178.0846153846101</c:v>
                </c:pt>
                <c:pt idx="694">
                  <c:v>2178.0846153846101</c:v>
                </c:pt>
                <c:pt idx="695">
                  <c:v>2178.0846153846101</c:v>
                </c:pt>
                <c:pt idx="696">
                  <c:v>2178.0846153846101</c:v>
                </c:pt>
                <c:pt idx="697">
                  <c:v>2178.0846153846101</c:v>
                </c:pt>
                <c:pt idx="698">
                  <c:v>2178.0846153846101</c:v>
                </c:pt>
                <c:pt idx="699">
                  <c:v>2178.0846153846101</c:v>
                </c:pt>
                <c:pt idx="700">
                  <c:v>2326.72307692308</c:v>
                </c:pt>
                <c:pt idx="701">
                  <c:v>2326.72307692308</c:v>
                </c:pt>
                <c:pt idx="702">
                  <c:v>2326.72307692308</c:v>
                </c:pt>
                <c:pt idx="703">
                  <c:v>2326.72307692308</c:v>
                </c:pt>
                <c:pt idx="704">
                  <c:v>2326.72307692308</c:v>
                </c:pt>
                <c:pt idx="705">
                  <c:v>2326.72307692308</c:v>
                </c:pt>
                <c:pt idx="706">
                  <c:v>2326.72307692308</c:v>
                </c:pt>
                <c:pt idx="707">
                  <c:v>2326.72307692308</c:v>
                </c:pt>
                <c:pt idx="708">
                  <c:v>2326.72307692308</c:v>
                </c:pt>
                <c:pt idx="709">
                  <c:v>2326.72307692308</c:v>
                </c:pt>
                <c:pt idx="710">
                  <c:v>2466.0230769230802</c:v>
                </c:pt>
                <c:pt idx="711">
                  <c:v>2466.0230769230802</c:v>
                </c:pt>
                <c:pt idx="712">
                  <c:v>2466.0230769230802</c:v>
                </c:pt>
                <c:pt idx="713">
                  <c:v>2466.0230769230802</c:v>
                </c:pt>
                <c:pt idx="714">
                  <c:v>2466.0230769230802</c:v>
                </c:pt>
                <c:pt idx="715">
                  <c:v>2466.0230769230802</c:v>
                </c:pt>
                <c:pt idx="716">
                  <c:v>2466.0230769230802</c:v>
                </c:pt>
                <c:pt idx="717">
                  <c:v>2466.0230769230802</c:v>
                </c:pt>
                <c:pt idx="718">
                  <c:v>2466.0230769230802</c:v>
                </c:pt>
                <c:pt idx="719">
                  <c:v>2466.0230769230802</c:v>
                </c:pt>
                <c:pt idx="720">
                  <c:v>2769.9692307692299</c:v>
                </c:pt>
                <c:pt idx="721">
                  <c:v>2769.9692307692299</c:v>
                </c:pt>
                <c:pt idx="722">
                  <c:v>2769.9692307692299</c:v>
                </c:pt>
                <c:pt idx="723">
                  <c:v>2769.9692307692299</c:v>
                </c:pt>
                <c:pt idx="724">
                  <c:v>2769.9692307692299</c:v>
                </c:pt>
                <c:pt idx="725">
                  <c:v>2769.9692307692299</c:v>
                </c:pt>
                <c:pt idx="726">
                  <c:v>2769.9692307692299</c:v>
                </c:pt>
                <c:pt idx="727">
                  <c:v>2769.9692307692299</c:v>
                </c:pt>
                <c:pt idx="728">
                  <c:v>2769.9692307692299</c:v>
                </c:pt>
                <c:pt idx="729">
                  <c:v>2769.9692307692299</c:v>
                </c:pt>
                <c:pt idx="730">
                  <c:v>2939.5615384615398</c:v>
                </c:pt>
                <c:pt idx="731">
                  <c:v>2939.5615384615398</c:v>
                </c:pt>
                <c:pt idx="732">
                  <c:v>2939.5615384615398</c:v>
                </c:pt>
                <c:pt idx="733">
                  <c:v>2939.5615384615398</c:v>
                </c:pt>
                <c:pt idx="734">
                  <c:v>2939.5615384615398</c:v>
                </c:pt>
                <c:pt idx="735">
                  <c:v>2939.5615384615398</c:v>
                </c:pt>
                <c:pt idx="736">
                  <c:v>2939.5615384615398</c:v>
                </c:pt>
                <c:pt idx="737">
                  <c:v>2939.5615384615398</c:v>
                </c:pt>
                <c:pt idx="738">
                  <c:v>2939.5615384615398</c:v>
                </c:pt>
                <c:pt idx="739">
                  <c:v>2939.5615384615398</c:v>
                </c:pt>
                <c:pt idx="740">
                  <c:v>3379.6153846153802</c:v>
                </c:pt>
                <c:pt idx="741">
                  <c:v>3379.6153846153802</c:v>
                </c:pt>
                <c:pt idx="742">
                  <c:v>3379.6153846153802</c:v>
                </c:pt>
                <c:pt idx="743">
                  <c:v>3379.6153846153802</c:v>
                </c:pt>
                <c:pt idx="744">
                  <c:v>3379.6153846153802</c:v>
                </c:pt>
                <c:pt idx="745">
                  <c:v>3379.6153846153802</c:v>
                </c:pt>
                <c:pt idx="746">
                  <c:v>3379.6153846153802</c:v>
                </c:pt>
                <c:pt idx="747">
                  <c:v>3379.6153846153802</c:v>
                </c:pt>
                <c:pt idx="748">
                  <c:v>3379.6153846153802</c:v>
                </c:pt>
                <c:pt idx="749">
                  <c:v>3379.6153846153802</c:v>
                </c:pt>
                <c:pt idx="750">
                  <c:v>3535.09230769231</c:v>
                </c:pt>
                <c:pt idx="751">
                  <c:v>3535.09230769231</c:v>
                </c:pt>
                <c:pt idx="752">
                  <c:v>3535.09230769231</c:v>
                </c:pt>
                <c:pt idx="753">
                  <c:v>3535.09230769231</c:v>
                </c:pt>
                <c:pt idx="754">
                  <c:v>3535.09230769231</c:v>
                </c:pt>
                <c:pt idx="755">
                  <c:v>3535.09230769231</c:v>
                </c:pt>
                <c:pt idx="756">
                  <c:v>3535.09230769231</c:v>
                </c:pt>
                <c:pt idx="757">
                  <c:v>3535.09230769231</c:v>
                </c:pt>
                <c:pt idx="758">
                  <c:v>3535.09230769231</c:v>
                </c:pt>
                <c:pt idx="759">
                  <c:v>3535.09230769231</c:v>
                </c:pt>
                <c:pt idx="760">
                  <c:v>3746.04615384616</c:v>
                </c:pt>
                <c:pt idx="761">
                  <c:v>3746.04615384616</c:v>
                </c:pt>
                <c:pt idx="762">
                  <c:v>3746.04615384616</c:v>
                </c:pt>
                <c:pt idx="763">
                  <c:v>3746.04615384616</c:v>
                </c:pt>
                <c:pt idx="764">
                  <c:v>3746.04615384616</c:v>
                </c:pt>
                <c:pt idx="765">
                  <c:v>3746.04615384616</c:v>
                </c:pt>
                <c:pt idx="766">
                  <c:v>3746.04615384616</c:v>
                </c:pt>
                <c:pt idx="767">
                  <c:v>3746.04615384616</c:v>
                </c:pt>
                <c:pt idx="768">
                  <c:v>3746.04615384616</c:v>
                </c:pt>
                <c:pt idx="769">
                  <c:v>3746.04615384616</c:v>
                </c:pt>
                <c:pt idx="770">
                  <c:v>3950.2461538461598</c:v>
                </c:pt>
                <c:pt idx="771">
                  <c:v>3950.2461538461598</c:v>
                </c:pt>
                <c:pt idx="772">
                  <c:v>3950.2461538461598</c:v>
                </c:pt>
                <c:pt idx="773">
                  <c:v>3950.2461538461598</c:v>
                </c:pt>
                <c:pt idx="774">
                  <c:v>3950.2461538461598</c:v>
                </c:pt>
                <c:pt idx="775">
                  <c:v>3950.2461538461598</c:v>
                </c:pt>
                <c:pt idx="776">
                  <c:v>3950.2461538461598</c:v>
                </c:pt>
                <c:pt idx="777">
                  <c:v>3950.2461538461598</c:v>
                </c:pt>
                <c:pt idx="778">
                  <c:v>3950.2461538461598</c:v>
                </c:pt>
                <c:pt idx="779">
                  <c:v>3950.2461538461598</c:v>
                </c:pt>
                <c:pt idx="780">
                  <c:v>4172.9153846153904</c:v>
                </c:pt>
                <c:pt idx="781">
                  <c:v>4172.9153846153904</c:v>
                </c:pt>
                <c:pt idx="782">
                  <c:v>4172.9153846153904</c:v>
                </c:pt>
                <c:pt idx="783">
                  <c:v>4172.9153846153904</c:v>
                </c:pt>
                <c:pt idx="784">
                  <c:v>4172.9153846153904</c:v>
                </c:pt>
                <c:pt idx="785">
                  <c:v>4172.9153846153904</c:v>
                </c:pt>
                <c:pt idx="786">
                  <c:v>4172.9153846153904</c:v>
                </c:pt>
                <c:pt idx="787">
                  <c:v>4172.9153846153904</c:v>
                </c:pt>
                <c:pt idx="788">
                  <c:v>4172.9153846153904</c:v>
                </c:pt>
                <c:pt idx="789">
                  <c:v>4172.9153846153904</c:v>
                </c:pt>
                <c:pt idx="790">
                  <c:v>4350.18461538462</c:v>
                </c:pt>
                <c:pt idx="791">
                  <c:v>4350.18461538462</c:v>
                </c:pt>
                <c:pt idx="792">
                  <c:v>4350.18461538462</c:v>
                </c:pt>
                <c:pt idx="793">
                  <c:v>4350.18461538462</c:v>
                </c:pt>
                <c:pt idx="794">
                  <c:v>4350.18461538462</c:v>
                </c:pt>
                <c:pt idx="795">
                  <c:v>4350.18461538462</c:v>
                </c:pt>
                <c:pt idx="796">
                  <c:v>4350.18461538462</c:v>
                </c:pt>
                <c:pt idx="797">
                  <c:v>4350.18461538462</c:v>
                </c:pt>
                <c:pt idx="798">
                  <c:v>4350.18461538462</c:v>
                </c:pt>
                <c:pt idx="799">
                  <c:v>4350.18461538462</c:v>
                </c:pt>
                <c:pt idx="800">
                  <c:v>4580.1307692307701</c:v>
                </c:pt>
                <c:pt idx="801">
                  <c:v>4580.1307692307701</c:v>
                </c:pt>
                <c:pt idx="802">
                  <c:v>4580.1307692307701</c:v>
                </c:pt>
                <c:pt idx="803">
                  <c:v>4580.1307692307701</c:v>
                </c:pt>
                <c:pt idx="804">
                  <c:v>4580.1307692307701</c:v>
                </c:pt>
                <c:pt idx="805">
                  <c:v>4580.1307692307701</c:v>
                </c:pt>
                <c:pt idx="806">
                  <c:v>4580.1307692307701</c:v>
                </c:pt>
                <c:pt idx="807">
                  <c:v>4580.1307692307701</c:v>
                </c:pt>
                <c:pt idx="808">
                  <c:v>4580.1307692307701</c:v>
                </c:pt>
                <c:pt idx="809">
                  <c:v>4580.1307692307701</c:v>
                </c:pt>
                <c:pt idx="810">
                  <c:v>4765.5769230769201</c:v>
                </c:pt>
                <c:pt idx="811">
                  <c:v>4765.5769230769201</c:v>
                </c:pt>
                <c:pt idx="812">
                  <c:v>4765.5769230769201</c:v>
                </c:pt>
                <c:pt idx="813">
                  <c:v>4765.5769230769201</c:v>
                </c:pt>
                <c:pt idx="814">
                  <c:v>4765.5769230769201</c:v>
                </c:pt>
                <c:pt idx="815">
                  <c:v>4765.5769230769201</c:v>
                </c:pt>
                <c:pt idx="816">
                  <c:v>4765.5769230769201</c:v>
                </c:pt>
                <c:pt idx="817">
                  <c:v>4765.5769230769201</c:v>
                </c:pt>
                <c:pt idx="818">
                  <c:v>4765.5769230769201</c:v>
                </c:pt>
                <c:pt idx="819">
                  <c:v>4765.5769230769201</c:v>
                </c:pt>
                <c:pt idx="820">
                  <c:v>4976.6769230769196</c:v>
                </c:pt>
                <c:pt idx="821">
                  <c:v>4976.6769230769196</c:v>
                </c:pt>
                <c:pt idx="822">
                  <c:v>4976.6769230769196</c:v>
                </c:pt>
                <c:pt idx="823">
                  <c:v>4976.6769230769196</c:v>
                </c:pt>
                <c:pt idx="824">
                  <c:v>4976.6769230769196</c:v>
                </c:pt>
                <c:pt idx="825">
                  <c:v>4976.6769230769196</c:v>
                </c:pt>
                <c:pt idx="826">
                  <c:v>4976.6769230769196</c:v>
                </c:pt>
                <c:pt idx="827">
                  <c:v>4976.6769230769196</c:v>
                </c:pt>
                <c:pt idx="828">
                  <c:v>4976.6769230769196</c:v>
                </c:pt>
                <c:pt idx="829">
                  <c:v>4976.6769230769196</c:v>
                </c:pt>
                <c:pt idx="830">
                  <c:v>5173.9692307692303</c:v>
                </c:pt>
                <c:pt idx="831">
                  <c:v>5173.9692307692303</c:v>
                </c:pt>
                <c:pt idx="832">
                  <c:v>5173.9692307692303</c:v>
                </c:pt>
                <c:pt idx="833">
                  <c:v>5173.9692307692303</c:v>
                </c:pt>
                <c:pt idx="834">
                  <c:v>5173.9692307692303</c:v>
                </c:pt>
                <c:pt idx="835">
                  <c:v>5173.9692307692303</c:v>
                </c:pt>
                <c:pt idx="836">
                  <c:v>5173.9692307692303</c:v>
                </c:pt>
                <c:pt idx="837">
                  <c:v>5173.9692307692303</c:v>
                </c:pt>
                <c:pt idx="838">
                  <c:v>5173.9692307692303</c:v>
                </c:pt>
                <c:pt idx="839">
                  <c:v>5173.9692307692303</c:v>
                </c:pt>
                <c:pt idx="840">
                  <c:v>5402.9384615384597</c:v>
                </c:pt>
                <c:pt idx="841">
                  <c:v>5402.9384615384597</c:v>
                </c:pt>
                <c:pt idx="842">
                  <c:v>5402.9384615384597</c:v>
                </c:pt>
                <c:pt idx="843">
                  <c:v>5402.9384615384597</c:v>
                </c:pt>
                <c:pt idx="844">
                  <c:v>5402.9384615384597</c:v>
                </c:pt>
                <c:pt idx="845">
                  <c:v>5402.9384615384597</c:v>
                </c:pt>
                <c:pt idx="846">
                  <c:v>5402.9384615384597</c:v>
                </c:pt>
                <c:pt idx="847">
                  <c:v>5402.9384615384597</c:v>
                </c:pt>
                <c:pt idx="848">
                  <c:v>5402.9384615384597</c:v>
                </c:pt>
                <c:pt idx="849">
                  <c:v>5402.9384615384597</c:v>
                </c:pt>
                <c:pt idx="850">
                  <c:v>5807.5</c:v>
                </c:pt>
                <c:pt idx="851">
                  <c:v>5807.5</c:v>
                </c:pt>
                <c:pt idx="852">
                  <c:v>5807.5</c:v>
                </c:pt>
                <c:pt idx="853">
                  <c:v>5807.5</c:v>
                </c:pt>
                <c:pt idx="854">
                  <c:v>5807.5</c:v>
                </c:pt>
                <c:pt idx="855">
                  <c:v>5807.5</c:v>
                </c:pt>
                <c:pt idx="856">
                  <c:v>5807.5</c:v>
                </c:pt>
                <c:pt idx="857">
                  <c:v>5807.5</c:v>
                </c:pt>
                <c:pt idx="858">
                  <c:v>5807.5</c:v>
                </c:pt>
                <c:pt idx="859">
                  <c:v>5807.5</c:v>
                </c:pt>
                <c:pt idx="860">
                  <c:v>6022.1923076923104</c:v>
                </c:pt>
                <c:pt idx="861">
                  <c:v>6022.1923076923104</c:v>
                </c:pt>
                <c:pt idx="862">
                  <c:v>6022.1923076923104</c:v>
                </c:pt>
                <c:pt idx="863">
                  <c:v>6022.1923076923104</c:v>
                </c:pt>
                <c:pt idx="864">
                  <c:v>6022.1923076923104</c:v>
                </c:pt>
                <c:pt idx="865">
                  <c:v>6022.1923076923104</c:v>
                </c:pt>
                <c:pt idx="866">
                  <c:v>6022.1923076923104</c:v>
                </c:pt>
                <c:pt idx="867">
                  <c:v>6022.1923076923104</c:v>
                </c:pt>
                <c:pt idx="868">
                  <c:v>6022.1923076923104</c:v>
                </c:pt>
                <c:pt idx="869">
                  <c:v>6022.1923076923104</c:v>
                </c:pt>
                <c:pt idx="870">
                  <c:v>6485.1076923076898</c:v>
                </c:pt>
                <c:pt idx="871">
                  <c:v>6485.1076923076898</c:v>
                </c:pt>
                <c:pt idx="872">
                  <c:v>6485.1076923076898</c:v>
                </c:pt>
                <c:pt idx="873">
                  <c:v>6485.1076923076898</c:v>
                </c:pt>
                <c:pt idx="874">
                  <c:v>6485.1076923076898</c:v>
                </c:pt>
                <c:pt idx="875">
                  <c:v>6485.1076923076898</c:v>
                </c:pt>
                <c:pt idx="876">
                  <c:v>6485.1076923076898</c:v>
                </c:pt>
                <c:pt idx="877">
                  <c:v>6485.1076923076898</c:v>
                </c:pt>
                <c:pt idx="878">
                  <c:v>6485.1076923076898</c:v>
                </c:pt>
                <c:pt idx="879">
                  <c:v>6485.1076923076898</c:v>
                </c:pt>
                <c:pt idx="880">
                  <c:v>6636.7615384615401</c:v>
                </c:pt>
                <c:pt idx="881">
                  <c:v>6636.7615384615401</c:v>
                </c:pt>
                <c:pt idx="882">
                  <c:v>6636.7615384615401</c:v>
                </c:pt>
                <c:pt idx="883">
                  <c:v>6636.7615384615401</c:v>
                </c:pt>
                <c:pt idx="884">
                  <c:v>6636.7615384615401</c:v>
                </c:pt>
                <c:pt idx="885">
                  <c:v>6636.7615384615401</c:v>
                </c:pt>
                <c:pt idx="886">
                  <c:v>6636.7615384615401</c:v>
                </c:pt>
                <c:pt idx="887">
                  <c:v>6636.7615384615401</c:v>
                </c:pt>
                <c:pt idx="888">
                  <c:v>6636.7615384615401</c:v>
                </c:pt>
                <c:pt idx="889">
                  <c:v>6636.7615384615401</c:v>
                </c:pt>
                <c:pt idx="890">
                  <c:v>6865</c:v>
                </c:pt>
                <c:pt idx="891">
                  <c:v>6865</c:v>
                </c:pt>
                <c:pt idx="892">
                  <c:v>6865</c:v>
                </c:pt>
                <c:pt idx="893">
                  <c:v>6865</c:v>
                </c:pt>
                <c:pt idx="894">
                  <c:v>6865</c:v>
                </c:pt>
                <c:pt idx="895">
                  <c:v>6865</c:v>
                </c:pt>
                <c:pt idx="896">
                  <c:v>6865</c:v>
                </c:pt>
                <c:pt idx="897">
                  <c:v>6865</c:v>
                </c:pt>
                <c:pt idx="898">
                  <c:v>6865</c:v>
                </c:pt>
                <c:pt idx="899">
                  <c:v>6865</c:v>
                </c:pt>
                <c:pt idx="900">
                  <c:v>7005.9153846153904</c:v>
                </c:pt>
                <c:pt idx="901">
                  <c:v>7005.9153846153904</c:v>
                </c:pt>
                <c:pt idx="902">
                  <c:v>7005.9153846153904</c:v>
                </c:pt>
                <c:pt idx="903">
                  <c:v>7005.9153846153904</c:v>
                </c:pt>
                <c:pt idx="904">
                  <c:v>7005.9153846153904</c:v>
                </c:pt>
                <c:pt idx="905">
                  <c:v>7005.9153846153904</c:v>
                </c:pt>
                <c:pt idx="906">
                  <c:v>7005.9153846153904</c:v>
                </c:pt>
                <c:pt idx="907">
                  <c:v>7005.9153846153904</c:v>
                </c:pt>
                <c:pt idx="908">
                  <c:v>7005.9153846153904</c:v>
                </c:pt>
                <c:pt idx="909">
                  <c:v>7005.9153846153904</c:v>
                </c:pt>
                <c:pt idx="910">
                  <c:v>7127.1</c:v>
                </c:pt>
                <c:pt idx="911">
                  <c:v>7127.1</c:v>
                </c:pt>
                <c:pt idx="912">
                  <c:v>7127.1</c:v>
                </c:pt>
                <c:pt idx="913">
                  <c:v>7127.1</c:v>
                </c:pt>
                <c:pt idx="914">
                  <c:v>7127.1</c:v>
                </c:pt>
                <c:pt idx="915">
                  <c:v>7127.1</c:v>
                </c:pt>
                <c:pt idx="916">
                  <c:v>7127.1</c:v>
                </c:pt>
                <c:pt idx="917">
                  <c:v>7127.1</c:v>
                </c:pt>
                <c:pt idx="918">
                  <c:v>7127.1</c:v>
                </c:pt>
                <c:pt idx="919">
                  <c:v>7127.1</c:v>
                </c:pt>
                <c:pt idx="920">
                  <c:v>7202.9923076923096</c:v>
                </c:pt>
                <c:pt idx="921">
                  <c:v>7202.9923076923096</c:v>
                </c:pt>
                <c:pt idx="922">
                  <c:v>7202.9923076923096</c:v>
                </c:pt>
                <c:pt idx="923">
                  <c:v>7202.9923076923096</c:v>
                </c:pt>
                <c:pt idx="924">
                  <c:v>7202.9923076923096</c:v>
                </c:pt>
                <c:pt idx="925">
                  <c:v>7202.9923076923096</c:v>
                </c:pt>
                <c:pt idx="926">
                  <c:v>7202.9923076923096</c:v>
                </c:pt>
                <c:pt idx="927">
                  <c:v>7202.9923076923096</c:v>
                </c:pt>
                <c:pt idx="928">
                  <c:v>7202.9923076923096</c:v>
                </c:pt>
                <c:pt idx="929">
                  <c:v>7202.9923076923096</c:v>
                </c:pt>
                <c:pt idx="930">
                  <c:v>7294.7076923076902</c:v>
                </c:pt>
                <c:pt idx="931">
                  <c:v>7294.7076923076902</c:v>
                </c:pt>
                <c:pt idx="932">
                  <c:v>7294.7076923076902</c:v>
                </c:pt>
                <c:pt idx="933">
                  <c:v>7294.7076923076902</c:v>
                </c:pt>
                <c:pt idx="934">
                  <c:v>7294.7076923076902</c:v>
                </c:pt>
                <c:pt idx="935">
                  <c:v>7294.7076923076902</c:v>
                </c:pt>
                <c:pt idx="936">
                  <c:v>7294.7076923076902</c:v>
                </c:pt>
                <c:pt idx="937">
                  <c:v>7294.7076923076902</c:v>
                </c:pt>
                <c:pt idx="938">
                  <c:v>7294.7076923076902</c:v>
                </c:pt>
                <c:pt idx="939">
                  <c:v>7294.7076923076902</c:v>
                </c:pt>
                <c:pt idx="940">
                  <c:v>7333.8076923076896</c:v>
                </c:pt>
                <c:pt idx="941">
                  <c:v>7333.8076923076896</c:v>
                </c:pt>
                <c:pt idx="942">
                  <c:v>7333.8076923076896</c:v>
                </c:pt>
                <c:pt idx="943">
                  <c:v>7333.8076923076896</c:v>
                </c:pt>
                <c:pt idx="944">
                  <c:v>7333.8076923076896</c:v>
                </c:pt>
                <c:pt idx="945">
                  <c:v>7333.8076923076896</c:v>
                </c:pt>
                <c:pt idx="946">
                  <c:v>7333.8076923076896</c:v>
                </c:pt>
                <c:pt idx="947">
                  <c:v>7333.8076923076896</c:v>
                </c:pt>
                <c:pt idx="948">
                  <c:v>7333.8076923076896</c:v>
                </c:pt>
                <c:pt idx="949">
                  <c:v>7333.8076923076896</c:v>
                </c:pt>
                <c:pt idx="950">
                  <c:v>7400.4384615384597</c:v>
                </c:pt>
                <c:pt idx="951">
                  <c:v>7400.4384615384597</c:v>
                </c:pt>
                <c:pt idx="952">
                  <c:v>7400.4384615384597</c:v>
                </c:pt>
                <c:pt idx="953">
                  <c:v>7400.4384615384597</c:v>
                </c:pt>
                <c:pt idx="954">
                  <c:v>7400.4384615384597</c:v>
                </c:pt>
                <c:pt idx="955">
                  <c:v>7400.4384615384597</c:v>
                </c:pt>
                <c:pt idx="956">
                  <c:v>7400.4384615384597</c:v>
                </c:pt>
                <c:pt idx="957">
                  <c:v>7400.4384615384597</c:v>
                </c:pt>
                <c:pt idx="958">
                  <c:v>7400.4384615384597</c:v>
                </c:pt>
                <c:pt idx="959">
                  <c:v>7400.4384615384597</c:v>
                </c:pt>
                <c:pt idx="960">
                  <c:v>7421.0538461538499</c:v>
                </c:pt>
                <c:pt idx="961">
                  <c:v>7421.0538461538499</c:v>
                </c:pt>
                <c:pt idx="962">
                  <c:v>7421.0538461538499</c:v>
                </c:pt>
                <c:pt idx="963">
                  <c:v>7421.0538461538499</c:v>
                </c:pt>
                <c:pt idx="964">
                  <c:v>7421.0538461538499</c:v>
                </c:pt>
                <c:pt idx="965">
                  <c:v>7421.0538461538499</c:v>
                </c:pt>
                <c:pt idx="966">
                  <c:v>7421.0538461538499</c:v>
                </c:pt>
                <c:pt idx="967">
                  <c:v>7421.0538461538499</c:v>
                </c:pt>
                <c:pt idx="968">
                  <c:v>7421.0538461538499</c:v>
                </c:pt>
                <c:pt idx="969">
                  <c:v>7421.0538461538499</c:v>
                </c:pt>
                <c:pt idx="970">
                  <c:v>7460.6692307692301</c:v>
                </c:pt>
                <c:pt idx="971">
                  <c:v>7460.6692307692301</c:v>
                </c:pt>
                <c:pt idx="972">
                  <c:v>7460.6692307692301</c:v>
                </c:pt>
                <c:pt idx="973">
                  <c:v>7460.6692307692301</c:v>
                </c:pt>
                <c:pt idx="974">
                  <c:v>7460.6692307692301</c:v>
                </c:pt>
                <c:pt idx="975">
                  <c:v>7460.6692307692301</c:v>
                </c:pt>
                <c:pt idx="976">
                  <c:v>7460.6692307692301</c:v>
                </c:pt>
                <c:pt idx="977">
                  <c:v>7460.6692307692301</c:v>
                </c:pt>
                <c:pt idx="978">
                  <c:v>7460.6692307692301</c:v>
                </c:pt>
                <c:pt idx="979">
                  <c:v>7460.6692307692301</c:v>
                </c:pt>
                <c:pt idx="980">
                  <c:v>7497.09230769231</c:v>
                </c:pt>
                <c:pt idx="981">
                  <c:v>7497.09230769231</c:v>
                </c:pt>
                <c:pt idx="982">
                  <c:v>7497.09230769231</c:v>
                </c:pt>
                <c:pt idx="983">
                  <c:v>7497.09230769231</c:v>
                </c:pt>
                <c:pt idx="984">
                  <c:v>7497.09230769231</c:v>
                </c:pt>
                <c:pt idx="985">
                  <c:v>7497.09230769231</c:v>
                </c:pt>
                <c:pt idx="986">
                  <c:v>7497.09230769231</c:v>
                </c:pt>
                <c:pt idx="987">
                  <c:v>7497.09230769231</c:v>
                </c:pt>
                <c:pt idx="988">
                  <c:v>7497.09230769231</c:v>
                </c:pt>
                <c:pt idx="989">
                  <c:v>7497.09230769231</c:v>
                </c:pt>
                <c:pt idx="990">
                  <c:v>7487.8461538461597</c:v>
                </c:pt>
                <c:pt idx="991">
                  <c:v>7487.8461538461597</c:v>
                </c:pt>
                <c:pt idx="992">
                  <c:v>7487.8461538461597</c:v>
                </c:pt>
                <c:pt idx="993">
                  <c:v>7487.8461538461597</c:v>
                </c:pt>
                <c:pt idx="994">
                  <c:v>7487.8461538461597</c:v>
                </c:pt>
                <c:pt idx="995">
                  <c:v>7487.8461538461597</c:v>
                </c:pt>
                <c:pt idx="996">
                  <c:v>7487.8461538461597</c:v>
                </c:pt>
                <c:pt idx="997">
                  <c:v>7487.8461538461597</c:v>
                </c:pt>
                <c:pt idx="998">
                  <c:v>7487.8461538461597</c:v>
                </c:pt>
                <c:pt idx="999">
                  <c:v>7487.8461538461597</c:v>
                </c:pt>
                <c:pt idx="1000">
                  <c:v>7448.8769230769203</c:v>
                </c:pt>
                <c:pt idx="1001">
                  <c:v>7448.8769230769203</c:v>
                </c:pt>
                <c:pt idx="1002">
                  <c:v>7448.8769230769203</c:v>
                </c:pt>
                <c:pt idx="1003">
                  <c:v>7448.8769230769203</c:v>
                </c:pt>
                <c:pt idx="1004">
                  <c:v>7448.8769230769203</c:v>
                </c:pt>
                <c:pt idx="1005">
                  <c:v>7448.8769230769203</c:v>
                </c:pt>
                <c:pt idx="1006">
                  <c:v>7448.8769230769203</c:v>
                </c:pt>
                <c:pt idx="1007">
                  <c:v>7448.8769230769203</c:v>
                </c:pt>
                <c:pt idx="1008">
                  <c:v>7448.8769230769203</c:v>
                </c:pt>
                <c:pt idx="1009">
                  <c:v>7448.8769230769203</c:v>
                </c:pt>
                <c:pt idx="1010">
                  <c:v>7407.7076923076902</c:v>
                </c:pt>
                <c:pt idx="1011">
                  <c:v>7407.7076923076902</c:v>
                </c:pt>
                <c:pt idx="1012">
                  <c:v>7407.7076923076902</c:v>
                </c:pt>
                <c:pt idx="1013">
                  <c:v>7407.7076923076902</c:v>
                </c:pt>
                <c:pt idx="1014">
                  <c:v>7407.7076923076902</c:v>
                </c:pt>
                <c:pt idx="1015">
                  <c:v>7407.7076923076902</c:v>
                </c:pt>
                <c:pt idx="1016">
                  <c:v>7407.7076923076902</c:v>
                </c:pt>
                <c:pt idx="1017">
                  <c:v>7407.7076923076902</c:v>
                </c:pt>
                <c:pt idx="1018">
                  <c:v>7407.7076923076902</c:v>
                </c:pt>
                <c:pt idx="1019">
                  <c:v>7407.7076923076902</c:v>
                </c:pt>
                <c:pt idx="1020">
                  <c:v>7382.7384615384599</c:v>
                </c:pt>
                <c:pt idx="1021">
                  <c:v>7382.7384615384599</c:v>
                </c:pt>
                <c:pt idx="1022">
                  <c:v>7382.7384615384599</c:v>
                </c:pt>
                <c:pt idx="1023">
                  <c:v>7382.7384615384599</c:v>
                </c:pt>
                <c:pt idx="1024">
                  <c:v>7382.7384615384599</c:v>
                </c:pt>
                <c:pt idx="1025">
                  <c:v>7382.7384615384599</c:v>
                </c:pt>
                <c:pt idx="1026">
                  <c:v>7382.7384615384599</c:v>
                </c:pt>
                <c:pt idx="1027">
                  <c:v>7382.7384615384599</c:v>
                </c:pt>
                <c:pt idx="1028">
                  <c:v>7382.7384615384599</c:v>
                </c:pt>
                <c:pt idx="1029">
                  <c:v>7382.7384615384599</c:v>
                </c:pt>
                <c:pt idx="1030">
                  <c:v>7335.8923076923102</c:v>
                </c:pt>
                <c:pt idx="1031">
                  <c:v>7335.8923076923102</c:v>
                </c:pt>
                <c:pt idx="1032">
                  <c:v>7335.8923076923102</c:v>
                </c:pt>
                <c:pt idx="1033">
                  <c:v>7335.8923076923102</c:v>
                </c:pt>
                <c:pt idx="1034">
                  <c:v>7335.8923076923102</c:v>
                </c:pt>
                <c:pt idx="1035">
                  <c:v>7335.8923076923102</c:v>
                </c:pt>
                <c:pt idx="1036">
                  <c:v>7335.8923076923102</c:v>
                </c:pt>
                <c:pt idx="1037">
                  <c:v>7335.8923076923102</c:v>
                </c:pt>
                <c:pt idx="1038">
                  <c:v>7335.8923076923102</c:v>
                </c:pt>
                <c:pt idx="1039">
                  <c:v>7335.8923076923102</c:v>
                </c:pt>
                <c:pt idx="1040">
                  <c:v>7274.5615384615403</c:v>
                </c:pt>
                <c:pt idx="1041">
                  <c:v>7274.5615384615403</c:v>
                </c:pt>
                <c:pt idx="1042">
                  <c:v>7274.5615384615403</c:v>
                </c:pt>
                <c:pt idx="1043">
                  <c:v>7274.5615384615403</c:v>
                </c:pt>
                <c:pt idx="1044">
                  <c:v>7274.5615384615403</c:v>
                </c:pt>
                <c:pt idx="1045">
                  <c:v>7274.5615384615403</c:v>
                </c:pt>
                <c:pt idx="1046">
                  <c:v>7274.5615384615403</c:v>
                </c:pt>
                <c:pt idx="1047">
                  <c:v>7274.5615384615403</c:v>
                </c:pt>
                <c:pt idx="1048">
                  <c:v>7274.5615384615403</c:v>
                </c:pt>
                <c:pt idx="1049">
                  <c:v>7274.5615384615403</c:v>
                </c:pt>
                <c:pt idx="1050">
                  <c:v>7222.5846153846196</c:v>
                </c:pt>
                <c:pt idx="1051">
                  <c:v>7222.5846153846196</c:v>
                </c:pt>
                <c:pt idx="1052">
                  <c:v>7222.5846153846196</c:v>
                </c:pt>
                <c:pt idx="1053">
                  <c:v>7222.5846153846196</c:v>
                </c:pt>
                <c:pt idx="1054">
                  <c:v>7222.5846153846196</c:v>
                </c:pt>
                <c:pt idx="1055">
                  <c:v>7222.5846153846196</c:v>
                </c:pt>
                <c:pt idx="1056">
                  <c:v>7222.5846153846196</c:v>
                </c:pt>
                <c:pt idx="1057">
                  <c:v>7222.5846153846196</c:v>
                </c:pt>
                <c:pt idx="1058">
                  <c:v>7222.5846153846196</c:v>
                </c:pt>
                <c:pt idx="1059">
                  <c:v>7222.5846153846196</c:v>
                </c:pt>
                <c:pt idx="1060">
                  <c:v>7146.8</c:v>
                </c:pt>
                <c:pt idx="1061">
                  <c:v>7146.8</c:v>
                </c:pt>
                <c:pt idx="1062">
                  <c:v>7146.8</c:v>
                </c:pt>
                <c:pt idx="1063">
                  <c:v>7146.8</c:v>
                </c:pt>
                <c:pt idx="1064">
                  <c:v>7146.8</c:v>
                </c:pt>
                <c:pt idx="1065">
                  <c:v>7146.8</c:v>
                </c:pt>
                <c:pt idx="1066">
                  <c:v>7146.8</c:v>
                </c:pt>
                <c:pt idx="1067">
                  <c:v>7146.8</c:v>
                </c:pt>
                <c:pt idx="1068">
                  <c:v>7146.8</c:v>
                </c:pt>
                <c:pt idx="1069">
                  <c:v>7146.8</c:v>
                </c:pt>
                <c:pt idx="1070">
                  <c:v>7063.1076923076898</c:v>
                </c:pt>
                <c:pt idx="1071">
                  <c:v>7063.1076923076898</c:v>
                </c:pt>
                <c:pt idx="1072">
                  <c:v>7063.1076923076898</c:v>
                </c:pt>
                <c:pt idx="1073">
                  <c:v>7063.1076923076898</c:v>
                </c:pt>
                <c:pt idx="1074">
                  <c:v>7063.1076923076898</c:v>
                </c:pt>
                <c:pt idx="1075">
                  <c:v>7063.1076923076898</c:v>
                </c:pt>
                <c:pt idx="1076">
                  <c:v>7063.1076923076898</c:v>
                </c:pt>
                <c:pt idx="1077">
                  <c:v>7063.1076923076898</c:v>
                </c:pt>
                <c:pt idx="1078">
                  <c:v>7063.1076923076898</c:v>
                </c:pt>
                <c:pt idx="1079">
                  <c:v>7063.1076923076898</c:v>
                </c:pt>
                <c:pt idx="1080">
                  <c:v>6976.9384615384597</c:v>
                </c:pt>
                <c:pt idx="1081">
                  <c:v>6976.9384615384597</c:v>
                </c:pt>
                <c:pt idx="1082">
                  <c:v>6976.9384615384597</c:v>
                </c:pt>
                <c:pt idx="1083">
                  <c:v>6976.9384615384597</c:v>
                </c:pt>
                <c:pt idx="1084">
                  <c:v>6976.9384615384597</c:v>
                </c:pt>
                <c:pt idx="1085">
                  <c:v>6976.9384615384597</c:v>
                </c:pt>
                <c:pt idx="1086">
                  <c:v>6976.9384615384597</c:v>
                </c:pt>
                <c:pt idx="1087">
                  <c:v>6976.9384615384597</c:v>
                </c:pt>
                <c:pt idx="1088">
                  <c:v>6976.9384615384597</c:v>
                </c:pt>
                <c:pt idx="1089">
                  <c:v>6976.9384615384597</c:v>
                </c:pt>
                <c:pt idx="1090">
                  <c:v>6869.31538461538</c:v>
                </c:pt>
                <c:pt idx="1091">
                  <c:v>6869.31538461538</c:v>
                </c:pt>
                <c:pt idx="1092">
                  <c:v>6869.31538461538</c:v>
                </c:pt>
                <c:pt idx="1093">
                  <c:v>6869.31538461538</c:v>
                </c:pt>
                <c:pt idx="1094">
                  <c:v>6869.31538461538</c:v>
                </c:pt>
                <c:pt idx="1095">
                  <c:v>6869.31538461538</c:v>
                </c:pt>
                <c:pt idx="1096">
                  <c:v>6869.31538461538</c:v>
                </c:pt>
                <c:pt idx="1097">
                  <c:v>6869.31538461538</c:v>
                </c:pt>
                <c:pt idx="1098">
                  <c:v>6869.31538461538</c:v>
                </c:pt>
                <c:pt idx="1099">
                  <c:v>6869.31538461538</c:v>
                </c:pt>
                <c:pt idx="1100">
                  <c:v>6755.3769230769203</c:v>
                </c:pt>
                <c:pt idx="1101">
                  <c:v>6755.3769230769203</c:v>
                </c:pt>
                <c:pt idx="1102">
                  <c:v>6755.3769230769203</c:v>
                </c:pt>
                <c:pt idx="1103">
                  <c:v>6755.3769230769203</c:v>
                </c:pt>
                <c:pt idx="1104">
                  <c:v>6755.3769230769203</c:v>
                </c:pt>
                <c:pt idx="1105">
                  <c:v>6755.3769230769203</c:v>
                </c:pt>
                <c:pt idx="1106">
                  <c:v>6755.3769230769203</c:v>
                </c:pt>
                <c:pt idx="1107">
                  <c:v>6755.3769230769203</c:v>
                </c:pt>
                <c:pt idx="1108">
                  <c:v>6755.3769230769203</c:v>
                </c:pt>
                <c:pt idx="1109">
                  <c:v>6755.3769230769203</c:v>
                </c:pt>
                <c:pt idx="1110">
                  <c:v>6538.7538461538397</c:v>
                </c:pt>
                <c:pt idx="1111">
                  <c:v>6538.7538461538397</c:v>
                </c:pt>
                <c:pt idx="1112">
                  <c:v>6538.7538461538397</c:v>
                </c:pt>
                <c:pt idx="1113">
                  <c:v>6538.7538461538397</c:v>
                </c:pt>
                <c:pt idx="1114">
                  <c:v>6538.7538461538397</c:v>
                </c:pt>
                <c:pt idx="1115">
                  <c:v>6538.7538461538397</c:v>
                </c:pt>
                <c:pt idx="1116">
                  <c:v>6538.7538461538397</c:v>
                </c:pt>
                <c:pt idx="1117">
                  <c:v>6538.7538461538397</c:v>
                </c:pt>
                <c:pt idx="1118">
                  <c:v>6538.7538461538397</c:v>
                </c:pt>
                <c:pt idx="1119">
                  <c:v>6538.7538461538397</c:v>
                </c:pt>
                <c:pt idx="1120">
                  <c:v>6434.4923076922996</c:v>
                </c:pt>
                <c:pt idx="1121">
                  <c:v>6434.4923076922996</c:v>
                </c:pt>
                <c:pt idx="1122">
                  <c:v>6434.4923076922996</c:v>
                </c:pt>
                <c:pt idx="1123">
                  <c:v>6434.4923076922996</c:v>
                </c:pt>
                <c:pt idx="1124">
                  <c:v>6434.4923076922996</c:v>
                </c:pt>
                <c:pt idx="1125">
                  <c:v>6434.4923076922996</c:v>
                </c:pt>
                <c:pt idx="1126">
                  <c:v>6434.4923076922996</c:v>
                </c:pt>
                <c:pt idx="1127">
                  <c:v>6434.4923076922996</c:v>
                </c:pt>
                <c:pt idx="1128">
                  <c:v>6434.4923076922996</c:v>
                </c:pt>
                <c:pt idx="1129">
                  <c:v>6434.4923076922996</c:v>
                </c:pt>
                <c:pt idx="1130">
                  <c:v>6141.3076923076896</c:v>
                </c:pt>
                <c:pt idx="1131">
                  <c:v>6141.3076923076896</c:v>
                </c:pt>
                <c:pt idx="1132">
                  <c:v>6141.3076923076896</c:v>
                </c:pt>
                <c:pt idx="1133">
                  <c:v>6141.3076923076896</c:v>
                </c:pt>
                <c:pt idx="1134">
                  <c:v>6141.3076923076896</c:v>
                </c:pt>
                <c:pt idx="1135">
                  <c:v>6141.3076923076896</c:v>
                </c:pt>
                <c:pt idx="1136">
                  <c:v>6141.3076923076896</c:v>
                </c:pt>
                <c:pt idx="1137">
                  <c:v>6141.3076923076896</c:v>
                </c:pt>
                <c:pt idx="1138">
                  <c:v>6141.3076923076896</c:v>
                </c:pt>
                <c:pt idx="1139">
                  <c:v>6141.3076923076896</c:v>
                </c:pt>
                <c:pt idx="1140">
                  <c:v>6045.4230769230799</c:v>
                </c:pt>
                <c:pt idx="1141">
                  <c:v>6045.4230769230799</c:v>
                </c:pt>
                <c:pt idx="1142">
                  <c:v>6045.4230769230799</c:v>
                </c:pt>
                <c:pt idx="1143">
                  <c:v>6045.4230769230799</c:v>
                </c:pt>
                <c:pt idx="1144">
                  <c:v>6045.4230769230799</c:v>
                </c:pt>
                <c:pt idx="1145">
                  <c:v>6045.4230769230799</c:v>
                </c:pt>
                <c:pt idx="1146">
                  <c:v>6045.4230769230799</c:v>
                </c:pt>
                <c:pt idx="1147">
                  <c:v>6045.4230769230799</c:v>
                </c:pt>
                <c:pt idx="1148">
                  <c:v>6045.4230769230799</c:v>
                </c:pt>
                <c:pt idx="1149">
                  <c:v>6045.4230769230799</c:v>
                </c:pt>
                <c:pt idx="1150">
                  <c:v>5916.8923076923102</c:v>
                </c:pt>
                <c:pt idx="1151">
                  <c:v>5916.8923076923102</c:v>
                </c:pt>
                <c:pt idx="1152">
                  <c:v>5916.8923076923102</c:v>
                </c:pt>
                <c:pt idx="1153">
                  <c:v>5916.8923076923102</c:v>
                </c:pt>
                <c:pt idx="1154">
                  <c:v>5916.8923076923102</c:v>
                </c:pt>
                <c:pt idx="1155">
                  <c:v>5916.8923076923102</c:v>
                </c:pt>
                <c:pt idx="1156">
                  <c:v>5916.8923076923102</c:v>
                </c:pt>
                <c:pt idx="1157">
                  <c:v>5916.8923076923102</c:v>
                </c:pt>
                <c:pt idx="1158">
                  <c:v>5916.8923076923102</c:v>
                </c:pt>
                <c:pt idx="1159">
                  <c:v>5916.8923076923102</c:v>
                </c:pt>
                <c:pt idx="1160">
                  <c:v>5791.27692307692</c:v>
                </c:pt>
                <c:pt idx="1161">
                  <c:v>5791.27692307692</c:v>
                </c:pt>
                <c:pt idx="1162">
                  <c:v>5791.27692307692</c:v>
                </c:pt>
                <c:pt idx="1163">
                  <c:v>5791.27692307692</c:v>
                </c:pt>
                <c:pt idx="1164">
                  <c:v>5791.27692307692</c:v>
                </c:pt>
                <c:pt idx="1165">
                  <c:v>5791.27692307692</c:v>
                </c:pt>
                <c:pt idx="1166">
                  <c:v>5791.27692307692</c:v>
                </c:pt>
                <c:pt idx="1167">
                  <c:v>5791.27692307692</c:v>
                </c:pt>
                <c:pt idx="1168">
                  <c:v>5791.27692307692</c:v>
                </c:pt>
                <c:pt idx="1169">
                  <c:v>5791.27692307692</c:v>
                </c:pt>
                <c:pt idx="1170">
                  <c:v>5661.3615384615396</c:v>
                </c:pt>
                <c:pt idx="1171">
                  <c:v>5661.3615384615396</c:v>
                </c:pt>
                <c:pt idx="1172">
                  <c:v>5661.3615384615396</c:v>
                </c:pt>
                <c:pt idx="1173">
                  <c:v>5661.3615384615396</c:v>
                </c:pt>
                <c:pt idx="1174">
                  <c:v>5661.3615384615396</c:v>
                </c:pt>
                <c:pt idx="1175">
                  <c:v>5661.3615384615396</c:v>
                </c:pt>
                <c:pt idx="1176">
                  <c:v>5661.3615384615396</c:v>
                </c:pt>
                <c:pt idx="1177">
                  <c:v>5661.3615384615396</c:v>
                </c:pt>
                <c:pt idx="1178">
                  <c:v>5661.3615384615396</c:v>
                </c:pt>
                <c:pt idx="1179">
                  <c:v>5661.3615384615396</c:v>
                </c:pt>
                <c:pt idx="1180">
                  <c:v>5563.4615384615399</c:v>
                </c:pt>
                <c:pt idx="1181">
                  <c:v>5563.4615384615399</c:v>
                </c:pt>
                <c:pt idx="1182">
                  <c:v>5563.4615384615399</c:v>
                </c:pt>
                <c:pt idx="1183">
                  <c:v>5563.4615384615399</c:v>
                </c:pt>
                <c:pt idx="1184">
                  <c:v>5563.4615384615399</c:v>
                </c:pt>
                <c:pt idx="1185">
                  <c:v>5563.4615384615399</c:v>
                </c:pt>
                <c:pt idx="1186">
                  <c:v>5563.4615384615399</c:v>
                </c:pt>
                <c:pt idx="1187">
                  <c:v>5563.4615384615399</c:v>
                </c:pt>
                <c:pt idx="1188">
                  <c:v>5563.4615384615399</c:v>
                </c:pt>
                <c:pt idx="1189">
                  <c:v>5563.4615384615399</c:v>
                </c:pt>
                <c:pt idx="1190">
                  <c:v>5431.0538461538499</c:v>
                </c:pt>
                <c:pt idx="1191">
                  <c:v>5431.0538461538499</c:v>
                </c:pt>
                <c:pt idx="1192">
                  <c:v>5431.0538461538499</c:v>
                </c:pt>
                <c:pt idx="1193">
                  <c:v>5431.0538461538499</c:v>
                </c:pt>
                <c:pt idx="1194">
                  <c:v>5431.0538461538499</c:v>
                </c:pt>
                <c:pt idx="1195">
                  <c:v>5431.0538461538499</c:v>
                </c:pt>
                <c:pt idx="1196">
                  <c:v>5431.0538461538499</c:v>
                </c:pt>
                <c:pt idx="1197">
                  <c:v>5431.0538461538499</c:v>
                </c:pt>
                <c:pt idx="1198">
                  <c:v>5431.0538461538499</c:v>
                </c:pt>
                <c:pt idx="1199">
                  <c:v>5431.0538461538499</c:v>
                </c:pt>
                <c:pt idx="1200">
                  <c:v>5310.0076923076904</c:v>
                </c:pt>
                <c:pt idx="1201">
                  <c:v>5310.0076923076904</c:v>
                </c:pt>
                <c:pt idx="1202">
                  <c:v>5310.0076923076904</c:v>
                </c:pt>
                <c:pt idx="1203">
                  <c:v>5310.0076923076904</c:v>
                </c:pt>
                <c:pt idx="1204">
                  <c:v>5310.0076923076904</c:v>
                </c:pt>
                <c:pt idx="1205">
                  <c:v>5310.0076923076904</c:v>
                </c:pt>
                <c:pt idx="1206">
                  <c:v>5310.0076923076904</c:v>
                </c:pt>
                <c:pt idx="1207">
                  <c:v>5310.0076923076904</c:v>
                </c:pt>
                <c:pt idx="1208">
                  <c:v>5310.0076923076904</c:v>
                </c:pt>
                <c:pt idx="1209">
                  <c:v>5310.0076923076904</c:v>
                </c:pt>
                <c:pt idx="1210">
                  <c:v>5191.90769230769</c:v>
                </c:pt>
                <c:pt idx="1211">
                  <c:v>5191.90769230769</c:v>
                </c:pt>
                <c:pt idx="1212">
                  <c:v>5191.90769230769</c:v>
                </c:pt>
                <c:pt idx="1213">
                  <c:v>5191.90769230769</c:v>
                </c:pt>
                <c:pt idx="1214">
                  <c:v>5191.90769230769</c:v>
                </c:pt>
                <c:pt idx="1215">
                  <c:v>5191.90769230769</c:v>
                </c:pt>
                <c:pt idx="1216">
                  <c:v>5191.90769230769</c:v>
                </c:pt>
                <c:pt idx="1217">
                  <c:v>5191.90769230769</c:v>
                </c:pt>
                <c:pt idx="1218">
                  <c:v>5191.90769230769</c:v>
                </c:pt>
                <c:pt idx="1219">
                  <c:v>5191.90769230769</c:v>
                </c:pt>
                <c:pt idx="1220">
                  <c:v>5068.5076923076904</c:v>
                </c:pt>
                <c:pt idx="1221">
                  <c:v>5068.5076923076904</c:v>
                </c:pt>
                <c:pt idx="1222">
                  <c:v>5068.5076923076904</c:v>
                </c:pt>
                <c:pt idx="1223">
                  <c:v>5068.5076923076904</c:v>
                </c:pt>
                <c:pt idx="1224">
                  <c:v>5068.5076923076904</c:v>
                </c:pt>
                <c:pt idx="1225">
                  <c:v>5068.5076923076904</c:v>
                </c:pt>
                <c:pt idx="1226">
                  <c:v>5068.5076923076904</c:v>
                </c:pt>
                <c:pt idx="1227">
                  <c:v>5068.5076923076904</c:v>
                </c:pt>
                <c:pt idx="1228">
                  <c:v>5068.5076923076904</c:v>
                </c:pt>
                <c:pt idx="1229">
                  <c:v>5068.5076923076904</c:v>
                </c:pt>
                <c:pt idx="1230">
                  <c:v>4938.59230769231</c:v>
                </c:pt>
                <c:pt idx="1231">
                  <c:v>4938.59230769231</c:v>
                </c:pt>
                <c:pt idx="1232">
                  <c:v>4938.59230769231</c:v>
                </c:pt>
                <c:pt idx="1233">
                  <c:v>4938.59230769231</c:v>
                </c:pt>
                <c:pt idx="1234">
                  <c:v>4938.59230769231</c:v>
                </c:pt>
                <c:pt idx="1235">
                  <c:v>4938.59230769231</c:v>
                </c:pt>
                <c:pt idx="1236">
                  <c:v>4938.59230769231</c:v>
                </c:pt>
                <c:pt idx="1237">
                  <c:v>4938.59230769231</c:v>
                </c:pt>
                <c:pt idx="1238">
                  <c:v>4938.59230769231</c:v>
                </c:pt>
                <c:pt idx="1239">
                  <c:v>4938.59230769231</c:v>
                </c:pt>
                <c:pt idx="1240">
                  <c:v>4687.4153846153904</c:v>
                </c:pt>
                <c:pt idx="1241">
                  <c:v>4687.4153846153904</c:v>
                </c:pt>
                <c:pt idx="1242">
                  <c:v>4687.4153846153904</c:v>
                </c:pt>
                <c:pt idx="1243">
                  <c:v>4687.4153846153904</c:v>
                </c:pt>
                <c:pt idx="1244">
                  <c:v>4687.4153846153904</c:v>
                </c:pt>
                <c:pt idx="1245">
                  <c:v>4687.4153846153904</c:v>
                </c:pt>
                <c:pt idx="1246">
                  <c:v>4687.4153846153904</c:v>
                </c:pt>
                <c:pt idx="1247">
                  <c:v>4687.4153846153904</c:v>
                </c:pt>
                <c:pt idx="1248">
                  <c:v>4687.4153846153904</c:v>
                </c:pt>
                <c:pt idx="1249">
                  <c:v>4687.4153846153904</c:v>
                </c:pt>
                <c:pt idx="1250">
                  <c:v>4554.9769230769298</c:v>
                </c:pt>
                <c:pt idx="1251">
                  <c:v>4554.9769230769298</c:v>
                </c:pt>
                <c:pt idx="1252">
                  <c:v>4554.9769230769298</c:v>
                </c:pt>
                <c:pt idx="1253">
                  <c:v>4554.9769230769298</c:v>
                </c:pt>
                <c:pt idx="1254">
                  <c:v>4554.9769230769298</c:v>
                </c:pt>
                <c:pt idx="1255">
                  <c:v>4554.9769230769298</c:v>
                </c:pt>
                <c:pt idx="1256">
                  <c:v>4554.9769230769298</c:v>
                </c:pt>
                <c:pt idx="1257">
                  <c:v>4554.9769230769298</c:v>
                </c:pt>
                <c:pt idx="1258">
                  <c:v>4554.9769230769298</c:v>
                </c:pt>
                <c:pt idx="1259">
                  <c:v>4554.9769230769298</c:v>
                </c:pt>
                <c:pt idx="1260">
                  <c:v>4246.9230769230799</c:v>
                </c:pt>
                <c:pt idx="1261">
                  <c:v>4246.9230769230799</c:v>
                </c:pt>
                <c:pt idx="1262">
                  <c:v>4246.9230769230799</c:v>
                </c:pt>
                <c:pt idx="1263">
                  <c:v>4246.9230769230799</c:v>
                </c:pt>
                <c:pt idx="1264">
                  <c:v>4246.9230769230799</c:v>
                </c:pt>
                <c:pt idx="1265">
                  <c:v>4246.9230769230799</c:v>
                </c:pt>
                <c:pt idx="1266">
                  <c:v>4246.9230769230799</c:v>
                </c:pt>
                <c:pt idx="1267">
                  <c:v>4246.9230769230799</c:v>
                </c:pt>
                <c:pt idx="1268">
                  <c:v>4246.9230769230799</c:v>
                </c:pt>
                <c:pt idx="1269">
                  <c:v>4246.9230769230799</c:v>
                </c:pt>
                <c:pt idx="1270">
                  <c:v>4141.5307692307697</c:v>
                </c:pt>
                <c:pt idx="1271">
                  <c:v>4141.5307692307697</c:v>
                </c:pt>
                <c:pt idx="1272">
                  <c:v>4141.5307692307697</c:v>
                </c:pt>
                <c:pt idx="1273">
                  <c:v>4141.5307692307697</c:v>
                </c:pt>
                <c:pt idx="1274">
                  <c:v>4141.5307692307697</c:v>
                </c:pt>
                <c:pt idx="1275">
                  <c:v>4141.5307692307697</c:v>
                </c:pt>
                <c:pt idx="1276">
                  <c:v>4141.5307692307697</c:v>
                </c:pt>
                <c:pt idx="1277">
                  <c:v>4141.5307692307697</c:v>
                </c:pt>
                <c:pt idx="1278">
                  <c:v>4141.5307692307697</c:v>
                </c:pt>
                <c:pt idx="1279">
                  <c:v>4141.5307692307697</c:v>
                </c:pt>
                <c:pt idx="1280">
                  <c:v>3989.77692307692</c:v>
                </c:pt>
                <c:pt idx="1281">
                  <c:v>3989.77692307692</c:v>
                </c:pt>
                <c:pt idx="1282">
                  <c:v>3989.77692307692</c:v>
                </c:pt>
                <c:pt idx="1283">
                  <c:v>3989.77692307692</c:v>
                </c:pt>
                <c:pt idx="1284">
                  <c:v>3989.77692307692</c:v>
                </c:pt>
                <c:pt idx="1285">
                  <c:v>3989.77692307692</c:v>
                </c:pt>
                <c:pt idx="1286">
                  <c:v>3989.77692307692</c:v>
                </c:pt>
                <c:pt idx="1287">
                  <c:v>3989.77692307692</c:v>
                </c:pt>
                <c:pt idx="1288">
                  <c:v>3989.77692307692</c:v>
                </c:pt>
                <c:pt idx="1289">
                  <c:v>3989.77692307692</c:v>
                </c:pt>
                <c:pt idx="1290">
                  <c:v>3868.17692307692</c:v>
                </c:pt>
                <c:pt idx="1291">
                  <c:v>3868.17692307692</c:v>
                </c:pt>
                <c:pt idx="1292">
                  <c:v>3868.17692307692</c:v>
                </c:pt>
                <c:pt idx="1293">
                  <c:v>3868.17692307692</c:v>
                </c:pt>
                <c:pt idx="1294">
                  <c:v>3868.17692307692</c:v>
                </c:pt>
                <c:pt idx="1295">
                  <c:v>3868.17692307692</c:v>
                </c:pt>
                <c:pt idx="1296">
                  <c:v>3868.17692307692</c:v>
                </c:pt>
                <c:pt idx="1297">
                  <c:v>3868.17692307692</c:v>
                </c:pt>
                <c:pt idx="1298">
                  <c:v>3868.17692307692</c:v>
                </c:pt>
                <c:pt idx="1299">
                  <c:v>3868.17692307692</c:v>
                </c:pt>
                <c:pt idx="1300">
                  <c:v>3751.3692307692299</c:v>
                </c:pt>
                <c:pt idx="1301">
                  <c:v>3751.3692307692299</c:v>
                </c:pt>
                <c:pt idx="1302">
                  <c:v>3751.3692307692299</c:v>
                </c:pt>
                <c:pt idx="1303">
                  <c:v>3751.3692307692299</c:v>
                </c:pt>
                <c:pt idx="1304">
                  <c:v>3751.3692307692299</c:v>
                </c:pt>
                <c:pt idx="1305">
                  <c:v>3751.3692307692299</c:v>
                </c:pt>
                <c:pt idx="1306">
                  <c:v>3751.3692307692299</c:v>
                </c:pt>
                <c:pt idx="1307">
                  <c:v>3751.3692307692299</c:v>
                </c:pt>
                <c:pt idx="1308">
                  <c:v>3751.3692307692299</c:v>
                </c:pt>
                <c:pt idx="1309">
                  <c:v>3751.3692307692299</c:v>
                </c:pt>
                <c:pt idx="1310">
                  <c:v>3663.09230769231</c:v>
                </c:pt>
                <c:pt idx="1311">
                  <c:v>3663.09230769231</c:v>
                </c:pt>
                <c:pt idx="1312">
                  <c:v>3663.09230769231</c:v>
                </c:pt>
                <c:pt idx="1313">
                  <c:v>3663.09230769231</c:v>
                </c:pt>
                <c:pt idx="1314">
                  <c:v>3663.09230769231</c:v>
                </c:pt>
                <c:pt idx="1315">
                  <c:v>3663.09230769231</c:v>
                </c:pt>
                <c:pt idx="1316">
                  <c:v>3663.09230769231</c:v>
                </c:pt>
                <c:pt idx="1317">
                  <c:v>3663.09230769231</c:v>
                </c:pt>
                <c:pt idx="1318">
                  <c:v>3663.09230769231</c:v>
                </c:pt>
                <c:pt idx="1319">
                  <c:v>3663.09230769231</c:v>
                </c:pt>
                <c:pt idx="1320">
                  <c:v>3551.8923076923102</c:v>
                </c:pt>
                <c:pt idx="1321">
                  <c:v>3551.8923076923102</c:v>
                </c:pt>
                <c:pt idx="1322">
                  <c:v>3551.8923076923102</c:v>
                </c:pt>
                <c:pt idx="1323">
                  <c:v>3551.8923076923102</c:v>
                </c:pt>
                <c:pt idx="1324">
                  <c:v>3551.8923076923102</c:v>
                </c:pt>
                <c:pt idx="1325">
                  <c:v>3551.8923076923102</c:v>
                </c:pt>
                <c:pt idx="1326">
                  <c:v>3551.8923076923102</c:v>
                </c:pt>
                <c:pt idx="1327">
                  <c:v>3551.8923076923102</c:v>
                </c:pt>
                <c:pt idx="1328">
                  <c:v>3551.8923076923102</c:v>
                </c:pt>
                <c:pt idx="1329">
                  <c:v>3551.8923076923102</c:v>
                </c:pt>
                <c:pt idx="1330">
                  <c:v>3462.5846153846201</c:v>
                </c:pt>
                <c:pt idx="1331">
                  <c:v>3462.5846153846201</c:v>
                </c:pt>
                <c:pt idx="1332">
                  <c:v>3462.5846153846201</c:v>
                </c:pt>
                <c:pt idx="1333">
                  <c:v>3462.5846153846201</c:v>
                </c:pt>
                <c:pt idx="1334">
                  <c:v>3462.5846153846201</c:v>
                </c:pt>
                <c:pt idx="1335">
                  <c:v>3462.5846153846201</c:v>
                </c:pt>
                <c:pt idx="1336">
                  <c:v>3462.5846153846201</c:v>
                </c:pt>
                <c:pt idx="1337">
                  <c:v>3462.5846153846201</c:v>
                </c:pt>
                <c:pt idx="1338">
                  <c:v>3462.5846153846201</c:v>
                </c:pt>
                <c:pt idx="1339">
                  <c:v>3462.5846153846201</c:v>
                </c:pt>
                <c:pt idx="1340">
                  <c:v>3364.7384615384599</c:v>
                </c:pt>
                <c:pt idx="1341">
                  <c:v>3364.7384615384599</c:v>
                </c:pt>
                <c:pt idx="1342">
                  <c:v>3364.7384615384599</c:v>
                </c:pt>
                <c:pt idx="1343">
                  <c:v>3364.7384615384599</c:v>
                </c:pt>
                <c:pt idx="1344">
                  <c:v>3364.7384615384599</c:v>
                </c:pt>
                <c:pt idx="1345">
                  <c:v>3364.7384615384599</c:v>
                </c:pt>
                <c:pt idx="1346">
                  <c:v>3364.7384615384599</c:v>
                </c:pt>
                <c:pt idx="1347">
                  <c:v>3364.7384615384599</c:v>
                </c:pt>
                <c:pt idx="1348">
                  <c:v>3364.7384615384599</c:v>
                </c:pt>
                <c:pt idx="1349">
                  <c:v>3364.7384615384599</c:v>
                </c:pt>
                <c:pt idx="1350">
                  <c:v>3275.72307692308</c:v>
                </c:pt>
                <c:pt idx="1351">
                  <c:v>3275.72307692308</c:v>
                </c:pt>
                <c:pt idx="1352">
                  <c:v>3275.72307692308</c:v>
                </c:pt>
                <c:pt idx="1353">
                  <c:v>3275.72307692308</c:v>
                </c:pt>
                <c:pt idx="1354">
                  <c:v>3275.72307692308</c:v>
                </c:pt>
                <c:pt idx="1355">
                  <c:v>3275.72307692308</c:v>
                </c:pt>
                <c:pt idx="1356">
                  <c:v>3275.72307692308</c:v>
                </c:pt>
                <c:pt idx="1357">
                  <c:v>3275.72307692308</c:v>
                </c:pt>
                <c:pt idx="1358">
                  <c:v>3275.72307692308</c:v>
                </c:pt>
                <c:pt idx="1359">
                  <c:v>3275.72307692308</c:v>
                </c:pt>
                <c:pt idx="1360">
                  <c:v>3179.1230769230801</c:v>
                </c:pt>
                <c:pt idx="1361">
                  <c:v>3179.1230769230801</c:v>
                </c:pt>
                <c:pt idx="1362">
                  <c:v>3179.1230769230801</c:v>
                </c:pt>
                <c:pt idx="1363">
                  <c:v>3179.1230769230801</c:v>
                </c:pt>
                <c:pt idx="1364">
                  <c:v>3179.1230769230801</c:v>
                </c:pt>
                <c:pt idx="1365">
                  <c:v>3179.1230769230801</c:v>
                </c:pt>
                <c:pt idx="1366">
                  <c:v>3179.1230769230801</c:v>
                </c:pt>
                <c:pt idx="1367">
                  <c:v>3179.1230769230801</c:v>
                </c:pt>
                <c:pt idx="1368">
                  <c:v>3179.1230769230801</c:v>
                </c:pt>
                <c:pt idx="1369">
                  <c:v>3179.1230769230801</c:v>
                </c:pt>
                <c:pt idx="1370">
                  <c:v>2988.8846153846198</c:v>
                </c:pt>
                <c:pt idx="1371">
                  <c:v>2988.8846153846198</c:v>
                </c:pt>
                <c:pt idx="1372">
                  <c:v>2988.8846153846198</c:v>
                </c:pt>
                <c:pt idx="1373">
                  <c:v>2988.8846153846198</c:v>
                </c:pt>
                <c:pt idx="1374">
                  <c:v>2988.8846153846198</c:v>
                </c:pt>
                <c:pt idx="1375">
                  <c:v>2988.8846153846198</c:v>
                </c:pt>
                <c:pt idx="1376">
                  <c:v>2988.8846153846198</c:v>
                </c:pt>
                <c:pt idx="1377">
                  <c:v>2988.8846153846198</c:v>
                </c:pt>
                <c:pt idx="1378">
                  <c:v>2988.8846153846198</c:v>
                </c:pt>
                <c:pt idx="1379">
                  <c:v>2988.8846153846198</c:v>
                </c:pt>
                <c:pt idx="1380">
                  <c:v>2892.6461538461599</c:v>
                </c:pt>
                <c:pt idx="1381">
                  <c:v>2892.6461538461599</c:v>
                </c:pt>
                <c:pt idx="1382">
                  <c:v>2892.6461538461599</c:v>
                </c:pt>
                <c:pt idx="1383">
                  <c:v>2892.6461538461599</c:v>
                </c:pt>
                <c:pt idx="1384">
                  <c:v>2892.6461538461599</c:v>
                </c:pt>
                <c:pt idx="1385">
                  <c:v>2892.6461538461599</c:v>
                </c:pt>
                <c:pt idx="1386">
                  <c:v>2892.6461538461599</c:v>
                </c:pt>
                <c:pt idx="1387">
                  <c:v>2892.6461538461599</c:v>
                </c:pt>
                <c:pt idx="1388">
                  <c:v>2892.6461538461599</c:v>
                </c:pt>
                <c:pt idx="1389">
                  <c:v>2892.6461538461599</c:v>
                </c:pt>
                <c:pt idx="1390">
                  <c:v>2672.7384615384599</c:v>
                </c:pt>
                <c:pt idx="1391">
                  <c:v>2672.7384615384599</c:v>
                </c:pt>
                <c:pt idx="1392">
                  <c:v>2672.7384615384599</c:v>
                </c:pt>
                <c:pt idx="1393">
                  <c:v>2672.7384615384599</c:v>
                </c:pt>
                <c:pt idx="1394">
                  <c:v>2672.7384615384599</c:v>
                </c:pt>
                <c:pt idx="1395">
                  <c:v>2672.7384615384599</c:v>
                </c:pt>
                <c:pt idx="1396">
                  <c:v>2672.7384615384599</c:v>
                </c:pt>
                <c:pt idx="1397">
                  <c:v>2672.7384615384599</c:v>
                </c:pt>
                <c:pt idx="1398">
                  <c:v>2672.7384615384599</c:v>
                </c:pt>
                <c:pt idx="1399">
                  <c:v>2672.7384615384599</c:v>
                </c:pt>
                <c:pt idx="1400">
                  <c:v>2602.0692307692302</c:v>
                </c:pt>
                <c:pt idx="1401">
                  <c:v>2602.0692307692302</c:v>
                </c:pt>
                <c:pt idx="1402">
                  <c:v>2602.0692307692302</c:v>
                </c:pt>
                <c:pt idx="1403">
                  <c:v>2602.0692307692302</c:v>
                </c:pt>
                <c:pt idx="1404">
                  <c:v>2602.0692307692302</c:v>
                </c:pt>
                <c:pt idx="1405">
                  <c:v>2602.0692307692302</c:v>
                </c:pt>
                <c:pt idx="1406">
                  <c:v>2602.0692307692302</c:v>
                </c:pt>
                <c:pt idx="1407">
                  <c:v>2602.0692307692302</c:v>
                </c:pt>
                <c:pt idx="1408">
                  <c:v>2602.0692307692302</c:v>
                </c:pt>
                <c:pt idx="1409">
                  <c:v>2602.0692307692302</c:v>
                </c:pt>
                <c:pt idx="1410">
                  <c:v>2489.6538461538498</c:v>
                </c:pt>
                <c:pt idx="1411">
                  <c:v>2489.6538461538498</c:v>
                </c:pt>
                <c:pt idx="1412">
                  <c:v>2489.6538461538498</c:v>
                </c:pt>
                <c:pt idx="1413">
                  <c:v>2489.6538461538498</c:v>
                </c:pt>
                <c:pt idx="1414">
                  <c:v>2489.6538461538498</c:v>
                </c:pt>
                <c:pt idx="1415">
                  <c:v>2489.6538461538498</c:v>
                </c:pt>
                <c:pt idx="1416">
                  <c:v>2489.6538461538498</c:v>
                </c:pt>
                <c:pt idx="1417">
                  <c:v>2489.6538461538498</c:v>
                </c:pt>
                <c:pt idx="1418">
                  <c:v>2489.6538461538498</c:v>
                </c:pt>
                <c:pt idx="1419">
                  <c:v>2489.6538461538498</c:v>
                </c:pt>
                <c:pt idx="1420">
                  <c:v>2409.81538461539</c:v>
                </c:pt>
                <c:pt idx="1421">
                  <c:v>2409.81538461539</c:v>
                </c:pt>
                <c:pt idx="1422">
                  <c:v>2409.81538461539</c:v>
                </c:pt>
                <c:pt idx="1423">
                  <c:v>2409.81538461539</c:v>
                </c:pt>
                <c:pt idx="1424">
                  <c:v>2409.81538461539</c:v>
                </c:pt>
                <c:pt idx="1425">
                  <c:v>2409.81538461539</c:v>
                </c:pt>
                <c:pt idx="1426">
                  <c:v>2409.81538461539</c:v>
                </c:pt>
                <c:pt idx="1427">
                  <c:v>2409.81538461539</c:v>
                </c:pt>
                <c:pt idx="1428">
                  <c:v>2409.81538461539</c:v>
                </c:pt>
                <c:pt idx="1429">
                  <c:v>2409.81538461539</c:v>
                </c:pt>
                <c:pt idx="1430">
                  <c:v>2331.31538461538</c:v>
                </c:pt>
                <c:pt idx="1431">
                  <c:v>2331.31538461538</c:v>
                </c:pt>
                <c:pt idx="1432">
                  <c:v>2331.31538461538</c:v>
                </c:pt>
                <c:pt idx="1433">
                  <c:v>2331.31538461538</c:v>
                </c:pt>
                <c:pt idx="1434">
                  <c:v>2331.31538461538</c:v>
                </c:pt>
                <c:pt idx="1435">
                  <c:v>2331.31538461538</c:v>
                </c:pt>
                <c:pt idx="1436">
                  <c:v>2331.31538461538</c:v>
                </c:pt>
                <c:pt idx="1437">
                  <c:v>2331.31538461538</c:v>
                </c:pt>
                <c:pt idx="1438">
                  <c:v>2331.31538461538</c:v>
                </c:pt>
                <c:pt idx="1439">
                  <c:v>2331.31538461538</c:v>
                </c:pt>
                <c:pt idx="1440">
                  <c:v>2271.0076923076899</c:v>
                </c:pt>
                <c:pt idx="1441">
                  <c:v>2271.0076923076899</c:v>
                </c:pt>
                <c:pt idx="1442">
                  <c:v>2271.0076923076899</c:v>
                </c:pt>
                <c:pt idx="1443">
                  <c:v>2271.0076923076899</c:v>
                </c:pt>
                <c:pt idx="1444">
                  <c:v>2271.0076923076899</c:v>
                </c:pt>
                <c:pt idx="1445">
                  <c:v>2271.0076923076899</c:v>
                </c:pt>
                <c:pt idx="1446">
                  <c:v>2271.0076923076899</c:v>
                </c:pt>
                <c:pt idx="1447">
                  <c:v>2271.0076923076899</c:v>
                </c:pt>
                <c:pt idx="1448">
                  <c:v>2271.0076923076899</c:v>
                </c:pt>
                <c:pt idx="1449">
                  <c:v>2271.0076923076899</c:v>
                </c:pt>
                <c:pt idx="1450">
                  <c:v>2192.1538461538498</c:v>
                </c:pt>
                <c:pt idx="1451">
                  <c:v>2192.1538461538498</c:v>
                </c:pt>
                <c:pt idx="1452">
                  <c:v>2192.1538461538498</c:v>
                </c:pt>
                <c:pt idx="1453">
                  <c:v>2192.1538461538498</c:v>
                </c:pt>
                <c:pt idx="1454">
                  <c:v>2192.1538461538498</c:v>
                </c:pt>
                <c:pt idx="1455">
                  <c:v>2192.1538461538498</c:v>
                </c:pt>
                <c:pt idx="1456">
                  <c:v>2192.1538461538498</c:v>
                </c:pt>
                <c:pt idx="1457">
                  <c:v>2192.1538461538498</c:v>
                </c:pt>
                <c:pt idx="1458">
                  <c:v>2192.1538461538498</c:v>
                </c:pt>
                <c:pt idx="1459">
                  <c:v>2192.1538461538498</c:v>
                </c:pt>
                <c:pt idx="1460">
                  <c:v>2125.8692307692299</c:v>
                </c:pt>
                <c:pt idx="1461">
                  <c:v>2125.8692307692299</c:v>
                </c:pt>
                <c:pt idx="1462">
                  <c:v>2125.8692307692299</c:v>
                </c:pt>
                <c:pt idx="1463">
                  <c:v>2125.8692307692299</c:v>
                </c:pt>
                <c:pt idx="1464">
                  <c:v>2125.8692307692299</c:v>
                </c:pt>
                <c:pt idx="1465">
                  <c:v>2125.8692307692299</c:v>
                </c:pt>
                <c:pt idx="1466">
                  <c:v>2125.8692307692299</c:v>
                </c:pt>
                <c:pt idx="1467">
                  <c:v>2125.8692307692299</c:v>
                </c:pt>
                <c:pt idx="1468">
                  <c:v>2125.8692307692299</c:v>
                </c:pt>
                <c:pt idx="1469">
                  <c:v>2125.8692307692299</c:v>
                </c:pt>
                <c:pt idx="1470">
                  <c:v>2059.77692307692</c:v>
                </c:pt>
                <c:pt idx="1471">
                  <c:v>2059.77692307692</c:v>
                </c:pt>
                <c:pt idx="1472">
                  <c:v>2059.77692307692</c:v>
                </c:pt>
                <c:pt idx="1473">
                  <c:v>2059.77692307692</c:v>
                </c:pt>
                <c:pt idx="1474">
                  <c:v>2059.77692307692</c:v>
                </c:pt>
                <c:pt idx="1475">
                  <c:v>2059.77692307692</c:v>
                </c:pt>
                <c:pt idx="1476">
                  <c:v>2059.77692307692</c:v>
                </c:pt>
                <c:pt idx="1477">
                  <c:v>2059.77692307692</c:v>
                </c:pt>
                <c:pt idx="1478">
                  <c:v>2059.77692307692</c:v>
                </c:pt>
                <c:pt idx="1479">
                  <c:v>2059.77692307692</c:v>
                </c:pt>
                <c:pt idx="1480">
                  <c:v>1997.90769230769</c:v>
                </c:pt>
                <c:pt idx="1481">
                  <c:v>1997.90769230769</c:v>
                </c:pt>
                <c:pt idx="1482">
                  <c:v>1997.90769230769</c:v>
                </c:pt>
                <c:pt idx="1483">
                  <c:v>1997.90769230769</c:v>
                </c:pt>
                <c:pt idx="1484">
                  <c:v>1997.90769230769</c:v>
                </c:pt>
                <c:pt idx="1485">
                  <c:v>1997.90769230769</c:v>
                </c:pt>
                <c:pt idx="1486">
                  <c:v>1997.90769230769</c:v>
                </c:pt>
                <c:pt idx="1487">
                  <c:v>1997.90769230769</c:v>
                </c:pt>
                <c:pt idx="1488">
                  <c:v>1997.90769230769</c:v>
                </c:pt>
                <c:pt idx="1489">
                  <c:v>1997.90769230769</c:v>
                </c:pt>
                <c:pt idx="1490">
                  <c:v>1926.68461538462</c:v>
                </c:pt>
                <c:pt idx="1491">
                  <c:v>1926.68461538462</c:v>
                </c:pt>
                <c:pt idx="1492">
                  <c:v>1926.68461538462</c:v>
                </c:pt>
                <c:pt idx="1493">
                  <c:v>1926.68461538462</c:v>
                </c:pt>
                <c:pt idx="1494">
                  <c:v>1926.68461538462</c:v>
                </c:pt>
                <c:pt idx="1495">
                  <c:v>1926.68461538462</c:v>
                </c:pt>
                <c:pt idx="1496">
                  <c:v>1926.68461538462</c:v>
                </c:pt>
                <c:pt idx="1497">
                  <c:v>1926.68461538462</c:v>
                </c:pt>
                <c:pt idx="1498">
                  <c:v>1926.68461538462</c:v>
                </c:pt>
                <c:pt idx="1499">
                  <c:v>1926.68461538462</c:v>
                </c:pt>
                <c:pt idx="1500">
                  <c:v>1800.1</c:v>
                </c:pt>
                <c:pt idx="1501">
                  <c:v>1800.1</c:v>
                </c:pt>
                <c:pt idx="1502">
                  <c:v>1800.1</c:v>
                </c:pt>
                <c:pt idx="1503">
                  <c:v>1800.1</c:v>
                </c:pt>
                <c:pt idx="1504">
                  <c:v>1800.1</c:v>
                </c:pt>
                <c:pt idx="1505">
                  <c:v>1800.1</c:v>
                </c:pt>
                <c:pt idx="1506">
                  <c:v>1800.1</c:v>
                </c:pt>
                <c:pt idx="1507">
                  <c:v>1800.1</c:v>
                </c:pt>
                <c:pt idx="1508">
                  <c:v>1800.1</c:v>
                </c:pt>
                <c:pt idx="1509">
                  <c:v>1800.1</c:v>
                </c:pt>
                <c:pt idx="1510">
                  <c:v>1737.0307692307699</c:v>
                </c:pt>
                <c:pt idx="1511">
                  <c:v>1737.0307692307699</c:v>
                </c:pt>
                <c:pt idx="1512">
                  <c:v>1737.0307692307699</c:v>
                </c:pt>
                <c:pt idx="1513">
                  <c:v>1737.0307692307699</c:v>
                </c:pt>
                <c:pt idx="1514">
                  <c:v>1737.0307692307699</c:v>
                </c:pt>
                <c:pt idx="1515">
                  <c:v>1737.0307692307699</c:v>
                </c:pt>
                <c:pt idx="1516">
                  <c:v>1737.0307692307699</c:v>
                </c:pt>
                <c:pt idx="1517">
                  <c:v>1737.0307692307699</c:v>
                </c:pt>
                <c:pt idx="1518">
                  <c:v>1737.0307692307699</c:v>
                </c:pt>
                <c:pt idx="1519">
                  <c:v>1737.0307692307699</c:v>
                </c:pt>
                <c:pt idx="1520">
                  <c:v>1595.76923076923</c:v>
                </c:pt>
                <c:pt idx="1521">
                  <c:v>1595.76923076923</c:v>
                </c:pt>
                <c:pt idx="1522">
                  <c:v>1595.76923076923</c:v>
                </c:pt>
                <c:pt idx="1523">
                  <c:v>1595.76923076923</c:v>
                </c:pt>
                <c:pt idx="1524">
                  <c:v>1595.76923076923</c:v>
                </c:pt>
                <c:pt idx="1525">
                  <c:v>1595.76923076923</c:v>
                </c:pt>
                <c:pt idx="1526">
                  <c:v>1595.76923076923</c:v>
                </c:pt>
                <c:pt idx="1527">
                  <c:v>1595.76923076923</c:v>
                </c:pt>
                <c:pt idx="1528">
                  <c:v>1595.76923076923</c:v>
                </c:pt>
                <c:pt idx="1529">
                  <c:v>1595.76923076923</c:v>
                </c:pt>
                <c:pt idx="1530">
                  <c:v>1547.7384615384599</c:v>
                </c:pt>
                <c:pt idx="1531">
                  <c:v>1547.7384615384599</c:v>
                </c:pt>
                <c:pt idx="1532">
                  <c:v>1547.7384615384599</c:v>
                </c:pt>
                <c:pt idx="1533">
                  <c:v>1547.7384615384599</c:v>
                </c:pt>
                <c:pt idx="1534">
                  <c:v>1547.7384615384599</c:v>
                </c:pt>
                <c:pt idx="1535">
                  <c:v>1547.7384615384599</c:v>
                </c:pt>
                <c:pt idx="1536">
                  <c:v>1547.7384615384599</c:v>
                </c:pt>
                <c:pt idx="1537">
                  <c:v>1547.7384615384599</c:v>
                </c:pt>
                <c:pt idx="1538">
                  <c:v>1547.7384615384599</c:v>
                </c:pt>
                <c:pt idx="1539">
                  <c:v>1547.7384615384599</c:v>
                </c:pt>
                <c:pt idx="1540">
                  <c:v>1477.6923076923099</c:v>
                </c:pt>
                <c:pt idx="1541">
                  <c:v>1477.6923076923099</c:v>
                </c:pt>
                <c:pt idx="1542">
                  <c:v>1477.6923076923099</c:v>
                </c:pt>
                <c:pt idx="1543">
                  <c:v>1477.6923076923099</c:v>
                </c:pt>
                <c:pt idx="1544">
                  <c:v>1477.6923076923099</c:v>
                </c:pt>
                <c:pt idx="1545">
                  <c:v>1477.6923076923099</c:v>
                </c:pt>
                <c:pt idx="1546">
                  <c:v>1477.6923076923099</c:v>
                </c:pt>
                <c:pt idx="1547">
                  <c:v>1477.6923076923099</c:v>
                </c:pt>
                <c:pt idx="1548">
                  <c:v>1477.6923076923099</c:v>
                </c:pt>
                <c:pt idx="1549">
                  <c:v>1477.6923076923099</c:v>
                </c:pt>
                <c:pt idx="1550">
                  <c:v>1421.6230769230799</c:v>
                </c:pt>
                <c:pt idx="1551">
                  <c:v>1421.6230769230799</c:v>
                </c:pt>
                <c:pt idx="1552">
                  <c:v>1421.6230769230799</c:v>
                </c:pt>
                <c:pt idx="1553">
                  <c:v>1421.6230769230799</c:v>
                </c:pt>
                <c:pt idx="1554">
                  <c:v>1421.6230769230799</c:v>
                </c:pt>
                <c:pt idx="1555">
                  <c:v>1421.6230769230799</c:v>
                </c:pt>
                <c:pt idx="1556">
                  <c:v>1421.6230769230799</c:v>
                </c:pt>
                <c:pt idx="1557">
                  <c:v>1421.6230769230799</c:v>
                </c:pt>
                <c:pt idx="1558">
                  <c:v>1421.6230769230799</c:v>
                </c:pt>
                <c:pt idx="1559">
                  <c:v>1421.6230769230799</c:v>
                </c:pt>
                <c:pt idx="1560">
                  <c:v>1367.68461538462</c:v>
                </c:pt>
                <c:pt idx="1561">
                  <c:v>1367.68461538462</c:v>
                </c:pt>
                <c:pt idx="1562">
                  <c:v>1367.68461538462</c:v>
                </c:pt>
                <c:pt idx="1563">
                  <c:v>1367.68461538462</c:v>
                </c:pt>
                <c:pt idx="1564">
                  <c:v>1367.68461538462</c:v>
                </c:pt>
                <c:pt idx="1565">
                  <c:v>1367.68461538462</c:v>
                </c:pt>
                <c:pt idx="1566">
                  <c:v>1367.68461538462</c:v>
                </c:pt>
                <c:pt idx="1567">
                  <c:v>1367.68461538462</c:v>
                </c:pt>
                <c:pt idx="1568">
                  <c:v>1367.68461538462</c:v>
                </c:pt>
                <c:pt idx="1569">
                  <c:v>1367.68461538462</c:v>
                </c:pt>
                <c:pt idx="1570">
                  <c:v>1328.8076923076901</c:v>
                </c:pt>
                <c:pt idx="1571">
                  <c:v>1328.8076923076901</c:v>
                </c:pt>
                <c:pt idx="1572">
                  <c:v>1328.8076923076901</c:v>
                </c:pt>
                <c:pt idx="1573">
                  <c:v>1328.8076923076901</c:v>
                </c:pt>
                <c:pt idx="1574">
                  <c:v>1328.8076923076901</c:v>
                </c:pt>
                <c:pt idx="1575">
                  <c:v>1328.8076923076901</c:v>
                </c:pt>
                <c:pt idx="1576">
                  <c:v>1328.8076923076901</c:v>
                </c:pt>
                <c:pt idx="1577">
                  <c:v>1328.8076923076901</c:v>
                </c:pt>
                <c:pt idx="1578">
                  <c:v>1328.8076923076901</c:v>
                </c:pt>
                <c:pt idx="1579">
                  <c:v>1328.8076923076901</c:v>
                </c:pt>
                <c:pt idx="1580">
                  <c:v>1280.06923076923</c:v>
                </c:pt>
                <c:pt idx="1581">
                  <c:v>1280.06923076923</c:v>
                </c:pt>
                <c:pt idx="1582">
                  <c:v>1280.06923076923</c:v>
                </c:pt>
                <c:pt idx="1583">
                  <c:v>1280.06923076923</c:v>
                </c:pt>
                <c:pt idx="1584">
                  <c:v>1280.06923076923</c:v>
                </c:pt>
                <c:pt idx="1585">
                  <c:v>1280.06923076923</c:v>
                </c:pt>
                <c:pt idx="1586">
                  <c:v>1280.06923076923</c:v>
                </c:pt>
                <c:pt idx="1587">
                  <c:v>1280.06923076923</c:v>
                </c:pt>
                <c:pt idx="1588">
                  <c:v>1280.06923076923</c:v>
                </c:pt>
                <c:pt idx="1589">
                  <c:v>1280.06923076923</c:v>
                </c:pt>
                <c:pt idx="1590">
                  <c:v>1244.5307692307699</c:v>
                </c:pt>
                <c:pt idx="1591">
                  <c:v>1244.5307692307699</c:v>
                </c:pt>
                <c:pt idx="1592">
                  <c:v>1244.5307692307699</c:v>
                </c:pt>
                <c:pt idx="1593">
                  <c:v>1244.5307692307699</c:v>
                </c:pt>
                <c:pt idx="1594">
                  <c:v>1244.5307692307699</c:v>
                </c:pt>
                <c:pt idx="1595">
                  <c:v>1244.5307692307699</c:v>
                </c:pt>
                <c:pt idx="1596">
                  <c:v>1244.5307692307699</c:v>
                </c:pt>
                <c:pt idx="1597">
                  <c:v>1244.5307692307699</c:v>
                </c:pt>
                <c:pt idx="1598">
                  <c:v>1244.5307692307699</c:v>
                </c:pt>
                <c:pt idx="1599">
                  <c:v>1244.5307692307699</c:v>
                </c:pt>
                <c:pt idx="1600">
                  <c:v>1199.3</c:v>
                </c:pt>
                <c:pt idx="1601">
                  <c:v>1199.3</c:v>
                </c:pt>
                <c:pt idx="1602">
                  <c:v>1199.3</c:v>
                </c:pt>
                <c:pt idx="1603">
                  <c:v>1199.3</c:v>
                </c:pt>
                <c:pt idx="1604">
                  <c:v>1199.3</c:v>
                </c:pt>
                <c:pt idx="1605">
                  <c:v>1199.3</c:v>
                </c:pt>
                <c:pt idx="1606">
                  <c:v>1199.3</c:v>
                </c:pt>
                <c:pt idx="1607">
                  <c:v>1199.3</c:v>
                </c:pt>
                <c:pt idx="1608">
                  <c:v>1199.3</c:v>
                </c:pt>
                <c:pt idx="1609">
                  <c:v>1199.3</c:v>
                </c:pt>
                <c:pt idx="1610">
                  <c:v>1161.1538461538501</c:v>
                </c:pt>
                <c:pt idx="1611">
                  <c:v>1161.1538461538501</c:v>
                </c:pt>
                <c:pt idx="1612">
                  <c:v>1161.1538461538501</c:v>
                </c:pt>
                <c:pt idx="1613">
                  <c:v>1161.1538461538501</c:v>
                </c:pt>
                <c:pt idx="1614">
                  <c:v>1161.1538461538501</c:v>
                </c:pt>
                <c:pt idx="1615">
                  <c:v>1161.1538461538501</c:v>
                </c:pt>
                <c:pt idx="1616">
                  <c:v>1161.1538461538501</c:v>
                </c:pt>
                <c:pt idx="1617">
                  <c:v>1161.1538461538501</c:v>
                </c:pt>
                <c:pt idx="1618">
                  <c:v>1161.1538461538501</c:v>
                </c:pt>
                <c:pt idx="1619">
                  <c:v>1161.1538461538501</c:v>
                </c:pt>
                <c:pt idx="1620">
                  <c:v>1116.8307692307701</c:v>
                </c:pt>
                <c:pt idx="1621">
                  <c:v>1116.8307692307701</c:v>
                </c:pt>
                <c:pt idx="1622">
                  <c:v>1116.8307692307701</c:v>
                </c:pt>
                <c:pt idx="1623">
                  <c:v>1116.8307692307701</c:v>
                </c:pt>
                <c:pt idx="1624">
                  <c:v>1116.8307692307701</c:v>
                </c:pt>
                <c:pt idx="1625">
                  <c:v>1116.8307692307701</c:v>
                </c:pt>
                <c:pt idx="1626">
                  <c:v>1116.8307692307701</c:v>
                </c:pt>
                <c:pt idx="1627">
                  <c:v>1116.8307692307701</c:v>
                </c:pt>
                <c:pt idx="1628">
                  <c:v>1116.8307692307701</c:v>
                </c:pt>
                <c:pt idx="1629">
                  <c:v>1116.8307692307701</c:v>
                </c:pt>
                <c:pt idx="1630">
                  <c:v>1037.4384615384599</c:v>
                </c:pt>
                <c:pt idx="1631">
                  <c:v>1037.4384615384599</c:v>
                </c:pt>
                <c:pt idx="1632">
                  <c:v>1037.4384615384599</c:v>
                </c:pt>
                <c:pt idx="1633">
                  <c:v>1037.4384615384599</c:v>
                </c:pt>
                <c:pt idx="1634">
                  <c:v>1037.4384615384599</c:v>
                </c:pt>
                <c:pt idx="1635">
                  <c:v>1037.4384615384599</c:v>
                </c:pt>
                <c:pt idx="1636">
                  <c:v>1037.4384615384599</c:v>
                </c:pt>
                <c:pt idx="1637">
                  <c:v>1037.4384615384599</c:v>
                </c:pt>
                <c:pt idx="1638">
                  <c:v>1037.4384615384599</c:v>
                </c:pt>
                <c:pt idx="1639">
                  <c:v>1037.4384615384599</c:v>
                </c:pt>
                <c:pt idx="1640">
                  <c:v>996.61538461538498</c:v>
                </c:pt>
                <c:pt idx="1641">
                  <c:v>996.61538461538498</c:v>
                </c:pt>
                <c:pt idx="1642">
                  <c:v>996.61538461538498</c:v>
                </c:pt>
                <c:pt idx="1643">
                  <c:v>996.61538461538498</c:v>
                </c:pt>
                <c:pt idx="1644">
                  <c:v>996.61538461538498</c:v>
                </c:pt>
                <c:pt idx="1645">
                  <c:v>996.61538461538498</c:v>
                </c:pt>
                <c:pt idx="1646">
                  <c:v>996.61538461538498</c:v>
                </c:pt>
                <c:pt idx="1647">
                  <c:v>996.61538461538498</c:v>
                </c:pt>
                <c:pt idx="1648">
                  <c:v>996.61538461538498</c:v>
                </c:pt>
                <c:pt idx="1649">
                  <c:v>996.61538461538498</c:v>
                </c:pt>
                <c:pt idx="1650">
                  <c:v>909.72307692307697</c:v>
                </c:pt>
                <c:pt idx="1651">
                  <c:v>909.72307692307697</c:v>
                </c:pt>
                <c:pt idx="1652">
                  <c:v>909.72307692307697</c:v>
                </c:pt>
                <c:pt idx="1653">
                  <c:v>909.72307692307697</c:v>
                </c:pt>
                <c:pt idx="1654">
                  <c:v>909.72307692307697</c:v>
                </c:pt>
                <c:pt idx="1655">
                  <c:v>909.72307692307697</c:v>
                </c:pt>
                <c:pt idx="1656">
                  <c:v>909.72307692307697</c:v>
                </c:pt>
                <c:pt idx="1657">
                  <c:v>909.72307692307697</c:v>
                </c:pt>
                <c:pt idx="1658">
                  <c:v>909.72307692307697</c:v>
                </c:pt>
                <c:pt idx="1659">
                  <c:v>909.72307692307697</c:v>
                </c:pt>
                <c:pt idx="1660">
                  <c:v>879.55384615384696</c:v>
                </c:pt>
                <c:pt idx="1661">
                  <c:v>879.55384615384696</c:v>
                </c:pt>
                <c:pt idx="1662">
                  <c:v>879.55384615384696</c:v>
                </c:pt>
                <c:pt idx="1663">
                  <c:v>879.55384615384696</c:v>
                </c:pt>
                <c:pt idx="1664">
                  <c:v>879.55384615384696</c:v>
                </c:pt>
                <c:pt idx="1665">
                  <c:v>879.55384615384696</c:v>
                </c:pt>
                <c:pt idx="1666">
                  <c:v>879.55384615384696</c:v>
                </c:pt>
                <c:pt idx="1667">
                  <c:v>879.55384615384696</c:v>
                </c:pt>
                <c:pt idx="1668">
                  <c:v>879.55384615384696</c:v>
                </c:pt>
                <c:pt idx="1669">
                  <c:v>879.55384615384696</c:v>
                </c:pt>
                <c:pt idx="1670">
                  <c:v>834.65384615384596</c:v>
                </c:pt>
                <c:pt idx="1671">
                  <c:v>834.65384615384596</c:v>
                </c:pt>
                <c:pt idx="1672">
                  <c:v>834.65384615384596</c:v>
                </c:pt>
                <c:pt idx="1673">
                  <c:v>834.65384615384596</c:v>
                </c:pt>
                <c:pt idx="1674">
                  <c:v>834.65384615384596</c:v>
                </c:pt>
                <c:pt idx="1675">
                  <c:v>834.65384615384596</c:v>
                </c:pt>
                <c:pt idx="1676">
                  <c:v>834.65384615384596</c:v>
                </c:pt>
                <c:pt idx="1677">
                  <c:v>834.65384615384596</c:v>
                </c:pt>
                <c:pt idx="1678">
                  <c:v>834.65384615384596</c:v>
                </c:pt>
                <c:pt idx="1679">
                  <c:v>834.65384615384596</c:v>
                </c:pt>
                <c:pt idx="1680">
                  <c:v>799.39230769230801</c:v>
                </c:pt>
                <c:pt idx="1681">
                  <c:v>799.39230769230801</c:v>
                </c:pt>
                <c:pt idx="1682">
                  <c:v>799.39230769230801</c:v>
                </c:pt>
                <c:pt idx="1683">
                  <c:v>799.39230769230801</c:v>
                </c:pt>
                <c:pt idx="1684">
                  <c:v>799.39230769230801</c:v>
                </c:pt>
                <c:pt idx="1685">
                  <c:v>799.39230769230801</c:v>
                </c:pt>
                <c:pt idx="1686">
                  <c:v>799.39230769230801</c:v>
                </c:pt>
                <c:pt idx="1687">
                  <c:v>799.39230769230801</c:v>
                </c:pt>
                <c:pt idx="1688">
                  <c:v>799.39230769230801</c:v>
                </c:pt>
                <c:pt idx="1689">
                  <c:v>799.39230769230801</c:v>
                </c:pt>
                <c:pt idx="1690">
                  <c:v>765.42307692307702</c:v>
                </c:pt>
                <c:pt idx="1691">
                  <c:v>765.42307692307702</c:v>
                </c:pt>
                <c:pt idx="1692">
                  <c:v>765.42307692307702</c:v>
                </c:pt>
                <c:pt idx="1693">
                  <c:v>765.42307692307702</c:v>
                </c:pt>
                <c:pt idx="1694">
                  <c:v>765.42307692307702</c:v>
                </c:pt>
                <c:pt idx="1695">
                  <c:v>765.42307692307702</c:v>
                </c:pt>
                <c:pt idx="1696">
                  <c:v>765.42307692307702</c:v>
                </c:pt>
                <c:pt idx="1697">
                  <c:v>765.42307692307702</c:v>
                </c:pt>
                <c:pt idx="1698">
                  <c:v>765.42307692307702</c:v>
                </c:pt>
                <c:pt idx="1699">
                  <c:v>765.42307692307702</c:v>
                </c:pt>
                <c:pt idx="1700">
                  <c:v>742.83076923076896</c:v>
                </c:pt>
                <c:pt idx="1701">
                  <c:v>742.83076923076896</c:v>
                </c:pt>
                <c:pt idx="1702">
                  <c:v>742.83076923076896</c:v>
                </c:pt>
                <c:pt idx="1703">
                  <c:v>742.83076923076896</c:v>
                </c:pt>
                <c:pt idx="1704">
                  <c:v>742.83076923076896</c:v>
                </c:pt>
                <c:pt idx="1705">
                  <c:v>742.83076923076896</c:v>
                </c:pt>
                <c:pt idx="1706">
                  <c:v>742.83076923076896</c:v>
                </c:pt>
                <c:pt idx="1707">
                  <c:v>742.83076923076896</c:v>
                </c:pt>
                <c:pt idx="1708">
                  <c:v>742.83076923076896</c:v>
                </c:pt>
                <c:pt idx="1709">
                  <c:v>742.83076923076896</c:v>
                </c:pt>
                <c:pt idx="1710">
                  <c:v>712.323076923077</c:v>
                </c:pt>
                <c:pt idx="1711">
                  <c:v>712.323076923077</c:v>
                </c:pt>
                <c:pt idx="1712">
                  <c:v>712.323076923077</c:v>
                </c:pt>
                <c:pt idx="1713">
                  <c:v>712.323076923077</c:v>
                </c:pt>
                <c:pt idx="1714">
                  <c:v>712.323076923077</c:v>
                </c:pt>
                <c:pt idx="1715">
                  <c:v>712.323076923077</c:v>
                </c:pt>
                <c:pt idx="1716">
                  <c:v>712.323076923077</c:v>
                </c:pt>
                <c:pt idx="1717">
                  <c:v>712.323076923077</c:v>
                </c:pt>
                <c:pt idx="1718">
                  <c:v>712.323076923077</c:v>
                </c:pt>
                <c:pt idx="1719">
                  <c:v>712.323076923077</c:v>
                </c:pt>
                <c:pt idx="1720">
                  <c:v>685.43076923076899</c:v>
                </c:pt>
                <c:pt idx="1721">
                  <c:v>685.43076923076899</c:v>
                </c:pt>
                <c:pt idx="1722">
                  <c:v>685.43076923076899</c:v>
                </c:pt>
                <c:pt idx="1723">
                  <c:v>685.43076923076899</c:v>
                </c:pt>
                <c:pt idx="1724">
                  <c:v>685.43076923076899</c:v>
                </c:pt>
                <c:pt idx="1725">
                  <c:v>685.43076923076899</c:v>
                </c:pt>
                <c:pt idx="1726">
                  <c:v>685.43076923076899</c:v>
                </c:pt>
                <c:pt idx="1727">
                  <c:v>685.43076923076899</c:v>
                </c:pt>
                <c:pt idx="1728">
                  <c:v>685.43076923076899</c:v>
                </c:pt>
                <c:pt idx="1729">
                  <c:v>685.43076923076899</c:v>
                </c:pt>
                <c:pt idx="1730">
                  <c:v>658.23846153846102</c:v>
                </c:pt>
                <c:pt idx="1731">
                  <c:v>658.23846153846102</c:v>
                </c:pt>
                <c:pt idx="1732">
                  <c:v>658.23846153846102</c:v>
                </c:pt>
                <c:pt idx="1733">
                  <c:v>658.23846153846102</c:v>
                </c:pt>
                <c:pt idx="1734">
                  <c:v>658.23846153846102</c:v>
                </c:pt>
                <c:pt idx="1735">
                  <c:v>658.23846153846102</c:v>
                </c:pt>
                <c:pt idx="1736">
                  <c:v>658.23846153846102</c:v>
                </c:pt>
                <c:pt idx="1737">
                  <c:v>658.23846153846102</c:v>
                </c:pt>
                <c:pt idx="1738">
                  <c:v>658.23846153846102</c:v>
                </c:pt>
                <c:pt idx="1739">
                  <c:v>658.23846153846102</c:v>
                </c:pt>
                <c:pt idx="1740">
                  <c:v>636.16923076923104</c:v>
                </c:pt>
                <c:pt idx="1741">
                  <c:v>636.16923076923104</c:v>
                </c:pt>
                <c:pt idx="1742">
                  <c:v>636.16923076923104</c:v>
                </c:pt>
                <c:pt idx="1743">
                  <c:v>636.16923076923104</c:v>
                </c:pt>
                <c:pt idx="1744">
                  <c:v>636.16923076923104</c:v>
                </c:pt>
                <c:pt idx="1745">
                  <c:v>636.16923076923104</c:v>
                </c:pt>
                <c:pt idx="1746">
                  <c:v>636.16923076923104</c:v>
                </c:pt>
                <c:pt idx="1747">
                  <c:v>636.16923076923104</c:v>
                </c:pt>
                <c:pt idx="1748">
                  <c:v>636.16923076923104</c:v>
                </c:pt>
                <c:pt idx="1749">
                  <c:v>636.16923076923104</c:v>
                </c:pt>
                <c:pt idx="1750">
                  <c:v>610.23846153846205</c:v>
                </c:pt>
                <c:pt idx="1751">
                  <c:v>610.23846153846205</c:v>
                </c:pt>
                <c:pt idx="1752">
                  <c:v>610.23846153846205</c:v>
                </c:pt>
                <c:pt idx="1753">
                  <c:v>610.23846153846205</c:v>
                </c:pt>
                <c:pt idx="1754">
                  <c:v>610.23846153846205</c:v>
                </c:pt>
                <c:pt idx="1755">
                  <c:v>610.23846153846205</c:v>
                </c:pt>
                <c:pt idx="1756">
                  <c:v>610.23846153846205</c:v>
                </c:pt>
                <c:pt idx="1757">
                  <c:v>610.23846153846205</c:v>
                </c:pt>
                <c:pt idx="1758">
                  <c:v>610.23846153846205</c:v>
                </c:pt>
                <c:pt idx="1759">
                  <c:v>610.23846153846205</c:v>
                </c:pt>
                <c:pt idx="1760">
                  <c:v>562.99230769230803</c:v>
                </c:pt>
                <c:pt idx="1761">
                  <c:v>562.99230769230803</c:v>
                </c:pt>
                <c:pt idx="1762">
                  <c:v>562.99230769230803</c:v>
                </c:pt>
                <c:pt idx="1763">
                  <c:v>562.99230769230803</c:v>
                </c:pt>
                <c:pt idx="1764">
                  <c:v>562.99230769230803</c:v>
                </c:pt>
                <c:pt idx="1765">
                  <c:v>562.99230769230803</c:v>
                </c:pt>
                <c:pt idx="1766">
                  <c:v>562.99230769230803</c:v>
                </c:pt>
                <c:pt idx="1767">
                  <c:v>562.99230769230803</c:v>
                </c:pt>
                <c:pt idx="1768">
                  <c:v>562.99230769230803</c:v>
                </c:pt>
                <c:pt idx="1769">
                  <c:v>562.99230769230803</c:v>
                </c:pt>
                <c:pt idx="1770">
                  <c:v>538</c:v>
                </c:pt>
                <c:pt idx="1771">
                  <c:v>538</c:v>
                </c:pt>
                <c:pt idx="1772">
                  <c:v>538</c:v>
                </c:pt>
                <c:pt idx="1773">
                  <c:v>538</c:v>
                </c:pt>
                <c:pt idx="1774">
                  <c:v>538</c:v>
                </c:pt>
                <c:pt idx="1775">
                  <c:v>538</c:v>
                </c:pt>
                <c:pt idx="1776">
                  <c:v>538</c:v>
                </c:pt>
                <c:pt idx="1777">
                  <c:v>538</c:v>
                </c:pt>
                <c:pt idx="1778">
                  <c:v>538</c:v>
                </c:pt>
                <c:pt idx="1779">
                  <c:v>538</c:v>
                </c:pt>
                <c:pt idx="1780">
                  <c:v>484.46153846153902</c:v>
                </c:pt>
                <c:pt idx="1781">
                  <c:v>484.46153846153902</c:v>
                </c:pt>
                <c:pt idx="1782">
                  <c:v>484.46153846153902</c:v>
                </c:pt>
                <c:pt idx="1783">
                  <c:v>484.46153846153902</c:v>
                </c:pt>
                <c:pt idx="1784">
                  <c:v>484.46153846153902</c:v>
                </c:pt>
                <c:pt idx="1785">
                  <c:v>484.46153846153902</c:v>
                </c:pt>
                <c:pt idx="1786">
                  <c:v>484.46153846153902</c:v>
                </c:pt>
                <c:pt idx="1787">
                  <c:v>484.46153846153902</c:v>
                </c:pt>
                <c:pt idx="1788">
                  <c:v>484.46153846153902</c:v>
                </c:pt>
                <c:pt idx="1789">
                  <c:v>484.46153846153902</c:v>
                </c:pt>
                <c:pt idx="1790">
                  <c:v>465.19230769230802</c:v>
                </c:pt>
                <c:pt idx="1791">
                  <c:v>465.19230769230802</c:v>
                </c:pt>
                <c:pt idx="1792">
                  <c:v>465.19230769230802</c:v>
                </c:pt>
                <c:pt idx="1793">
                  <c:v>465.19230769230802</c:v>
                </c:pt>
                <c:pt idx="1794">
                  <c:v>465.19230769230802</c:v>
                </c:pt>
                <c:pt idx="1795">
                  <c:v>465.19230769230802</c:v>
                </c:pt>
                <c:pt idx="1796">
                  <c:v>465.19230769230802</c:v>
                </c:pt>
                <c:pt idx="1797">
                  <c:v>465.19230769230802</c:v>
                </c:pt>
                <c:pt idx="1798">
                  <c:v>465.19230769230802</c:v>
                </c:pt>
                <c:pt idx="1799">
                  <c:v>465.19230769230802</c:v>
                </c:pt>
                <c:pt idx="1800">
                  <c:v>438.092307692308</c:v>
                </c:pt>
                <c:pt idx="1801">
                  <c:v>438.092307692308</c:v>
                </c:pt>
                <c:pt idx="1802">
                  <c:v>438.092307692308</c:v>
                </c:pt>
                <c:pt idx="1803">
                  <c:v>438.092307692308</c:v>
                </c:pt>
                <c:pt idx="1804">
                  <c:v>438.092307692308</c:v>
                </c:pt>
                <c:pt idx="1805">
                  <c:v>438.092307692308</c:v>
                </c:pt>
                <c:pt idx="1806">
                  <c:v>438.092307692308</c:v>
                </c:pt>
                <c:pt idx="1807">
                  <c:v>438.092307692308</c:v>
                </c:pt>
                <c:pt idx="1808">
                  <c:v>438.092307692308</c:v>
                </c:pt>
                <c:pt idx="1809">
                  <c:v>438.092307692308</c:v>
                </c:pt>
                <c:pt idx="1810">
                  <c:v>416.41538461538499</c:v>
                </c:pt>
                <c:pt idx="1811">
                  <c:v>416.41538461538499</c:v>
                </c:pt>
                <c:pt idx="1812">
                  <c:v>416.41538461538499</c:v>
                </c:pt>
                <c:pt idx="1813">
                  <c:v>416.41538461538499</c:v>
                </c:pt>
                <c:pt idx="1814">
                  <c:v>416.41538461538499</c:v>
                </c:pt>
                <c:pt idx="1815">
                  <c:v>416.41538461538499</c:v>
                </c:pt>
                <c:pt idx="1816">
                  <c:v>416.41538461538499</c:v>
                </c:pt>
                <c:pt idx="1817">
                  <c:v>416.41538461538499</c:v>
                </c:pt>
                <c:pt idx="1818">
                  <c:v>416.41538461538499</c:v>
                </c:pt>
                <c:pt idx="1819">
                  <c:v>416.41538461538499</c:v>
                </c:pt>
                <c:pt idx="1820">
                  <c:v>397.38461538461502</c:v>
                </c:pt>
                <c:pt idx="1821">
                  <c:v>397.38461538461502</c:v>
                </c:pt>
                <c:pt idx="1822">
                  <c:v>397.38461538461502</c:v>
                </c:pt>
                <c:pt idx="1823">
                  <c:v>397.38461538461502</c:v>
                </c:pt>
                <c:pt idx="1824">
                  <c:v>397.38461538461502</c:v>
                </c:pt>
                <c:pt idx="1825">
                  <c:v>397.38461538461502</c:v>
                </c:pt>
                <c:pt idx="1826">
                  <c:v>397.38461538461502</c:v>
                </c:pt>
                <c:pt idx="1827">
                  <c:v>397.38461538461502</c:v>
                </c:pt>
                <c:pt idx="1828">
                  <c:v>397.38461538461502</c:v>
                </c:pt>
                <c:pt idx="1829">
                  <c:v>397.38461538461502</c:v>
                </c:pt>
                <c:pt idx="1830">
                  <c:v>383.72307692307697</c:v>
                </c:pt>
                <c:pt idx="1831">
                  <c:v>383.72307692307697</c:v>
                </c:pt>
                <c:pt idx="1832">
                  <c:v>383.72307692307697</c:v>
                </c:pt>
                <c:pt idx="1833">
                  <c:v>383.72307692307697</c:v>
                </c:pt>
                <c:pt idx="1834">
                  <c:v>383.72307692307697</c:v>
                </c:pt>
                <c:pt idx="1835">
                  <c:v>383.72307692307697</c:v>
                </c:pt>
                <c:pt idx="1836">
                  <c:v>383.72307692307697</c:v>
                </c:pt>
                <c:pt idx="1837">
                  <c:v>383.72307692307697</c:v>
                </c:pt>
                <c:pt idx="1838">
                  <c:v>383.72307692307697</c:v>
                </c:pt>
                <c:pt idx="1839">
                  <c:v>383.72307692307697</c:v>
                </c:pt>
                <c:pt idx="1840">
                  <c:v>364.769230769231</c:v>
                </c:pt>
                <c:pt idx="1841">
                  <c:v>364.769230769231</c:v>
                </c:pt>
                <c:pt idx="1842">
                  <c:v>364.769230769231</c:v>
                </c:pt>
                <c:pt idx="1843">
                  <c:v>364.769230769231</c:v>
                </c:pt>
                <c:pt idx="1844">
                  <c:v>364.769230769231</c:v>
                </c:pt>
                <c:pt idx="1845">
                  <c:v>364.769230769231</c:v>
                </c:pt>
                <c:pt idx="1846">
                  <c:v>364.769230769231</c:v>
                </c:pt>
                <c:pt idx="1847">
                  <c:v>364.769230769231</c:v>
                </c:pt>
                <c:pt idx="1848">
                  <c:v>364.769230769231</c:v>
                </c:pt>
                <c:pt idx="1849">
                  <c:v>364.769230769231</c:v>
                </c:pt>
                <c:pt idx="1850">
                  <c:v>349.3</c:v>
                </c:pt>
                <c:pt idx="1851">
                  <c:v>349.3</c:v>
                </c:pt>
                <c:pt idx="1852">
                  <c:v>349.3</c:v>
                </c:pt>
                <c:pt idx="1853">
                  <c:v>349.3</c:v>
                </c:pt>
                <c:pt idx="1854">
                  <c:v>349.3</c:v>
                </c:pt>
                <c:pt idx="1855">
                  <c:v>349.3</c:v>
                </c:pt>
                <c:pt idx="1856">
                  <c:v>349.3</c:v>
                </c:pt>
                <c:pt idx="1857">
                  <c:v>349.3</c:v>
                </c:pt>
                <c:pt idx="1858">
                  <c:v>349.3</c:v>
                </c:pt>
                <c:pt idx="1859">
                  <c:v>349.3</c:v>
                </c:pt>
                <c:pt idx="1860">
                  <c:v>332.64615384615399</c:v>
                </c:pt>
                <c:pt idx="1861">
                  <c:v>332.64615384615399</c:v>
                </c:pt>
                <c:pt idx="1862">
                  <c:v>332.64615384615399</c:v>
                </c:pt>
                <c:pt idx="1863">
                  <c:v>332.64615384615399</c:v>
                </c:pt>
                <c:pt idx="1864">
                  <c:v>332.64615384615399</c:v>
                </c:pt>
                <c:pt idx="1865">
                  <c:v>332.64615384615399</c:v>
                </c:pt>
                <c:pt idx="1866">
                  <c:v>332.64615384615399</c:v>
                </c:pt>
                <c:pt idx="1867">
                  <c:v>332.64615384615399</c:v>
                </c:pt>
                <c:pt idx="1868">
                  <c:v>332.64615384615399</c:v>
                </c:pt>
                <c:pt idx="1869">
                  <c:v>332.64615384615399</c:v>
                </c:pt>
                <c:pt idx="1870">
                  <c:v>317.84615384615398</c:v>
                </c:pt>
                <c:pt idx="1871">
                  <c:v>317.84615384615398</c:v>
                </c:pt>
                <c:pt idx="1872">
                  <c:v>317.84615384615398</c:v>
                </c:pt>
                <c:pt idx="1873">
                  <c:v>317.84615384615398</c:v>
                </c:pt>
                <c:pt idx="1874">
                  <c:v>317.84615384615398</c:v>
                </c:pt>
                <c:pt idx="1875">
                  <c:v>317.84615384615398</c:v>
                </c:pt>
                <c:pt idx="1876">
                  <c:v>317.84615384615398</c:v>
                </c:pt>
                <c:pt idx="1877">
                  <c:v>317.84615384615398</c:v>
                </c:pt>
                <c:pt idx="1878">
                  <c:v>317.84615384615398</c:v>
                </c:pt>
                <c:pt idx="1879">
                  <c:v>317.84615384615398</c:v>
                </c:pt>
                <c:pt idx="1880">
                  <c:v>301.676923076923</c:v>
                </c:pt>
                <c:pt idx="1881">
                  <c:v>301.676923076923</c:v>
                </c:pt>
                <c:pt idx="1882">
                  <c:v>301.676923076923</c:v>
                </c:pt>
                <c:pt idx="1883">
                  <c:v>301.676923076923</c:v>
                </c:pt>
                <c:pt idx="1884">
                  <c:v>301.676923076923</c:v>
                </c:pt>
                <c:pt idx="1885">
                  <c:v>301.676923076923</c:v>
                </c:pt>
                <c:pt idx="1886">
                  <c:v>301.676923076923</c:v>
                </c:pt>
                <c:pt idx="1887">
                  <c:v>301.676923076923</c:v>
                </c:pt>
                <c:pt idx="1888">
                  <c:v>301.676923076923</c:v>
                </c:pt>
                <c:pt idx="1889">
                  <c:v>301.676923076923</c:v>
                </c:pt>
                <c:pt idx="1890">
                  <c:v>271.46923076923099</c:v>
                </c:pt>
                <c:pt idx="1891">
                  <c:v>271.46923076923099</c:v>
                </c:pt>
                <c:pt idx="1892">
                  <c:v>271.46923076923099</c:v>
                </c:pt>
                <c:pt idx="1893">
                  <c:v>271.46923076923099</c:v>
                </c:pt>
                <c:pt idx="1894">
                  <c:v>271.46923076923099</c:v>
                </c:pt>
                <c:pt idx="1895">
                  <c:v>271.46923076923099</c:v>
                </c:pt>
                <c:pt idx="1896">
                  <c:v>271.46923076923099</c:v>
                </c:pt>
                <c:pt idx="1897">
                  <c:v>271.46923076923099</c:v>
                </c:pt>
                <c:pt idx="1898">
                  <c:v>271.46923076923099</c:v>
                </c:pt>
                <c:pt idx="1899">
                  <c:v>271.46923076923099</c:v>
                </c:pt>
                <c:pt idx="1900">
                  <c:v>256.36923076923102</c:v>
                </c:pt>
                <c:pt idx="1901">
                  <c:v>256.36923076923102</c:v>
                </c:pt>
                <c:pt idx="1902">
                  <c:v>256.36923076923102</c:v>
                </c:pt>
                <c:pt idx="1903">
                  <c:v>256.36923076923102</c:v>
                </c:pt>
                <c:pt idx="1904">
                  <c:v>256.36923076923102</c:v>
                </c:pt>
                <c:pt idx="1905">
                  <c:v>256.36923076923102</c:v>
                </c:pt>
                <c:pt idx="1906">
                  <c:v>256.36923076923102</c:v>
                </c:pt>
                <c:pt idx="1907">
                  <c:v>256.36923076923102</c:v>
                </c:pt>
                <c:pt idx="1908">
                  <c:v>256.36923076923102</c:v>
                </c:pt>
                <c:pt idx="1909">
                  <c:v>256.36923076923102</c:v>
                </c:pt>
                <c:pt idx="1910">
                  <c:v>225.53076923076901</c:v>
                </c:pt>
                <c:pt idx="1911">
                  <c:v>225.53076923076901</c:v>
                </c:pt>
                <c:pt idx="1912">
                  <c:v>225.53076923076901</c:v>
                </c:pt>
                <c:pt idx="1913">
                  <c:v>225.53076923076901</c:v>
                </c:pt>
                <c:pt idx="1914">
                  <c:v>225.53076923076901</c:v>
                </c:pt>
                <c:pt idx="1915">
                  <c:v>225.53076923076901</c:v>
                </c:pt>
                <c:pt idx="1916">
                  <c:v>225.53076923076901</c:v>
                </c:pt>
                <c:pt idx="1917">
                  <c:v>225.53076923076901</c:v>
                </c:pt>
                <c:pt idx="1918">
                  <c:v>225.53076923076901</c:v>
                </c:pt>
                <c:pt idx="1919">
                  <c:v>225.53076923076901</c:v>
                </c:pt>
                <c:pt idx="1920">
                  <c:v>214.323076923077</c:v>
                </c:pt>
                <c:pt idx="1921">
                  <c:v>214.323076923077</c:v>
                </c:pt>
                <c:pt idx="1922">
                  <c:v>214.323076923077</c:v>
                </c:pt>
                <c:pt idx="1923">
                  <c:v>214.323076923077</c:v>
                </c:pt>
                <c:pt idx="1924">
                  <c:v>214.323076923077</c:v>
                </c:pt>
                <c:pt idx="1925">
                  <c:v>214.323076923077</c:v>
                </c:pt>
                <c:pt idx="1926">
                  <c:v>214.323076923077</c:v>
                </c:pt>
                <c:pt idx="1927">
                  <c:v>214.323076923077</c:v>
                </c:pt>
                <c:pt idx="1928">
                  <c:v>214.323076923077</c:v>
                </c:pt>
                <c:pt idx="1929">
                  <c:v>214.323076923077</c:v>
                </c:pt>
                <c:pt idx="1930">
                  <c:v>197.361538461538</c:v>
                </c:pt>
                <c:pt idx="1931">
                  <c:v>197.361538461538</c:v>
                </c:pt>
                <c:pt idx="1932">
                  <c:v>197.361538461538</c:v>
                </c:pt>
                <c:pt idx="1933">
                  <c:v>197.361538461538</c:v>
                </c:pt>
                <c:pt idx="1934">
                  <c:v>197.361538461538</c:v>
                </c:pt>
                <c:pt idx="1935">
                  <c:v>197.361538461538</c:v>
                </c:pt>
                <c:pt idx="1936">
                  <c:v>197.361538461538</c:v>
                </c:pt>
                <c:pt idx="1937">
                  <c:v>197.361538461538</c:v>
                </c:pt>
                <c:pt idx="1938">
                  <c:v>197.361538461538</c:v>
                </c:pt>
                <c:pt idx="1939">
                  <c:v>197.361538461538</c:v>
                </c:pt>
                <c:pt idx="1940">
                  <c:v>185.60769230769199</c:v>
                </c:pt>
                <c:pt idx="1941">
                  <c:v>185.60769230769199</c:v>
                </c:pt>
                <c:pt idx="1942">
                  <c:v>185.60769230769199</c:v>
                </c:pt>
                <c:pt idx="1943">
                  <c:v>185.60769230769199</c:v>
                </c:pt>
                <c:pt idx="1944">
                  <c:v>185.60769230769199</c:v>
                </c:pt>
                <c:pt idx="1945">
                  <c:v>185.60769230769199</c:v>
                </c:pt>
                <c:pt idx="1946">
                  <c:v>185.60769230769199</c:v>
                </c:pt>
                <c:pt idx="1947">
                  <c:v>185.60769230769199</c:v>
                </c:pt>
                <c:pt idx="1948">
                  <c:v>185.60769230769199</c:v>
                </c:pt>
                <c:pt idx="1949">
                  <c:v>185.60769230769199</c:v>
                </c:pt>
                <c:pt idx="1950">
                  <c:v>173.16923076923101</c:v>
                </c:pt>
                <c:pt idx="1951">
                  <c:v>173.16923076923101</c:v>
                </c:pt>
                <c:pt idx="1952">
                  <c:v>173.16923076923101</c:v>
                </c:pt>
                <c:pt idx="1953">
                  <c:v>173.16923076923101</c:v>
                </c:pt>
                <c:pt idx="1954">
                  <c:v>173.16923076923101</c:v>
                </c:pt>
                <c:pt idx="1955">
                  <c:v>173.16923076923101</c:v>
                </c:pt>
                <c:pt idx="1956">
                  <c:v>173.16923076923101</c:v>
                </c:pt>
                <c:pt idx="1957">
                  <c:v>173.16923076923101</c:v>
                </c:pt>
                <c:pt idx="1958">
                  <c:v>173.16923076923101</c:v>
                </c:pt>
                <c:pt idx="1959">
                  <c:v>173.16923076923101</c:v>
                </c:pt>
                <c:pt idx="1960">
                  <c:v>164.33076923076899</c:v>
                </c:pt>
                <c:pt idx="1961">
                  <c:v>164.33076923076899</c:v>
                </c:pt>
                <c:pt idx="1962">
                  <c:v>164.33076923076899</c:v>
                </c:pt>
                <c:pt idx="1963">
                  <c:v>164.33076923076899</c:v>
                </c:pt>
                <c:pt idx="1964">
                  <c:v>164.33076923076899</c:v>
                </c:pt>
                <c:pt idx="1965">
                  <c:v>164.33076923076899</c:v>
                </c:pt>
                <c:pt idx="1966">
                  <c:v>164.33076923076899</c:v>
                </c:pt>
                <c:pt idx="1967">
                  <c:v>164.33076923076899</c:v>
                </c:pt>
                <c:pt idx="1968">
                  <c:v>164.33076923076899</c:v>
                </c:pt>
                <c:pt idx="1969">
                  <c:v>164.33076923076899</c:v>
                </c:pt>
                <c:pt idx="1970">
                  <c:v>153.06153846153799</c:v>
                </c:pt>
                <c:pt idx="1971">
                  <c:v>153.06153846153799</c:v>
                </c:pt>
                <c:pt idx="1972">
                  <c:v>153.06153846153799</c:v>
                </c:pt>
                <c:pt idx="1973">
                  <c:v>153.06153846153799</c:v>
                </c:pt>
                <c:pt idx="1974">
                  <c:v>153.06153846153799</c:v>
                </c:pt>
                <c:pt idx="1975">
                  <c:v>153.06153846153799</c:v>
                </c:pt>
                <c:pt idx="1976">
                  <c:v>153.06153846153799</c:v>
                </c:pt>
                <c:pt idx="1977">
                  <c:v>153.06153846153799</c:v>
                </c:pt>
                <c:pt idx="1978">
                  <c:v>153.06153846153799</c:v>
                </c:pt>
                <c:pt idx="1979">
                  <c:v>153.06153846153799</c:v>
                </c:pt>
                <c:pt idx="1980">
                  <c:v>144.26153846153801</c:v>
                </c:pt>
                <c:pt idx="1981">
                  <c:v>144.26153846153801</c:v>
                </c:pt>
                <c:pt idx="1982">
                  <c:v>144.26153846153801</c:v>
                </c:pt>
                <c:pt idx="1983">
                  <c:v>144.26153846153801</c:v>
                </c:pt>
                <c:pt idx="1984">
                  <c:v>144.26153846153801</c:v>
                </c:pt>
                <c:pt idx="1985">
                  <c:v>144.26153846153801</c:v>
                </c:pt>
                <c:pt idx="1986">
                  <c:v>144.26153846153801</c:v>
                </c:pt>
                <c:pt idx="1987">
                  <c:v>144.26153846153801</c:v>
                </c:pt>
                <c:pt idx="1988">
                  <c:v>144.26153846153801</c:v>
                </c:pt>
                <c:pt idx="1989">
                  <c:v>144.26153846153801</c:v>
                </c:pt>
                <c:pt idx="1990">
                  <c:v>135.369230769231</c:v>
                </c:pt>
                <c:pt idx="1991">
                  <c:v>135.369230769231</c:v>
                </c:pt>
                <c:pt idx="1992">
                  <c:v>135.369230769231</c:v>
                </c:pt>
                <c:pt idx="1993">
                  <c:v>135.369230769231</c:v>
                </c:pt>
                <c:pt idx="1994">
                  <c:v>135.369230769231</c:v>
                </c:pt>
                <c:pt idx="1995">
                  <c:v>135.369230769231</c:v>
                </c:pt>
                <c:pt idx="1996">
                  <c:v>135.369230769231</c:v>
                </c:pt>
                <c:pt idx="1997">
                  <c:v>135.369230769231</c:v>
                </c:pt>
                <c:pt idx="1998">
                  <c:v>135.369230769231</c:v>
                </c:pt>
                <c:pt idx="1999">
                  <c:v>135.369230769231</c:v>
                </c:pt>
                <c:pt idx="2000">
                  <c:v>128.19230769230799</c:v>
                </c:pt>
                <c:pt idx="2001">
                  <c:v>128.19230769230799</c:v>
                </c:pt>
                <c:pt idx="2002">
                  <c:v>128.19230769230799</c:v>
                </c:pt>
                <c:pt idx="2003">
                  <c:v>128.19230769230799</c:v>
                </c:pt>
                <c:pt idx="2004">
                  <c:v>128.19230769230799</c:v>
                </c:pt>
                <c:pt idx="2005">
                  <c:v>128.19230769230799</c:v>
                </c:pt>
                <c:pt idx="2006">
                  <c:v>128.19230769230799</c:v>
                </c:pt>
                <c:pt idx="2007">
                  <c:v>128.19230769230799</c:v>
                </c:pt>
                <c:pt idx="2008">
                  <c:v>128.19230769230799</c:v>
                </c:pt>
                <c:pt idx="2009">
                  <c:v>128.19230769230799</c:v>
                </c:pt>
                <c:pt idx="2010">
                  <c:v>118.78461538461499</c:v>
                </c:pt>
                <c:pt idx="2011">
                  <c:v>118.78461538461499</c:v>
                </c:pt>
                <c:pt idx="2012">
                  <c:v>118.78461538461499</c:v>
                </c:pt>
                <c:pt idx="2013">
                  <c:v>118.78461538461499</c:v>
                </c:pt>
                <c:pt idx="2014">
                  <c:v>118.78461538461499</c:v>
                </c:pt>
                <c:pt idx="2015">
                  <c:v>118.78461538461499</c:v>
                </c:pt>
                <c:pt idx="2016">
                  <c:v>118.78461538461499</c:v>
                </c:pt>
                <c:pt idx="2017">
                  <c:v>118.78461538461499</c:v>
                </c:pt>
                <c:pt idx="2018">
                  <c:v>118.78461538461499</c:v>
                </c:pt>
                <c:pt idx="2019">
                  <c:v>118.78461538461499</c:v>
                </c:pt>
                <c:pt idx="2020">
                  <c:v>102.961538461538</c:v>
                </c:pt>
                <c:pt idx="2021">
                  <c:v>102.961538461538</c:v>
                </c:pt>
                <c:pt idx="2022">
                  <c:v>102.961538461538</c:v>
                </c:pt>
                <c:pt idx="2023">
                  <c:v>102.961538461538</c:v>
                </c:pt>
                <c:pt idx="2024">
                  <c:v>102.961538461538</c:v>
                </c:pt>
                <c:pt idx="2025">
                  <c:v>102.961538461538</c:v>
                </c:pt>
                <c:pt idx="2026">
                  <c:v>102.961538461538</c:v>
                </c:pt>
                <c:pt idx="2027">
                  <c:v>102.961538461538</c:v>
                </c:pt>
                <c:pt idx="2028">
                  <c:v>102.961538461538</c:v>
                </c:pt>
                <c:pt idx="2029">
                  <c:v>102.961538461538</c:v>
                </c:pt>
                <c:pt idx="2030">
                  <c:v>94.423076923076906</c:v>
                </c:pt>
                <c:pt idx="2031">
                  <c:v>94.423076923076906</c:v>
                </c:pt>
                <c:pt idx="2032">
                  <c:v>94.423076923076906</c:v>
                </c:pt>
                <c:pt idx="2033">
                  <c:v>94.423076923076906</c:v>
                </c:pt>
                <c:pt idx="2034">
                  <c:v>94.423076923076906</c:v>
                </c:pt>
                <c:pt idx="2035">
                  <c:v>94.423076923076906</c:v>
                </c:pt>
                <c:pt idx="2036">
                  <c:v>94.423076923076906</c:v>
                </c:pt>
                <c:pt idx="2037">
                  <c:v>94.423076923076906</c:v>
                </c:pt>
                <c:pt idx="2038">
                  <c:v>94.423076923076906</c:v>
                </c:pt>
                <c:pt idx="2039">
                  <c:v>94.423076923076906</c:v>
                </c:pt>
                <c:pt idx="2040">
                  <c:v>78.769230769230802</c:v>
                </c:pt>
                <c:pt idx="2041">
                  <c:v>78.769230769230802</c:v>
                </c:pt>
                <c:pt idx="2042">
                  <c:v>78.769230769230802</c:v>
                </c:pt>
                <c:pt idx="2043">
                  <c:v>78.769230769230802</c:v>
                </c:pt>
                <c:pt idx="2044">
                  <c:v>78.769230769230802</c:v>
                </c:pt>
                <c:pt idx="2045">
                  <c:v>78.769230769230802</c:v>
                </c:pt>
                <c:pt idx="2046">
                  <c:v>78.769230769230802</c:v>
                </c:pt>
                <c:pt idx="2047">
                  <c:v>78.769230769230802</c:v>
                </c:pt>
                <c:pt idx="2048">
                  <c:v>78.769230769230802</c:v>
                </c:pt>
                <c:pt idx="2049">
                  <c:v>78.769230769230802</c:v>
                </c:pt>
                <c:pt idx="2050">
                  <c:v>74.069230769230799</c:v>
                </c:pt>
                <c:pt idx="2051">
                  <c:v>74.069230769230799</c:v>
                </c:pt>
                <c:pt idx="2052">
                  <c:v>74.069230769230799</c:v>
                </c:pt>
                <c:pt idx="2053">
                  <c:v>74.069230769230799</c:v>
                </c:pt>
                <c:pt idx="2054">
                  <c:v>74.069230769230799</c:v>
                </c:pt>
                <c:pt idx="2055">
                  <c:v>74.069230769230799</c:v>
                </c:pt>
                <c:pt idx="2056">
                  <c:v>74.069230769230799</c:v>
                </c:pt>
                <c:pt idx="2057">
                  <c:v>74.069230769230799</c:v>
                </c:pt>
                <c:pt idx="2058">
                  <c:v>74.069230769230799</c:v>
                </c:pt>
                <c:pt idx="2059">
                  <c:v>74.069230769230799</c:v>
                </c:pt>
                <c:pt idx="2060">
                  <c:v>65.8</c:v>
                </c:pt>
                <c:pt idx="2061">
                  <c:v>65.8</c:v>
                </c:pt>
                <c:pt idx="2062">
                  <c:v>65.8</c:v>
                </c:pt>
                <c:pt idx="2063">
                  <c:v>65.8</c:v>
                </c:pt>
                <c:pt idx="2064">
                  <c:v>65.8</c:v>
                </c:pt>
                <c:pt idx="2065">
                  <c:v>65.8</c:v>
                </c:pt>
                <c:pt idx="2066">
                  <c:v>65.8</c:v>
                </c:pt>
                <c:pt idx="2067">
                  <c:v>65.8</c:v>
                </c:pt>
                <c:pt idx="2068">
                  <c:v>65.8</c:v>
                </c:pt>
                <c:pt idx="2069">
                  <c:v>65.8</c:v>
                </c:pt>
                <c:pt idx="2070">
                  <c:v>60.292307692307702</c:v>
                </c:pt>
                <c:pt idx="2071">
                  <c:v>60.292307692307702</c:v>
                </c:pt>
                <c:pt idx="2072">
                  <c:v>60.292307692307702</c:v>
                </c:pt>
                <c:pt idx="2073">
                  <c:v>60.292307692307702</c:v>
                </c:pt>
                <c:pt idx="2074">
                  <c:v>60.292307692307702</c:v>
                </c:pt>
                <c:pt idx="2075">
                  <c:v>60.292307692307702</c:v>
                </c:pt>
                <c:pt idx="2076">
                  <c:v>60.292307692307702</c:v>
                </c:pt>
                <c:pt idx="2077">
                  <c:v>60.292307692307702</c:v>
                </c:pt>
                <c:pt idx="2078">
                  <c:v>60.292307692307702</c:v>
                </c:pt>
                <c:pt idx="2079">
                  <c:v>60.292307692307702</c:v>
                </c:pt>
                <c:pt idx="2080">
                  <c:v>55.2615384615385</c:v>
                </c:pt>
                <c:pt idx="2081">
                  <c:v>55.2615384615385</c:v>
                </c:pt>
                <c:pt idx="2082">
                  <c:v>55.2615384615385</c:v>
                </c:pt>
                <c:pt idx="2083">
                  <c:v>55.2615384615385</c:v>
                </c:pt>
                <c:pt idx="2084">
                  <c:v>55.2615384615385</c:v>
                </c:pt>
                <c:pt idx="2085">
                  <c:v>55.2615384615385</c:v>
                </c:pt>
                <c:pt idx="2086">
                  <c:v>55.2615384615385</c:v>
                </c:pt>
                <c:pt idx="2087">
                  <c:v>55.2615384615385</c:v>
                </c:pt>
                <c:pt idx="2088">
                  <c:v>55.2615384615385</c:v>
                </c:pt>
                <c:pt idx="2089">
                  <c:v>55.2615384615385</c:v>
                </c:pt>
                <c:pt idx="2090">
                  <c:v>52.4538461538462</c:v>
                </c:pt>
                <c:pt idx="2091">
                  <c:v>52.4538461538462</c:v>
                </c:pt>
                <c:pt idx="2092">
                  <c:v>52.4538461538462</c:v>
                </c:pt>
                <c:pt idx="2093">
                  <c:v>52.4538461538462</c:v>
                </c:pt>
                <c:pt idx="2094">
                  <c:v>52.4538461538462</c:v>
                </c:pt>
                <c:pt idx="2095">
                  <c:v>52.4538461538462</c:v>
                </c:pt>
                <c:pt idx="2096">
                  <c:v>52.4538461538462</c:v>
                </c:pt>
                <c:pt idx="2097">
                  <c:v>52.4538461538462</c:v>
                </c:pt>
                <c:pt idx="2098">
                  <c:v>52.4538461538462</c:v>
                </c:pt>
                <c:pt idx="2099">
                  <c:v>52.4538461538462</c:v>
                </c:pt>
                <c:pt idx="2100">
                  <c:v>48.584615384615397</c:v>
                </c:pt>
                <c:pt idx="2101">
                  <c:v>48.584615384615397</c:v>
                </c:pt>
                <c:pt idx="2102">
                  <c:v>48.584615384615397</c:v>
                </c:pt>
                <c:pt idx="2103">
                  <c:v>48.584615384615397</c:v>
                </c:pt>
                <c:pt idx="2104">
                  <c:v>48.584615384615397</c:v>
                </c:pt>
                <c:pt idx="2105">
                  <c:v>48.584615384615397</c:v>
                </c:pt>
                <c:pt idx="2106">
                  <c:v>48.584615384615397</c:v>
                </c:pt>
                <c:pt idx="2107">
                  <c:v>48.584615384615397</c:v>
                </c:pt>
                <c:pt idx="2108">
                  <c:v>48.584615384615397</c:v>
                </c:pt>
                <c:pt idx="2109">
                  <c:v>48.584615384615397</c:v>
                </c:pt>
                <c:pt idx="2110">
                  <c:v>45.661538461538498</c:v>
                </c:pt>
                <c:pt idx="2111">
                  <c:v>45.661538461538498</c:v>
                </c:pt>
                <c:pt idx="2112">
                  <c:v>45.661538461538498</c:v>
                </c:pt>
                <c:pt idx="2113">
                  <c:v>45.661538461538498</c:v>
                </c:pt>
                <c:pt idx="2114">
                  <c:v>45.661538461538498</c:v>
                </c:pt>
                <c:pt idx="2115">
                  <c:v>45.661538461538498</c:v>
                </c:pt>
                <c:pt idx="2116">
                  <c:v>45.661538461538498</c:v>
                </c:pt>
                <c:pt idx="2117">
                  <c:v>45.661538461538498</c:v>
                </c:pt>
                <c:pt idx="2118">
                  <c:v>45.661538461538498</c:v>
                </c:pt>
                <c:pt idx="2119">
                  <c:v>45.661538461538498</c:v>
                </c:pt>
                <c:pt idx="2120">
                  <c:v>42.853846153846199</c:v>
                </c:pt>
                <c:pt idx="2121">
                  <c:v>42.853846153846199</c:v>
                </c:pt>
                <c:pt idx="2122">
                  <c:v>42.853846153846199</c:v>
                </c:pt>
                <c:pt idx="2123">
                  <c:v>42.853846153846199</c:v>
                </c:pt>
                <c:pt idx="2124">
                  <c:v>42.853846153846199</c:v>
                </c:pt>
                <c:pt idx="2125">
                  <c:v>42.853846153846199</c:v>
                </c:pt>
                <c:pt idx="2126">
                  <c:v>42.853846153846199</c:v>
                </c:pt>
                <c:pt idx="2127">
                  <c:v>42.853846153846199</c:v>
                </c:pt>
                <c:pt idx="2128">
                  <c:v>42.853846153846199</c:v>
                </c:pt>
                <c:pt idx="2129">
                  <c:v>42.853846153846199</c:v>
                </c:pt>
                <c:pt idx="2130">
                  <c:v>41.084615384615397</c:v>
                </c:pt>
                <c:pt idx="2131">
                  <c:v>41.084615384615397</c:v>
                </c:pt>
                <c:pt idx="2132">
                  <c:v>41.084615384615397</c:v>
                </c:pt>
                <c:pt idx="2133">
                  <c:v>41.084615384615397</c:v>
                </c:pt>
                <c:pt idx="2134">
                  <c:v>41.084615384615397</c:v>
                </c:pt>
                <c:pt idx="2135">
                  <c:v>41.084615384615397</c:v>
                </c:pt>
                <c:pt idx="2136">
                  <c:v>41.084615384615397</c:v>
                </c:pt>
                <c:pt idx="2137">
                  <c:v>41.084615384615397</c:v>
                </c:pt>
                <c:pt idx="2138">
                  <c:v>41.084615384615397</c:v>
                </c:pt>
                <c:pt idx="2139">
                  <c:v>41.084615384615397</c:v>
                </c:pt>
                <c:pt idx="2140">
                  <c:v>38.4538461538462</c:v>
                </c:pt>
                <c:pt idx="2141">
                  <c:v>38.4538461538462</c:v>
                </c:pt>
                <c:pt idx="2142">
                  <c:v>38.4538461538462</c:v>
                </c:pt>
                <c:pt idx="2143">
                  <c:v>38.4538461538462</c:v>
                </c:pt>
                <c:pt idx="2144">
                  <c:v>38.4538461538462</c:v>
                </c:pt>
                <c:pt idx="2145">
                  <c:v>38.4538461538462</c:v>
                </c:pt>
                <c:pt idx="2146">
                  <c:v>38.4538461538462</c:v>
                </c:pt>
                <c:pt idx="2147">
                  <c:v>38.4538461538462</c:v>
                </c:pt>
                <c:pt idx="2148">
                  <c:v>38.4538461538462</c:v>
                </c:pt>
                <c:pt idx="2149">
                  <c:v>38.4538461538462</c:v>
                </c:pt>
                <c:pt idx="2150">
                  <c:v>32.530769230769202</c:v>
                </c:pt>
                <c:pt idx="2151">
                  <c:v>32.530769230769202</c:v>
                </c:pt>
                <c:pt idx="2152">
                  <c:v>32.530769230769202</c:v>
                </c:pt>
                <c:pt idx="2153">
                  <c:v>32.530769230769202</c:v>
                </c:pt>
                <c:pt idx="2154">
                  <c:v>32.530769230769202</c:v>
                </c:pt>
                <c:pt idx="2155">
                  <c:v>32.530769230769202</c:v>
                </c:pt>
                <c:pt idx="2156">
                  <c:v>32.530769230769202</c:v>
                </c:pt>
                <c:pt idx="2157">
                  <c:v>32.530769230769202</c:v>
                </c:pt>
                <c:pt idx="2158">
                  <c:v>32.530769230769202</c:v>
                </c:pt>
                <c:pt idx="2159">
                  <c:v>32.530769230769202</c:v>
                </c:pt>
                <c:pt idx="2160">
                  <c:v>30.730769230769202</c:v>
                </c:pt>
                <c:pt idx="2161">
                  <c:v>30.730769230769202</c:v>
                </c:pt>
                <c:pt idx="2162">
                  <c:v>30.730769230769202</c:v>
                </c:pt>
                <c:pt idx="2163">
                  <c:v>30.730769230769202</c:v>
                </c:pt>
                <c:pt idx="2164">
                  <c:v>30.730769230769202</c:v>
                </c:pt>
                <c:pt idx="2165">
                  <c:v>30.730769230769202</c:v>
                </c:pt>
                <c:pt idx="2166">
                  <c:v>30.730769230769202</c:v>
                </c:pt>
                <c:pt idx="2167">
                  <c:v>30.730769230769202</c:v>
                </c:pt>
                <c:pt idx="2168">
                  <c:v>30.730769230769202</c:v>
                </c:pt>
                <c:pt idx="2169">
                  <c:v>30.730769230769202</c:v>
                </c:pt>
                <c:pt idx="2170">
                  <c:v>25.8</c:v>
                </c:pt>
                <c:pt idx="2171">
                  <c:v>25.8</c:v>
                </c:pt>
                <c:pt idx="2172">
                  <c:v>25.8</c:v>
                </c:pt>
                <c:pt idx="2173">
                  <c:v>25.8</c:v>
                </c:pt>
                <c:pt idx="2174">
                  <c:v>25.8</c:v>
                </c:pt>
                <c:pt idx="2175">
                  <c:v>25.8</c:v>
                </c:pt>
                <c:pt idx="2176">
                  <c:v>25.8</c:v>
                </c:pt>
                <c:pt idx="2177">
                  <c:v>25.8</c:v>
                </c:pt>
                <c:pt idx="2178">
                  <c:v>25.8</c:v>
                </c:pt>
                <c:pt idx="2179">
                  <c:v>25.8</c:v>
                </c:pt>
                <c:pt idx="2180">
                  <c:v>24.723076923076899</c:v>
                </c:pt>
                <c:pt idx="2181">
                  <c:v>24.723076923076899</c:v>
                </c:pt>
                <c:pt idx="2182">
                  <c:v>24.723076923076899</c:v>
                </c:pt>
                <c:pt idx="2183">
                  <c:v>24.723076923076899</c:v>
                </c:pt>
                <c:pt idx="2184">
                  <c:v>24.723076923076899</c:v>
                </c:pt>
                <c:pt idx="2185">
                  <c:v>24.723076923076899</c:v>
                </c:pt>
                <c:pt idx="2186">
                  <c:v>24.723076923076899</c:v>
                </c:pt>
                <c:pt idx="2187">
                  <c:v>24.723076923076899</c:v>
                </c:pt>
                <c:pt idx="2188">
                  <c:v>24.723076923076899</c:v>
                </c:pt>
                <c:pt idx="2189">
                  <c:v>24.723076923076899</c:v>
                </c:pt>
                <c:pt idx="2190">
                  <c:v>21.2846153846154</c:v>
                </c:pt>
                <c:pt idx="2191">
                  <c:v>21.2846153846154</c:v>
                </c:pt>
                <c:pt idx="2192">
                  <c:v>21.2846153846154</c:v>
                </c:pt>
                <c:pt idx="2193">
                  <c:v>21.2846153846154</c:v>
                </c:pt>
                <c:pt idx="2194">
                  <c:v>21.2846153846154</c:v>
                </c:pt>
                <c:pt idx="2195">
                  <c:v>21.2846153846154</c:v>
                </c:pt>
                <c:pt idx="2196">
                  <c:v>21.2846153846154</c:v>
                </c:pt>
                <c:pt idx="2197">
                  <c:v>21.2846153846154</c:v>
                </c:pt>
                <c:pt idx="2198">
                  <c:v>21.2846153846154</c:v>
                </c:pt>
                <c:pt idx="2199">
                  <c:v>21.2846153846154</c:v>
                </c:pt>
                <c:pt idx="2200">
                  <c:v>20.7153846153846</c:v>
                </c:pt>
                <c:pt idx="2201">
                  <c:v>20.7153846153846</c:v>
                </c:pt>
                <c:pt idx="2202">
                  <c:v>20.7153846153846</c:v>
                </c:pt>
                <c:pt idx="2203">
                  <c:v>20.7153846153846</c:v>
                </c:pt>
                <c:pt idx="2204">
                  <c:v>20.7153846153846</c:v>
                </c:pt>
                <c:pt idx="2205">
                  <c:v>20.7153846153846</c:v>
                </c:pt>
                <c:pt idx="2206">
                  <c:v>20.7153846153846</c:v>
                </c:pt>
                <c:pt idx="2207">
                  <c:v>20.7153846153846</c:v>
                </c:pt>
                <c:pt idx="2208">
                  <c:v>20.7153846153846</c:v>
                </c:pt>
                <c:pt idx="2209">
                  <c:v>20.7153846153846</c:v>
                </c:pt>
                <c:pt idx="2210">
                  <c:v>18.5230769230769</c:v>
                </c:pt>
                <c:pt idx="2211">
                  <c:v>18.5230769230769</c:v>
                </c:pt>
                <c:pt idx="2212">
                  <c:v>18.5230769230769</c:v>
                </c:pt>
                <c:pt idx="2213">
                  <c:v>18.5230769230769</c:v>
                </c:pt>
                <c:pt idx="2214">
                  <c:v>18.5230769230769</c:v>
                </c:pt>
                <c:pt idx="2215">
                  <c:v>18.5230769230769</c:v>
                </c:pt>
                <c:pt idx="2216">
                  <c:v>18.5230769230769</c:v>
                </c:pt>
                <c:pt idx="2217">
                  <c:v>18.5230769230769</c:v>
                </c:pt>
                <c:pt idx="2218">
                  <c:v>18.5230769230769</c:v>
                </c:pt>
                <c:pt idx="2219">
                  <c:v>18.5230769230769</c:v>
                </c:pt>
                <c:pt idx="2220">
                  <c:v>18.038461538461501</c:v>
                </c:pt>
                <c:pt idx="2221">
                  <c:v>18.038461538461501</c:v>
                </c:pt>
                <c:pt idx="2222">
                  <c:v>18.038461538461501</c:v>
                </c:pt>
                <c:pt idx="2223">
                  <c:v>18.038461538461501</c:v>
                </c:pt>
                <c:pt idx="2224">
                  <c:v>18.038461538461501</c:v>
                </c:pt>
                <c:pt idx="2225">
                  <c:v>18.038461538461501</c:v>
                </c:pt>
                <c:pt idx="2226">
                  <c:v>18.038461538461501</c:v>
                </c:pt>
                <c:pt idx="2227">
                  <c:v>18.038461538461501</c:v>
                </c:pt>
                <c:pt idx="2228">
                  <c:v>18.038461538461501</c:v>
                </c:pt>
                <c:pt idx="2229">
                  <c:v>18.038461538461501</c:v>
                </c:pt>
                <c:pt idx="2230">
                  <c:v>16.0461538461538</c:v>
                </c:pt>
                <c:pt idx="2231">
                  <c:v>16.0461538461538</c:v>
                </c:pt>
                <c:pt idx="2232">
                  <c:v>16.0461538461538</c:v>
                </c:pt>
                <c:pt idx="2233">
                  <c:v>16.0461538461538</c:v>
                </c:pt>
                <c:pt idx="2234">
                  <c:v>16.0461538461538</c:v>
                </c:pt>
                <c:pt idx="2235">
                  <c:v>16.0461538461538</c:v>
                </c:pt>
                <c:pt idx="2236">
                  <c:v>16.0461538461538</c:v>
                </c:pt>
                <c:pt idx="2237">
                  <c:v>16.0461538461538</c:v>
                </c:pt>
                <c:pt idx="2238">
                  <c:v>16.0461538461538</c:v>
                </c:pt>
                <c:pt idx="2239">
                  <c:v>16.0461538461538</c:v>
                </c:pt>
                <c:pt idx="2240">
                  <c:v>15.5692307692307</c:v>
                </c:pt>
                <c:pt idx="2241">
                  <c:v>15.5692307692307</c:v>
                </c:pt>
                <c:pt idx="2242">
                  <c:v>15.5692307692307</c:v>
                </c:pt>
                <c:pt idx="2243">
                  <c:v>15.5692307692307</c:v>
                </c:pt>
                <c:pt idx="2244">
                  <c:v>15.5692307692307</c:v>
                </c:pt>
                <c:pt idx="2245">
                  <c:v>15.5692307692307</c:v>
                </c:pt>
                <c:pt idx="2246">
                  <c:v>15.5692307692307</c:v>
                </c:pt>
                <c:pt idx="2247">
                  <c:v>15.5692307692307</c:v>
                </c:pt>
                <c:pt idx="2248">
                  <c:v>15.5692307692307</c:v>
                </c:pt>
                <c:pt idx="2249">
                  <c:v>15.5692307692307</c:v>
                </c:pt>
                <c:pt idx="2250">
                  <c:v>13.592307692307701</c:v>
                </c:pt>
                <c:pt idx="2251">
                  <c:v>13.592307692307701</c:v>
                </c:pt>
                <c:pt idx="2252">
                  <c:v>13.592307692307701</c:v>
                </c:pt>
                <c:pt idx="2253">
                  <c:v>13.592307692307701</c:v>
                </c:pt>
                <c:pt idx="2254">
                  <c:v>13.592307692307701</c:v>
                </c:pt>
                <c:pt idx="2255">
                  <c:v>13.592307692307701</c:v>
                </c:pt>
                <c:pt idx="2256">
                  <c:v>13.592307692307701</c:v>
                </c:pt>
                <c:pt idx="2257">
                  <c:v>13.592307692307701</c:v>
                </c:pt>
                <c:pt idx="2258">
                  <c:v>13.592307692307701</c:v>
                </c:pt>
                <c:pt idx="2259">
                  <c:v>13.592307692307701</c:v>
                </c:pt>
                <c:pt idx="2260">
                  <c:v>13.3923076923077</c:v>
                </c:pt>
                <c:pt idx="2261">
                  <c:v>13.3923076923077</c:v>
                </c:pt>
                <c:pt idx="2262">
                  <c:v>13.3923076923077</c:v>
                </c:pt>
                <c:pt idx="2263">
                  <c:v>13.3923076923077</c:v>
                </c:pt>
                <c:pt idx="2264">
                  <c:v>13.3923076923077</c:v>
                </c:pt>
                <c:pt idx="2265">
                  <c:v>13.3923076923077</c:v>
                </c:pt>
                <c:pt idx="2266">
                  <c:v>13.3923076923077</c:v>
                </c:pt>
                <c:pt idx="2267">
                  <c:v>13.3923076923077</c:v>
                </c:pt>
                <c:pt idx="2268">
                  <c:v>13.3923076923077</c:v>
                </c:pt>
                <c:pt idx="2269">
                  <c:v>13.3923076923077</c:v>
                </c:pt>
                <c:pt idx="2270">
                  <c:v>11.7923076923077</c:v>
                </c:pt>
                <c:pt idx="2271">
                  <c:v>11.7923076923077</c:v>
                </c:pt>
                <c:pt idx="2272">
                  <c:v>11.7923076923077</c:v>
                </c:pt>
                <c:pt idx="2273">
                  <c:v>11.7923076923077</c:v>
                </c:pt>
                <c:pt idx="2274">
                  <c:v>11.7923076923077</c:v>
                </c:pt>
                <c:pt idx="2275">
                  <c:v>11.7923076923077</c:v>
                </c:pt>
                <c:pt idx="2276">
                  <c:v>11.7923076923077</c:v>
                </c:pt>
                <c:pt idx="2277">
                  <c:v>11.7923076923077</c:v>
                </c:pt>
                <c:pt idx="2278">
                  <c:v>11.7923076923077</c:v>
                </c:pt>
                <c:pt idx="2279">
                  <c:v>11.7923076923077</c:v>
                </c:pt>
                <c:pt idx="2280">
                  <c:v>11.5307692307692</c:v>
                </c:pt>
                <c:pt idx="2281">
                  <c:v>11.5307692307692</c:v>
                </c:pt>
                <c:pt idx="2282">
                  <c:v>11.5307692307692</c:v>
                </c:pt>
                <c:pt idx="2283">
                  <c:v>11.5307692307692</c:v>
                </c:pt>
                <c:pt idx="2284">
                  <c:v>11.5307692307692</c:v>
                </c:pt>
                <c:pt idx="2285">
                  <c:v>11.5307692307692</c:v>
                </c:pt>
                <c:pt idx="2286">
                  <c:v>11.5307692307692</c:v>
                </c:pt>
                <c:pt idx="2287">
                  <c:v>11.5307692307692</c:v>
                </c:pt>
                <c:pt idx="2288">
                  <c:v>11.5307692307692</c:v>
                </c:pt>
                <c:pt idx="2289">
                  <c:v>11.5307692307692</c:v>
                </c:pt>
                <c:pt idx="2290">
                  <c:v>9.8615384615384496</c:v>
                </c:pt>
                <c:pt idx="2291">
                  <c:v>9.8615384615384496</c:v>
                </c:pt>
                <c:pt idx="2292">
                  <c:v>9.8615384615384496</c:v>
                </c:pt>
                <c:pt idx="2293">
                  <c:v>9.8615384615384496</c:v>
                </c:pt>
                <c:pt idx="2294">
                  <c:v>9.8615384615384496</c:v>
                </c:pt>
                <c:pt idx="2295">
                  <c:v>9.8615384615384496</c:v>
                </c:pt>
                <c:pt idx="2296">
                  <c:v>9.8615384615384496</c:v>
                </c:pt>
                <c:pt idx="2297">
                  <c:v>9.8615384615384496</c:v>
                </c:pt>
                <c:pt idx="2298">
                  <c:v>9.8615384615384496</c:v>
                </c:pt>
                <c:pt idx="2299">
                  <c:v>9.8615384615384496</c:v>
                </c:pt>
                <c:pt idx="2300">
                  <c:v>9.8999999999999897</c:v>
                </c:pt>
                <c:pt idx="2301">
                  <c:v>9.8999999999999897</c:v>
                </c:pt>
                <c:pt idx="2302">
                  <c:v>9.8999999999999897</c:v>
                </c:pt>
                <c:pt idx="2303">
                  <c:v>9.8999999999999897</c:v>
                </c:pt>
                <c:pt idx="2304">
                  <c:v>9.8999999999999897</c:v>
                </c:pt>
                <c:pt idx="2305">
                  <c:v>9.8999999999999897</c:v>
                </c:pt>
                <c:pt idx="2306">
                  <c:v>9.8999999999999897</c:v>
                </c:pt>
                <c:pt idx="2307">
                  <c:v>9.8999999999999897</c:v>
                </c:pt>
                <c:pt idx="2308">
                  <c:v>9.8999999999999897</c:v>
                </c:pt>
                <c:pt idx="2309">
                  <c:v>9.8999999999999897</c:v>
                </c:pt>
                <c:pt idx="2310">
                  <c:v>8.3307692307692296</c:v>
                </c:pt>
                <c:pt idx="2311">
                  <c:v>8.3307692307692296</c:v>
                </c:pt>
                <c:pt idx="2312">
                  <c:v>8.3307692307692296</c:v>
                </c:pt>
                <c:pt idx="2313">
                  <c:v>8.3307692307692296</c:v>
                </c:pt>
                <c:pt idx="2314">
                  <c:v>8.3307692307692296</c:v>
                </c:pt>
                <c:pt idx="2315">
                  <c:v>8.3307692307692296</c:v>
                </c:pt>
                <c:pt idx="2316">
                  <c:v>8.3307692307692296</c:v>
                </c:pt>
                <c:pt idx="2317">
                  <c:v>8.3307692307692296</c:v>
                </c:pt>
                <c:pt idx="2318">
                  <c:v>8.3307692307692296</c:v>
                </c:pt>
                <c:pt idx="2319">
                  <c:v>8.3307692307692296</c:v>
                </c:pt>
                <c:pt idx="2320">
                  <c:v>8.3307692307692296</c:v>
                </c:pt>
                <c:pt idx="2321">
                  <c:v>8.3307692307692296</c:v>
                </c:pt>
                <c:pt idx="2322">
                  <c:v>8.3307692307692296</c:v>
                </c:pt>
                <c:pt idx="2323">
                  <c:v>8.3307692307692296</c:v>
                </c:pt>
                <c:pt idx="2324">
                  <c:v>8.3307692307692296</c:v>
                </c:pt>
                <c:pt idx="2325">
                  <c:v>8.3307692307692296</c:v>
                </c:pt>
                <c:pt idx="2326">
                  <c:v>8.3307692307692296</c:v>
                </c:pt>
                <c:pt idx="2327">
                  <c:v>8.3307692307692296</c:v>
                </c:pt>
                <c:pt idx="2328">
                  <c:v>8.3307692307692296</c:v>
                </c:pt>
                <c:pt idx="2329">
                  <c:v>8.3307692307692296</c:v>
                </c:pt>
                <c:pt idx="2330">
                  <c:v>6.5846153846153896</c:v>
                </c:pt>
                <c:pt idx="2331">
                  <c:v>6.5846153846153896</c:v>
                </c:pt>
                <c:pt idx="2332">
                  <c:v>6.5846153846153896</c:v>
                </c:pt>
                <c:pt idx="2333">
                  <c:v>6.5846153846153896</c:v>
                </c:pt>
                <c:pt idx="2334">
                  <c:v>6.5846153846153896</c:v>
                </c:pt>
                <c:pt idx="2335">
                  <c:v>6.5846153846153896</c:v>
                </c:pt>
                <c:pt idx="2336">
                  <c:v>6.5846153846153896</c:v>
                </c:pt>
                <c:pt idx="2337">
                  <c:v>6.5846153846153896</c:v>
                </c:pt>
                <c:pt idx="2338">
                  <c:v>6.5846153846153896</c:v>
                </c:pt>
                <c:pt idx="2339">
                  <c:v>6.5846153846153896</c:v>
                </c:pt>
                <c:pt idx="2340">
                  <c:v>6.5846153846153896</c:v>
                </c:pt>
                <c:pt idx="2341">
                  <c:v>6.5846153846153896</c:v>
                </c:pt>
                <c:pt idx="2342">
                  <c:v>6.5846153846153896</c:v>
                </c:pt>
                <c:pt idx="2343">
                  <c:v>6.5846153846153896</c:v>
                </c:pt>
                <c:pt idx="2344">
                  <c:v>6.5846153846153896</c:v>
                </c:pt>
                <c:pt idx="2345">
                  <c:v>6.5846153846153896</c:v>
                </c:pt>
                <c:pt idx="2346">
                  <c:v>6.5846153846153896</c:v>
                </c:pt>
                <c:pt idx="2347">
                  <c:v>6.5846153846153896</c:v>
                </c:pt>
                <c:pt idx="2348">
                  <c:v>6.5846153846153896</c:v>
                </c:pt>
                <c:pt idx="2349">
                  <c:v>6.5846153846153896</c:v>
                </c:pt>
                <c:pt idx="2350">
                  <c:v>5.4153846153846201</c:v>
                </c:pt>
                <c:pt idx="2351">
                  <c:v>5.4153846153846201</c:v>
                </c:pt>
                <c:pt idx="2352">
                  <c:v>5.4153846153846201</c:v>
                </c:pt>
                <c:pt idx="2353">
                  <c:v>5.4153846153846201</c:v>
                </c:pt>
                <c:pt idx="2354">
                  <c:v>5.4153846153846201</c:v>
                </c:pt>
                <c:pt idx="2355">
                  <c:v>5.4153846153846201</c:v>
                </c:pt>
                <c:pt idx="2356">
                  <c:v>5.4153846153846201</c:v>
                </c:pt>
                <c:pt idx="2357">
                  <c:v>5.4153846153846201</c:v>
                </c:pt>
                <c:pt idx="2358">
                  <c:v>5.4153846153846201</c:v>
                </c:pt>
                <c:pt idx="2359">
                  <c:v>5.4153846153846201</c:v>
                </c:pt>
                <c:pt idx="2360">
                  <c:v>5.4153846153846201</c:v>
                </c:pt>
                <c:pt idx="2361">
                  <c:v>5.4153846153846201</c:v>
                </c:pt>
                <c:pt idx="2362">
                  <c:v>5.4153846153846201</c:v>
                </c:pt>
                <c:pt idx="2363">
                  <c:v>5.4153846153846201</c:v>
                </c:pt>
                <c:pt idx="2364">
                  <c:v>5.4153846153846201</c:v>
                </c:pt>
                <c:pt idx="2365">
                  <c:v>5.4153846153846201</c:v>
                </c:pt>
                <c:pt idx="2366">
                  <c:v>5.4153846153846201</c:v>
                </c:pt>
                <c:pt idx="2367">
                  <c:v>5.4153846153846201</c:v>
                </c:pt>
                <c:pt idx="2368">
                  <c:v>5.4153846153846201</c:v>
                </c:pt>
                <c:pt idx="2369">
                  <c:v>5.4153846153846201</c:v>
                </c:pt>
                <c:pt idx="2370">
                  <c:v>4.0692307692307699</c:v>
                </c:pt>
                <c:pt idx="2371">
                  <c:v>4.0692307692307699</c:v>
                </c:pt>
                <c:pt idx="2372">
                  <c:v>4.0692307692307699</c:v>
                </c:pt>
                <c:pt idx="2373">
                  <c:v>4.0692307692307699</c:v>
                </c:pt>
                <c:pt idx="2374">
                  <c:v>4.0692307692307699</c:v>
                </c:pt>
                <c:pt idx="2375">
                  <c:v>4.0692307692307699</c:v>
                </c:pt>
                <c:pt idx="2376">
                  <c:v>4.0692307692307699</c:v>
                </c:pt>
                <c:pt idx="2377">
                  <c:v>4.0692307692307699</c:v>
                </c:pt>
                <c:pt idx="2378">
                  <c:v>4.0692307692307699</c:v>
                </c:pt>
                <c:pt idx="2379">
                  <c:v>4.0692307692307699</c:v>
                </c:pt>
                <c:pt idx="2380">
                  <c:v>4.0692307692307699</c:v>
                </c:pt>
                <c:pt idx="2381">
                  <c:v>4.0692307692307699</c:v>
                </c:pt>
                <c:pt idx="2382">
                  <c:v>4.0692307692307699</c:v>
                </c:pt>
                <c:pt idx="2383">
                  <c:v>4.0692307692307699</c:v>
                </c:pt>
                <c:pt idx="2384">
                  <c:v>4.0692307692307699</c:v>
                </c:pt>
                <c:pt idx="2385">
                  <c:v>4.0692307692307699</c:v>
                </c:pt>
                <c:pt idx="2386">
                  <c:v>4.0692307692307699</c:v>
                </c:pt>
                <c:pt idx="2387">
                  <c:v>4.0692307692307699</c:v>
                </c:pt>
                <c:pt idx="2388">
                  <c:v>4.0692307692307699</c:v>
                </c:pt>
                <c:pt idx="2389">
                  <c:v>4.0692307692307699</c:v>
                </c:pt>
                <c:pt idx="2390">
                  <c:v>2.5692307692307699</c:v>
                </c:pt>
                <c:pt idx="2391">
                  <c:v>2.5692307692307699</c:v>
                </c:pt>
                <c:pt idx="2392">
                  <c:v>2.5692307692307699</c:v>
                </c:pt>
                <c:pt idx="2393">
                  <c:v>2.5692307692307699</c:v>
                </c:pt>
                <c:pt idx="2394">
                  <c:v>2.5692307692307699</c:v>
                </c:pt>
                <c:pt idx="2395">
                  <c:v>2.5692307692307699</c:v>
                </c:pt>
                <c:pt idx="2396">
                  <c:v>2.5692307692307699</c:v>
                </c:pt>
                <c:pt idx="2397">
                  <c:v>2.5692307692307699</c:v>
                </c:pt>
                <c:pt idx="2398">
                  <c:v>2.5692307692307699</c:v>
                </c:pt>
                <c:pt idx="2399">
                  <c:v>2.5692307692307699</c:v>
                </c:pt>
                <c:pt idx="2400">
                  <c:v>2.5692307692307699</c:v>
                </c:pt>
                <c:pt idx="2401">
                  <c:v>2.5692307692307699</c:v>
                </c:pt>
                <c:pt idx="2402">
                  <c:v>2.5692307692307699</c:v>
                </c:pt>
                <c:pt idx="2403">
                  <c:v>2.5692307692307699</c:v>
                </c:pt>
                <c:pt idx="2404">
                  <c:v>2.5692307692307699</c:v>
                </c:pt>
                <c:pt idx="2405">
                  <c:v>2.5692307692307699</c:v>
                </c:pt>
                <c:pt idx="2406">
                  <c:v>2.5692307692307699</c:v>
                </c:pt>
                <c:pt idx="2407">
                  <c:v>2.5692307692307699</c:v>
                </c:pt>
                <c:pt idx="2408">
                  <c:v>2.5692307692307699</c:v>
                </c:pt>
                <c:pt idx="2409">
                  <c:v>2.5692307692307699</c:v>
                </c:pt>
                <c:pt idx="2410">
                  <c:v>1.54615384615385</c:v>
                </c:pt>
                <c:pt idx="2411">
                  <c:v>1.54615384615385</c:v>
                </c:pt>
                <c:pt idx="2412">
                  <c:v>1.54615384615385</c:v>
                </c:pt>
                <c:pt idx="2413">
                  <c:v>1.54615384615385</c:v>
                </c:pt>
                <c:pt idx="2414">
                  <c:v>1.54615384615385</c:v>
                </c:pt>
                <c:pt idx="2415">
                  <c:v>1.54615384615385</c:v>
                </c:pt>
                <c:pt idx="2416">
                  <c:v>1.54615384615385</c:v>
                </c:pt>
                <c:pt idx="2417">
                  <c:v>1.54615384615385</c:v>
                </c:pt>
                <c:pt idx="2418">
                  <c:v>1.54615384615385</c:v>
                </c:pt>
                <c:pt idx="2419">
                  <c:v>1.54615384615385</c:v>
                </c:pt>
                <c:pt idx="2420">
                  <c:v>1.54615384615385</c:v>
                </c:pt>
                <c:pt idx="2421">
                  <c:v>1.54615384615385</c:v>
                </c:pt>
                <c:pt idx="2422">
                  <c:v>1.54615384615385</c:v>
                </c:pt>
                <c:pt idx="2423">
                  <c:v>1.54615384615385</c:v>
                </c:pt>
                <c:pt idx="2424">
                  <c:v>1.54615384615385</c:v>
                </c:pt>
                <c:pt idx="2425">
                  <c:v>1.54615384615385</c:v>
                </c:pt>
                <c:pt idx="2426">
                  <c:v>1.54615384615385</c:v>
                </c:pt>
                <c:pt idx="2427">
                  <c:v>1.54615384615385</c:v>
                </c:pt>
                <c:pt idx="2428">
                  <c:v>1.54615384615385</c:v>
                </c:pt>
                <c:pt idx="2429">
                  <c:v>1.54615384615385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3"/>
          <c:order val="3"/>
          <c:tx>
            <c:v>10 mA</c:v>
          </c:tx>
          <c:marker>
            <c:symbol val="none"/>
          </c:marker>
          <c:val>
            <c:numRef>
              <c:f>BigPixels_70KV_PMMA!$B$4:$CPA$4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428.676923076923</c:v>
                </c:pt>
                <c:pt idx="201">
                  <c:v>428.676923076923</c:v>
                </c:pt>
                <c:pt idx="202">
                  <c:v>428.676923076923</c:v>
                </c:pt>
                <c:pt idx="203">
                  <c:v>428.676923076923</c:v>
                </c:pt>
                <c:pt idx="204">
                  <c:v>428.676923076923</c:v>
                </c:pt>
                <c:pt idx="205">
                  <c:v>428.676923076923</c:v>
                </c:pt>
                <c:pt idx="206">
                  <c:v>428.676923076923</c:v>
                </c:pt>
                <c:pt idx="207">
                  <c:v>428.676923076923</c:v>
                </c:pt>
                <c:pt idx="208">
                  <c:v>428.676923076923</c:v>
                </c:pt>
                <c:pt idx="209">
                  <c:v>428.676923076923</c:v>
                </c:pt>
                <c:pt idx="210">
                  <c:v>428.676923076923</c:v>
                </c:pt>
                <c:pt idx="211">
                  <c:v>428.676923076923</c:v>
                </c:pt>
                <c:pt idx="212">
                  <c:v>428.676923076923</c:v>
                </c:pt>
                <c:pt idx="213">
                  <c:v>428.676923076923</c:v>
                </c:pt>
                <c:pt idx="214">
                  <c:v>428.676923076923</c:v>
                </c:pt>
                <c:pt idx="215">
                  <c:v>428.676923076923</c:v>
                </c:pt>
                <c:pt idx="216">
                  <c:v>428.676923076923</c:v>
                </c:pt>
                <c:pt idx="217">
                  <c:v>428.676923076923</c:v>
                </c:pt>
                <c:pt idx="218">
                  <c:v>428.676923076923</c:v>
                </c:pt>
                <c:pt idx="219">
                  <c:v>428.676923076923</c:v>
                </c:pt>
                <c:pt idx="220">
                  <c:v>1043.8076923076901</c:v>
                </c:pt>
                <c:pt idx="221">
                  <c:v>1043.8076923076901</c:v>
                </c:pt>
                <c:pt idx="222">
                  <c:v>1043.8076923076901</c:v>
                </c:pt>
                <c:pt idx="223">
                  <c:v>1043.8076923076901</c:v>
                </c:pt>
                <c:pt idx="224">
                  <c:v>1043.8076923076901</c:v>
                </c:pt>
                <c:pt idx="225">
                  <c:v>1043.8076923076901</c:v>
                </c:pt>
                <c:pt idx="226">
                  <c:v>1043.8076923076901</c:v>
                </c:pt>
                <c:pt idx="227">
                  <c:v>1043.8076923076901</c:v>
                </c:pt>
                <c:pt idx="228">
                  <c:v>1043.8076923076901</c:v>
                </c:pt>
                <c:pt idx="229">
                  <c:v>1043.8076923076901</c:v>
                </c:pt>
                <c:pt idx="230">
                  <c:v>1043.8076923076901</c:v>
                </c:pt>
                <c:pt idx="231">
                  <c:v>1043.8076923076901</c:v>
                </c:pt>
                <c:pt idx="232">
                  <c:v>1043.8076923076901</c:v>
                </c:pt>
                <c:pt idx="233">
                  <c:v>1043.8076923076901</c:v>
                </c:pt>
                <c:pt idx="234">
                  <c:v>1043.8076923076901</c:v>
                </c:pt>
                <c:pt idx="235">
                  <c:v>1043.8076923076901</c:v>
                </c:pt>
                <c:pt idx="236">
                  <c:v>1043.8076923076901</c:v>
                </c:pt>
                <c:pt idx="237">
                  <c:v>1043.8076923076901</c:v>
                </c:pt>
                <c:pt idx="238">
                  <c:v>1043.8076923076901</c:v>
                </c:pt>
                <c:pt idx="239">
                  <c:v>1043.8076923076901</c:v>
                </c:pt>
                <c:pt idx="240">
                  <c:v>1372.6461538461499</c:v>
                </c:pt>
                <c:pt idx="241">
                  <c:v>1372.6461538461499</c:v>
                </c:pt>
                <c:pt idx="242">
                  <c:v>1372.6461538461499</c:v>
                </c:pt>
                <c:pt idx="243">
                  <c:v>1372.6461538461499</c:v>
                </c:pt>
                <c:pt idx="244">
                  <c:v>1372.6461538461499</c:v>
                </c:pt>
                <c:pt idx="245">
                  <c:v>1372.6461538461499</c:v>
                </c:pt>
                <c:pt idx="246">
                  <c:v>1372.6461538461499</c:v>
                </c:pt>
                <c:pt idx="247">
                  <c:v>1372.6461538461499</c:v>
                </c:pt>
                <c:pt idx="248">
                  <c:v>1372.6461538461499</c:v>
                </c:pt>
                <c:pt idx="249">
                  <c:v>1372.6461538461499</c:v>
                </c:pt>
                <c:pt idx="250">
                  <c:v>1372.6461538461499</c:v>
                </c:pt>
                <c:pt idx="251">
                  <c:v>1372.6461538461499</c:v>
                </c:pt>
                <c:pt idx="252">
                  <c:v>1372.6461538461499</c:v>
                </c:pt>
                <c:pt idx="253">
                  <c:v>1372.6461538461499</c:v>
                </c:pt>
                <c:pt idx="254">
                  <c:v>1372.6461538461499</c:v>
                </c:pt>
                <c:pt idx="255">
                  <c:v>1372.6461538461499</c:v>
                </c:pt>
                <c:pt idx="256">
                  <c:v>1372.6461538461499</c:v>
                </c:pt>
                <c:pt idx="257">
                  <c:v>1372.6461538461499</c:v>
                </c:pt>
                <c:pt idx="258">
                  <c:v>1372.6461538461499</c:v>
                </c:pt>
                <c:pt idx="259">
                  <c:v>1372.6461538461499</c:v>
                </c:pt>
                <c:pt idx="260">
                  <c:v>1843.9846153846099</c:v>
                </c:pt>
                <c:pt idx="261">
                  <c:v>1843.9846153846099</c:v>
                </c:pt>
                <c:pt idx="262">
                  <c:v>1843.9846153846099</c:v>
                </c:pt>
                <c:pt idx="263">
                  <c:v>1843.9846153846099</c:v>
                </c:pt>
                <c:pt idx="264">
                  <c:v>1843.9846153846099</c:v>
                </c:pt>
                <c:pt idx="265">
                  <c:v>1843.9846153846099</c:v>
                </c:pt>
                <c:pt idx="266">
                  <c:v>1843.9846153846099</c:v>
                </c:pt>
                <c:pt idx="267">
                  <c:v>1843.9846153846099</c:v>
                </c:pt>
                <c:pt idx="268">
                  <c:v>1843.9846153846099</c:v>
                </c:pt>
                <c:pt idx="269">
                  <c:v>1843.9846153846099</c:v>
                </c:pt>
                <c:pt idx="270">
                  <c:v>1843.9846153846099</c:v>
                </c:pt>
                <c:pt idx="271">
                  <c:v>1843.9846153846099</c:v>
                </c:pt>
                <c:pt idx="272">
                  <c:v>1843.9846153846099</c:v>
                </c:pt>
                <c:pt idx="273">
                  <c:v>1843.9846153846099</c:v>
                </c:pt>
                <c:pt idx="274">
                  <c:v>1843.9846153846099</c:v>
                </c:pt>
                <c:pt idx="275">
                  <c:v>1843.9846153846099</c:v>
                </c:pt>
                <c:pt idx="276">
                  <c:v>1843.9846153846099</c:v>
                </c:pt>
                <c:pt idx="277">
                  <c:v>1843.9846153846099</c:v>
                </c:pt>
                <c:pt idx="278">
                  <c:v>1843.9846153846099</c:v>
                </c:pt>
                <c:pt idx="279">
                  <c:v>1843.9846153846099</c:v>
                </c:pt>
                <c:pt idx="280">
                  <c:v>2230.17692307692</c:v>
                </c:pt>
                <c:pt idx="281">
                  <c:v>2230.17692307692</c:v>
                </c:pt>
                <c:pt idx="282">
                  <c:v>2230.17692307692</c:v>
                </c:pt>
                <c:pt idx="283">
                  <c:v>2230.17692307692</c:v>
                </c:pt>
                <c:pt idx="284">
                  <c:v>2230.17692307692</c:v>
                </c:pt>
                <c:pt idx="285">
                  <c:v>2230.17692307692</c:v>
                </c:pt>
                <c:pt idx="286">
                  <c:v>2230.17692307692</c:v>
                </c:pt>
                <c:pt idx="287">
                  <c:v>2230.17692307692</c:v>
                </c:pt>
                <c:pt idx="288">
                  <c:v>2230.17692307692</c:v>
                </c:pt>
                <c:pt idx="289">
                  <c:v>2230.17692307692</c:v>
                </c:pt>
                <c:pt idx="290">
                  <c:v>2230.17692307692</c:v>
                </c:pt>
                <c:pt idx="291">
                  <c:v>2230.17692307692</c:v>
                </c:pt>
                <c:pt idx="292">
                  <c:v>2230.17692307692</c:v>
                </c:pt>
                <c:pt idx="293">
                  <c:v>2230.17692307692</c:v>
                </c:pt>
                <c:pt idx="294">
                  <c:v>2230.17692307692</c:v>
                </c:pt>
                <c:pt idx="295">
                  <c:v>2230.17692307692</c:v>
                </c:pt>
                <c:pt idx="296">
                  <c:v>2230.17692307692</c:v>
                </c:pt>
                <c:pt idx="297">
                  <c:v>2230.17692307692</c:v>
                </c:pt>
                <c:pt idx="298">
                  <c:v>2230.17692307692</c:v>
                </c:pt>
                <c:pt idx="299">
                  <c:v>2230.17692307692</c:v>
                </c:pt>
                <c:pt idx="300">
                  <c:v>2572.95384615385</c:v>
                </c:pt>
                <c:pt idx="301">
                  <c:v>2572.95384615385</c:v>
                </c:pt>
                <c:pt idx="302">
                  <c:v>2572.95384615385</c:v>
                </c:pt>
                <c:pt idx="303">
                  <c:v>2572.95384615385</c:v>
                </c:pt>
                <c:pt idx="304">
                  <c:v>2572.95384615385</c:v>
                </c:pt>
                <c:pt idx="305">
                  <c:v>2572.95384615385</c:v>
                </c:pt>
                <c:pt idx="306">
                  <c:v>2572.95384615385</c:v>
                </c:pt>
                <c:pt idx="307">
                  <c:v>2572.95384615385</c:v>
                </c:pt>
                <c:pt idx="308">
                  <c:v>2572.95384615385</c:v>
                </c:pt>
                <c:pt idx="309">
                  <c:v>2572.95384615385</c:v>
                </c:pt>
                <c:pt idx="310">
                  <c:v>2572.95384615385</c:v>
                </c:pt>
                <c:pt idx="311">
                  <c:v>2572.95384615385</c:v>
                </c:pt>
                <c:pt idx="312">
                  <c:v>2572.95384615385</c:v>
                </c:pt>
                <c:pt idx="313">
                  <c:v>2572.95384615385</c:v>
                </c:pt>
                <c:pt idx="314">
                  <c:v>2572.95384615385</c:v>
                </c:pt>
                <c:pt idx="315">
                  <c:v>2572.95384615385</c:v>
                </c:pt>
                <c:pt idx="316">
                  <c:v>2572.95384615385</c:v>
                </c:pt>
                <c:pt idx="317">
                  <c:v>2572.95384615385</c:v>
                </c:pt>
                <c:pt idx="318">
                  <c:v>2572.95384615385</c:v>
                </c:pt>
                <c:pt idx="319">
                  <c:v>2572.95384615385</c:v>
                </c:pt>
                <c:pt idx="320">
                  <c:v>2967.4461538461501</c:v>
                </c:pt>
                <c:pt idx="321">
                  <c:v>2967.4461538461501</c:v>
                </c:pt>
                <c:pt idx="322">
                  <c:v>2967.4461538461501</c:v>
                </c:pt>
                <c:pt idx="323">
                  <c:v>2967.4461538461501</c:v>
                </c:pt>
                <c:pt idx="324">
                  <c:v>2967.4461538461501</c:v>
                </c:pt>
                <c:pt idx="325">
                  <c:v>2967.4461538461501</c:v>
                </c:pt>
                <c:pt idx="326">
                  <c:v>2967.4461538461501</c:v>
                </c:pt>
                <c:pt idx="327">
                  <c:v>2967.4461538461501</c:v>
                </c:pt>
                <c:pt idx="328">
                  <c:v>2967.4461538461501</c:v>
                </c:pt>
                <c:pt idx="329">
                  <c:v>2967.4461538461501</c:v>
                </c:pt>
                <c:pt idx="330">
                  <c:v>3031.8846153846198</c:v>
                </c:pt>
                <c:pt idx="331">
                  <c:v>3031.8846153846198</c:v>
                </c:pt>
                <c:pt idx="332">
                  <c:v>3031.8846153846198</c:v>
                </c:pt>
                <c:pt idx="333">
                  <c:v>3031.8846153846198</c:v>
                </c:pt>
                <c:pt idx="334">
                  <c:v>3031.8846153846198</c:v>
                </c:pt>
                <c:pt idx="335">
                  <c:v>3031.8846153846198</c:v>
                </c:pt>
                <c:pt idx="336">
                  <c:v>3031.8846153846198</c:v>
                </c:pt>
                <c:pt idx="337">
                  <c:v>3031.8846153846198</c:v>
                </c:pt>
                <c:pt idx="338">
                  <c:v>3031.8846153846198</c:v>
                </c:pt>
                <c:pt idx="339">
                  <c:v>3031.8846153846198</c:v>
                </c:pt>
                <c:pt idx="340">
                  <c:v>3372.2923076923098</c:v>
                </c:pt>
                <c:pt idx="341">
                  <c:v>3372.2923076923098</c:v>
                </c:pt>
                <c:pt idx="342">
                  <c:v>3372.2923076923098</c:v>
                </c:pt>
                <c:pt idx="343">
                  <c:v>3372.2923076923098</c:v>
                </c:pt>
                <c:pt idx="344">
                  <c:v>3372.2923076923098</c:v>
                </c:pt>
                <c:pt idx="345">
                  <c:v>3372.2923076923098</c:v>
                </c:pt>
                <c:pt idx="346">
                  <c:v>3372.2923076923098</c:v>
                </c:pt>
                <c:pt idx="347">
                  <c:v>3372.2923076923098</c:v>
                </c:pt>
                <c:pt idx="348">
                  <c:v>3372.2923076923098</c:v>
                </c:pt>
                <c:pt idx="349">
                  <c:v>3372.2923076923098</c:v>
                </c:pt>
                <c:pt idx="350">
                  <c:v>3247.77692307692</c:v>
                </c:pt>
                <c:pt idx="351">
                  <c:v>3247.77692307692</c:v>
                </c:pt>
                <c:pt idx="352">
                  <c:v>3247.77692307692</c:v>
                </c:pt>
                <c:pt idx="353">
                  <c:v>3247.77692307692</c:v>
                </c:pt>
                <c:pt idx="354">
                  <c:v>3247.77692307692</c:v>
                </c:pt>
                <c:pt idx="355">
                  <c:v>3247.77692307692</c:v>
                </c:pt>
                <c:pt idx="356">
                  <c:v>3247.77692307692</c:v>
                </c:pt>
                <c:pt idx="357">
                  <c:v>3247.77692307692</c:v>
                </c:pt>
                <c:pt idx="358">
                  <c:v>3247.77692307692</c:v>
                </c:pt>
                <c:pt idx="359">
                  <c:v>3247.77692307692</c:v>
                </c:pt>
                <c:pt idx="360">
                  <c:v>3522.4923076923101</c:v>
                </c:pt>
                <c:pt idx="361">
                  <c:v>3522.4923076923101</c:v>
                </c:pt>
                <c:pt idx="362">
                  <c:v>3522.4923076923101</c:v>
                </c:pt>
                <c:pt idx="363">
                  <c:v>3522.4923076923101</c:v>
                </c:pt>
                <c:pt idx="364">
                  <c:v>3522.4923076923101</c:v>
                </c:pt>
                <c:pt idx="365">
                  <c:v>3522.4923076923101</c:v>
                </c:pt>
                <c:pt idx="366">
                  <c:v>3522.4923076923101</c:v>
                </c:pt>
                <c:pt idx="367">
                  <c:v>3522.4923076923101</c:v>
                </c:pt>
                <c:pt idx="368">
                  <c:v>3522.4923076923101</c:v>
                </c:pt>
                <c:pt idx="369">
                  <c:v>3522.4923076923101</c:v>
                </c:pt>
                <c:pt idx="370">
                  <c:v>3627.7076923076902</c:v>
                </c:pt>
                <c:pt idx="371">
                  <c:v>3627.7076923076902</c:v>
                </c:pt>
                <c:pt idx="372">
                  <c:v>3627.7076923076902</c:v>
                </c:pt>
                <c:pt idx="373">
                  <c:v>3627.7076923076902</c:v>
                </c:pt>
                <c:pt idx="374">
                  <c:v>3627.7076923076902</c:v>
                </c:pt>
                <c:pt idx="375">
                  <c:v>3627.7076923076902</c:v>
                </c:pt>
                <c:pt idx="376">
                  <c:v>3627.7076923076902</c:v>
                </c:pt>
                <c:pt idx="377">
                  <c:v>3627.7076923076902</c:v>
                </c:pt>
                <c:pt idx="378">
                  <c:v>3627.7076923076902</c:v>
                </c:pt>
                <c:pt idx="379">
                  <c:v>3627.7076923076902</c:v>
                </c:pt>
                <c:pt idx="380">
                  <c:v>3931.2923076923098</c:v>
                </c:pt>
                <c:pt idx="381">
                  <c:v>3931.2923076923098</c:v>
                </c:pt>
                <c:pt idx="382">
                  <c:v>3931.2923076923098</c:v>
                </c:pt>
                <c:pt idx="383">
                  <c:v>3931.2923076923098</c:v>
                </c:pt>
                <c:pt idx="384">
                  <c:v>3931.2923076923098</c:v>
                </c:pt>
                <c:pt idx="385">
                  <c:v>3931.2923076923098</c:v>
                </c:pt>
                <c:pt idx="386">
                  <c:v>3931.2923076923098</c:v>
                </c:pt>
                <c:pt idx="387">
                  <c:v>3931.2923076923098</c:v>
                </c:pt>
                <c:pt idx="388">
                  <c:v>3931.2923076923098</c:v>
                </c:pt>
                <c:pt idx="389">
                  <c:v>3931.2923076923098</c:v>
                </c:pt>
                <c:pt idx="390">
                  <c:v>3784.3769230769199</c:v>
                </c:pt>
                <c:pt idx="391">
                  <c:v>3784.3769230769199</c:v>
                </c:pt>
                <c:pt idx="392">
                  <c:v>3784.3769230769199</c:v>
                </c:pt>
                <c:pt idx="393">
                  <c:v>3784.3769230769199</c:v>
                </c:pt>
                <c:pt idx="394">
                  <c:v>3784.3769230769199</c:v>
                </c:pt>
                <c:pt idx="395">
                  <c:v>3784.3769230769199</c:v>
                </c:pt>
                <c:pt idx="396">
                  <c:v>3784.3769230769199</c:v>
                </c:pt>
                <c:pt idx="397">
                  <c:v>3784.3769230769199</c:v>
                </c:pt>
                <c:pt idx="398">
                  <c:v>3784.3769230769199</c:v>
                </c:pt>
                <c:pt idx="399">
                  <c:v>3784.3769230769199</c:v>
                </c:pt>
                <c:pt idx="400">
                  <c:v>4017.5</c:v>
                </c:pt>
                <c:pt idx="401">
                  <c:v>4017.5</c:v>
                </c:pt>
                <c:pt idx="402">
                  <c:v>4017.5</c:v>
                </c:pt>
                <c:pt idx="403">
                  <c:v>4017.5</c:v>
                </c:pt>
                <c:pt idx="404">
                  <c:v>4017.5</c:v>
                </c:pt>
                <c:pt idx="405">
                  <c:v>4017.5</c:v>
                </c:pt>
                <c:pt idx="406">
                  <c:v>4017.5</c:v>
                </c:pt>
                <c:pt idx="407">
                  <c:v>4017.5</c:v>
                </c:pt>
                <c:pt idx="408">
                  <c:v>4017.5</c:v>
                </c:pt>
                <c:pt idx="409">
                  <c:v>4017.5</c:v>
                </c:pt>
                <c:pt idx="410">
                  <c:v>3936.8384615384598</c:v>
                </c:pt>
                <c:pt idx="411">
                  <c:v>3936.8384615384598</c:v>
                </c:pt>
                <c:pt idx="412">
                  <c:v>3936.8384615384598</c:v>
                </c:pt>
                <c:pt idx="413">
                  <c:v>3936.8384615384598</c:v>
                </c:pt>
                <c:pt idx="414">
                  <c:v>3936.8384615384598</c:v>
                </c:pt>
                <c:pt idx="415">
                  <c:v>3936.8384615384598</c:v>
                </c:pt>
                <c:pt idx="416">
                  <c:v>3936.8384615384598</c:v>
                </c:pt>
                <c:pt idx="417">
                  <c:v>3936.8384615384598</c:v>
                </c:pt>
                <c:pt idx="418">
                  <c:v>3936.8384615384598</c:v>
                </c:pt>
                <c:pt idx="419">
                  <c:v>3936.8384615384598</c:v>
                </c:pt>
                <c:pt idx="420">
                  <c:v>4222.6538461538503</c:v>
                </c:pt>
                <c:pt idx="421">
                  <c:v>4222.6538461538503</c:v>
                </c:pt>
                <c:pt idx="422">
                  <c:v>4222.6538461538503</c:v>
                </c:pt>
                <c:pt idx="423">
                  <c:v>4222.6538461538503</c:v>
                </c:pt>
                <c:pt idx="424">
                  <c:v>4222.6538461538503</c:v>
                </c:pt>
                <c:pt idx="425">
                  <c:v>4222.6538461538503</c:v>
                </c:pt>
                <c:pt idx="426">
                  <c:v>4222.6538461538503</c:v>
                </c:pt>
                <c:pt idx="427">
                  <c:v>4222.6538461538503</c:v>
                </c:pt>
                <c:pt idx="428">
                  <c:v>4222.6538461538503</c:v>
                </c:pt>
                <c:pt idx="429">
                  <c:v>4222.6538461538503</c:v>
                </c:pt>
                <c:pt idx="430">
                  <c:v>4147.3</c:v>
                </c:pt>
                <c:pt idx="431">
                  <c:v>4147.3</c:v>
                </c:pt>
                <c:pt idx="432">
                  <c:v>4147.3</c:v>
                </c:pt>
                <c:pt idx="433">
                  <c:v>4147.3</c:v>
                </c:pt>
                <c:pt idx="434">
                  <c:v>4147.3</c:v>
                </c:pt>
                <c:pt idx="435">
                  <c:v>4147.3</c:v>
                </c:pt>
                <c:pt idx="436">
                  <c:v>4147.3</c:v>
                </c:pt>
                <c:pt idx="437">
                  <c:v>4147.3</c:v>
                </c:pt>
                <c:pt idx="438">
                  <c:v>4147.3</c:v>
                </c:pt>
                <c:pt idx="439">
                  <c:v>4147.3</c:v>
                </c:pt>
                <c:pt idx="440">
                  <c:v>4412.27692307692</c:v>
                </c:pt>
                <c:pt idx="441">
                  <c:v>4412.27692307692</c:v>
                </c:pt>
                <c:pt idx="442">
                  <c:v>4412.27692307692</c:v>
                </c:pt>
                <c:pt idx="443">
                  <c:v>4412.27692307692</c:v>
                </c:pt>
                <c:pt idx="444">
                  <c:v>4412.27692307692</c:v>
                </c:pt>
                <c:pt idx="445">
                  <c:v>4412.27692307692</c:v>
                </c:pt>
                <c:pt idx="446">
                  <c:v>4412.27692307692</c:v>
                </c:pt>
                <c:pt idx="447">
                  <c:v>4412.27692307692</c:v>
                </c:pt>
                <c:pt idx="448">
                  <c:v>4412.27692307692</c:v>
                </c:pt>
                <c:pt idx="449">
                  <c:v>4412.27692307692</c:v>
                </c:pt>
                <c:pt idx="450">
                  <c:v>4303.6076923076898</c:v>
                </c:pt>
                <c:pt idx="451">
                  <c:v>4303.6076923076898</c:v>
                </c:pt>
                <c:pt idx="452">
                  <c:v>4303.6076923076898</c:v>
                </c:pt>
                <c:pt idx="453">
                  <c:v>4303.6076923076898</c:v>
                </c:pt>
                <c:pt idx="454">
                  <c:v>4303.6076923076898</c:v>
                </c:pt>
                <c:pt idx="455">
                  <c:v>4303.6076923076898</c:v>
                </c:pt>
                <c:pt idx="456">
                  <c:v>4303.6076923076898</c:v>
                </c:pt>
                <c:pt idx="457">
                  <c:v>4303.6076923076898</c:v>
                </c:pt>
                <c:pt idx="458">
                  <c:v>4303.6076923076898</c:v>
                </c:pt>
                <c:pt idx="459">
                  <c:v>4303.6076923076898</c:v>
                </c:pt>
                <c:pt idx="460">
                  <c:v>4384.59230769231</c:v>
                </c:pt>
                <c:pt idx="461">
                  <c:v>4384.59230769231</c:v>
                </c:pt>
                <c:pt idx="462">
                  <c:v>4384.59230769231</c:v>
                </c:pt>
                <c:pt idx="463">
                  <c:v>4384.59230769231</c:v>
                </c:pt>
                <c:pt idx="464">
                  <c:v>4384.59230769231</c:v>
                </c:pt>
                <c:pt idx="465">
                  <c:v>4384.59230769231</c:v>
                </c:pt>
                <c:pt idx="466">
                  <c:v>4384.59230769231</c:v>
                </c:pt>
                <c:pt idx="467">
                  <c:v>4384.59230769231</c:v>
                </c:pt>
                <c:pt idx="468">
                  <c:v>4384.59230769231</c:v>
                </c:pt>
                <c:pt idx="469">
                  <c:v>4384.59230769231</c:v>
                </c:pt>
                <c:pt idx="470">
                  <c:v>4332.8538461538501</c:v>
                </c:pt>
                <c:pt idx="471">
                  <c:v>4332.8538461538501</c:v>
                </c:pt>
                <c:pt idx="472">
                  <c:v>4332.8538461538501</c:v>
                </c:pt>
                <c:pt idx="473">
                  <c:v>4332.8538461538501</c:v>
                </c:pt>
                <c:pt idx="474">
                  <c:v>4332.8538461538501</c:v>
                </c:pt>
                <c:pt idx="475">
                  <c:v>4332.8538461538501</c:v>
                </c:pt>
                <c:pt idx="476">
                  <c:v>4332.8538461538501</c:v>
                </c:pt>
                <c:pt idx="477">
                  <c:v>4332.8538461538501</c:v>
                </c:pt>
                <c:pt idx="478">
                  <c:v>4332.8538461538501</c:v>
                </c:pt>
                <c:pt idx="479">
                  <c:v>4332.8538461538501</c:v>
                </c:pt>
                <c:pt idx="480">
                  <c:v>4540.22307692308</c:v>
                </c:pt>
                <c:pt idx="481">
                  <c:v>4540.22307692308</c:v>
                </c:pt>
                <c:pt idx="482">
                  <c:v>4540.22307692308</c:v>
                </c:pt>
                <c:pt idx="483">
                  <c:v>4540.22307692308</c:v>
                </c:pt>
                <c:pt idx="484">
                  <c:v>4540.22307692308</c:v>
                </c:pt>
                <c:pt idx="485">
                  <c:v>4540.22307692308</c:v>
                </c:pt>
                <c:pt idx="486">
                  <c:v>4540.22307692308</c:v>
                </c:pt>
                <c:pt idx="487">
                  <c:v>4540.22307692308</c:v>
                </c:pt>
                <c:pt idx="488">
                  <c:v>4540.22307692308</c:v>
                </c:pt>
                <c:pt idx="489">
                  <c:v>4540.22307692308</c:v>
                </c:pt>
                <c:pt idx="490">
                  <c:v>4531.1615384615397</c:v>
                </c:pt>
                <c:pt idx="491">
                  <c:v>4531.1615384615397</c:v>
                </c:pt>
                <c:pt idx="492">
                  <c:v>4531.1615384615397</c:v>
                </c:pt>
                <c:pt idx="493">
                  <c:v>4531.1615384615397</c:v>
                </c:pt>
                <c:pt idx="494">
                  <c:v>4531.1615384615397</c:v>
                </c:pt>
                <c:pt idx="495">
                  <c:v>4531.1615384615397</c:v>
                </c:pt>
                <c:pt idx="496">
                  <c:v>4531.1615384615397</c:v>
                </c:pt>
                <c:pt idx="497">
                  <c:v>4531.1615384615397</c:v>
                </c:pt>
                <c:pt idx="498">
                  <c:v>4531.1615384615397</c:v>
                </c:pt>
                <c:pt idx="499">
                  <c:v>4531.1615384615397</c:v>
                </c:pt>
                <c:pt idx="500">
                  <c:v>4451.6692307692301</c:v>
                </c:pt>
                <c:pt idx="501">
                  <c:v>4451.6692307692301</c:v>
                </c:pt>
                <c:pt idx="502">
                  <c:v>4451.6692307692301</c:v>
                </c:pt>
                <c:pt idx="503">
                  <c:v>4451.6692307692301</c:v>
                </c:pt>
                <c:pt idx="504">
                  <c:v>4451.6692307692301</c:v>
                </c:pt>
                <c:pt idx="505">
                  <c:v>4451.6692307692301</c:v>
                </c:pt>
                <c:pt idx="506">
                  <c:v>4451.6692307692301</c:v>
                </c:pt>
                <c:pt idx="507">
                  <c:v>4451.6692307692301</c:v>
                </c:pt>
                <c:pt idx="508">
                  <c:v>4451.6692307692301</c:v>
                </c:pt>
                <c:pt idx="509">
                  <c:v>4451.6692307692301</c:v>
                </c:pt>
                <c:pt idx="510">
                  <c:v>4473.7384615384599</c:v>
                </c:pt>
                <c:pt idx="511">
                  <c:v>4473.7384615384599</c:v>
                </c:pt>
                <c:pt idx="512">
                  <c:v>4473.7384615384599</c:v>
                </c:pt>
                <c:pt idx="513">
                  <c:v>4473.7384615384599</c:v>
                </c:pt>
                <c:pt idx="514">
                  <c:v>4473.7384615384599</c:v>
                </c:pt>
                <c:pt idx="515">
                  <c:v>4473.7384615384599</c:v>
                </c:pt>
                <c:pt idx="516">
                  <c:v>4473.7384615384599</c:v>
                </c:pt>
                <c:pt idx="517">
                  <c:v>4473.7384615384599</c:v>
                </c:pt>
                <c:pt idx="518">
                  <c:v>4473.7384615384599</c:v>
                </c:pt>
                <c:pt idx="519">
                  <c:v>4473.7384615384599</c:v>
                </c:pt>
                <c:pt idx="520">
                  <c:v>4476.4153846153804</c:v>
                </c:pt>
                <c:pt idx="521">
                  <c:v>4476.4153846153804</c:v>
                </c:pt>
                <c:pt idx="522">
                  <c:v>4476.4153846153804</c:v>
                </c:pt>
                <c:pt idx="523">
                  <c:v>4476.4153846153804</c:v>
                </c:pt>
                <c:pt idx="524">
                  <c:v>4476.4153846153804</c:v>
                </c:pt>
                <c:pt idx="525">
                  <c:v>4476.4153846153804</c:v>
                </c:pt>
                <c:pt idx="526">
                  <c:v>4476.4153846153804</c:v>
                </c:pt>
                <c:pt idx="527">
                  <c:v>4476.4153846153804</c:v>
                </c:pt>
                <c:pt idx="528">
                  <c:v>4476.4153846153804</c:v>
                </c:pt>
                <c:pt idx="529">
                  <c:v>4476.4153846153804</c:v>
                </c:pt>
                <c:pt idx="530">
                  <c:v>4504.5307692307697</c:v>
                </c:pt>
                <c:pt idx="531">
                  <c:v>4504.5307692307697</c:v>
                </c:pt>
                <c:pt idx="532">
                  <c:v>4504.5307692307697</c:v>
                </c:pt>
                <c:pt idx="533">
                  <c:v>4504.5307692307697</c:v>
                </c:pt>
                <c:pt idx="534">
                  <c:v>4504.5307692307697</c:v>
                </c:pt>
                <c:pt idx="535">
                  <c:v>4504.5307692307697</c:v>
                </c:pt>
                <c:pt idx="536">
                  <c:v>4504.5307692307697</c:v>
                </c:pt>
                <c:pt idx="537">
                  <c:v>4504.5307692307697</c:v>
                </c:pt>
                <c:pt idx="538">
                  <c:v>4504.5307692307697</c:v>
                </c:pt>
                <c:pt idx="539">
                  <c:v>4504.5307692307697</c:v>
                </c:pt>
                <c:pt idx="540">
                  <c:v>4543.1461538461499</c:v>
                </c:pt>
                <c:pt idx="541">
                  <c:v>4543.1461538461499</c:v>
                </c:pt>
                <c:pt idx="542">
                  <c:v>4543.1461538461499</c:v>
                </c:pt>
                <c:pt idx="543">
                  <c:v>4543.1461538461499</c:v>
                </c:pt>
                <c:pt idx="544">
                  <c:v>4543.1461538461499</c:v>
                </c:pt>
                <c:pt idx="545">
                  <c:v>4543.1461538461499</c:v>
                </c:pt>
                <c:pt idx="546">
                  <c:v>4543.1461538461499</c:v>
                </c:pt>
                <c:pt idx="547">
                  <c:v>4543.1461538461499</c:v>
                </c:pt>
                <c:pt idx="548">
                  <c:v>4543.1461538461499</c:v>
                </c:pt>
                <c:pt idx="549">
                  <c:v>4543.1461538461499</c:v>
                </c:pt>
                <c:pt idx="550">
                  <c:v>4686.7538461538397</c:v>
                </c:pt>
                <c:pt idx="551">
                  <c:v>4686.7538461538397</c:v>
                </c:pt>
                <c:pt idx="552">
                  <c:v>4686.7538461538397</c:v>
                </c:pt>
                <c:pt idx="553">
                  <c:v>4686.7538461538397</c:v>
                </c:pt>
                <c:pt idx="554">
                  <c:v>4686.7538461538397</c:v>
                </c:pt>
                <c:pt idx="555">
                  <c:v>4686.7538461538397</c:v>
                </c:pt>
                <c:pt idx="556">
                  <c:v>4686.7538461538397</c:v>
                </c:pt>
                <c:pt idx="557">
                  <c:v>4686.7538461538397</c:v>
                </c:pt>
                <c:pt idx="558">
                  <c:v>4686.7538461538397</c:v>
                </c:pt>
                <c:pt idx="559">
                  <c:v>4686.7538461538397</c:v>
                </c:pt>
                <c:pt idx="560">
                  <c:v>4757.9538461538395</c:v>
                </c:pt>
                <c:pt idx="561">
                  <c:v>4757.9538461538395</c:v>
                </c:pt>
                <c:pt idx="562">
                  <c:v>4757.9538461538395</c:v>
                </c:pt>
                <c:pt idx="563">
                  <c:v>4757.9538461538395</c:v>
                </c:pt>
                <c:pt idx="564">
                  <c:v>4757.9538461538395</c:v>
                </c:pt>
                <c:pt idx="565">
                  <c:v>4757.9538461538395</c:v>
                </c:pt>
                <c:pt idx="566">
                  <c:v>4757.9538461538395</c:v>
                </c:pt>
                <c:pt idx="567">
                  <c:v>4757.9538461538395</c:v>
                </c:pt>
                <c:pt idx="568">
                  <c:v>4757.9538461538395</c:v>
                </c:pt>
                <c:pt idx="569">
                  <c:v>4757.9538461538395</c:v>
                </c:pt>
                <c:pt idx="570">
                  <c:v>4903.40769230769</c:v>
                </c:pt>
                <c:pt idx="571">
                  <c:v>4903.40769230769</c:v>
                </c:pt>
                <c:pt idx="572">
                  <c:v>4903.40769230769</c:v>
                </c:pt>
                <c:pt idx="573">
                  <c:v>4903.40769230769</c:v>
                </c:pt>
                <c:pt idx="574">
                  <c:v>4903.40769230769</c:v>
                </c:pt>
                <c:pt idx="575">
                  <c:v>4903.40769230769</c:v>
                </c:pt>
                <c:pt idx="576">
                  <c:v>4903.40769230769</c:v>
                </c:pt>
                <c:pt idx="577">
                  <c:v>4903.40769230769</c:v>
                </c:pt>
                <c:pt idx="578">
                  <c:v>4903.40769230769</c:v>
                </c:pt>
                <c:pt idx="579">
                  <c:v>4903.40769230769</c:v>
                </c:pt>
                <c:pt idx="580">
                  <c:v>5054.2</c:v>
                </c:pt>
                <c:pt idx="581">
                  <c:v>5054.2</c:v>
                </c:pt>
                <c:pt idx="582">
                  <c:v>5054.2</c:v>
                </c:pt>
                <c:pt idx="583">
                  <c:v>5054.2</c:v>
                </c:pt>
                <c:pt idx="584">
                  <c:v>5054.2</c:v>
                </c:pt>
                <c:pt idx="585">
                  <c:v>5054.2</c:v>
                </c:pt>
                <c:pt idx="586">
                  <c:v>5054.2</c:v>
                </c:pt>
                <c:pt idx="587">
                  <c:v>5054.2</c:v>
                </c:pt>
                <c:pt idx="588">
                  <c:v>5054.2</c:v>
                </c:pt>
                <c:pt idx="589">
                  <c:v>5054.2</c:v>
                </c:pt>
                <c:pt idx="590">
                  <c:v>5392.5538461538499</c:v>
                </c:pt>
                <c:pt idx="591">
                  <c:v>5392.5538461538499</c:v>
                </c:pt>
                <c:pt idx="592">
                  <c:v>5392.5538461538499</c:v>
                </c:pt>
                <c:pt idx="593">
                  <c:v>5392.5538461538499</c:v>
                </c:pt>
                <c:pt idx="594">
                  <c:v>5392.5538461538499</c:v>
                </c:pt>
                <c:pt idx="595">
                  <c:v>5392.5538461538499</c:v>
                </c:pt>
                <c:pt idx="596">
                  <c:v>5392.5538461538499</c:v>
                </c:pt>
                <c:pt idx="597">
                  <c:v>5392.5538461538499</c:v>
                </c:pt>
                <c:pt idx="598">
                  <c:v>5392.5538461538499</c:v>
                </c:pt>
                <c:pt idx="599">
                  <c:v>5392.5538461538499</c:v>
                </c:pt>
                <c:pt idx="600">
                  <c:v>5578.7692307692296</c:v>
                </c:pt>
                <c:pt idx="601">
                  <c:v>5578.7692307692296</c:v>
                </c:pt>
                <c:pt idx="602">
                  <c:v>5578.7692307692296</c:v>
                </c:pt>
                <c:pt idx="603">
                  <c:v>5578.7692307692296</c:v>
                </c:pt>
                <c:pt idx="604">
                  <c:v>5578.7692307692296</c:v>
                </c:pt>
                <c:pt idx="605">
                  <c:v>5578.7692307692296</c:v>
                </c:pt>
                <c:pt idx="606">
                  <c:v>5578.7692307692296</c:v>
                </c:pt>
                <c:pt idx="607">
                  <c:v>5578.7692307692296</c:v>
                </c:pt>
                <c:pt idx="608">
                  <c:v>5578.7692307692296</c:v>
                </c:pt>
                <c:pt idx="609">
                  <c:v>5578.7692307692296</c:v>
                </c:pt>
                <c:pt idx="610">
                  <c:v>6120.1769230769296</c:v>
                </c:pt>
                <c:pt idx="611">
                  <c:v>6120.1769230769296</c:v>
                </c:pt>
                <c:pt idx="612">
                  <c:v>6120.1769230769296</c:v>
                </c:pt>
                <c:pt idx="613">
                  <c:v>6120.1769230769296</c:v>
                </c:pt>
                <c:pt idx="614">
                  <c:v>6120.1769230769296</c:v>
                </c:pt>
                <c:pt idx="615">
                  <c:v>6120.1769230769296</c:v>
                </c:pt>
                <c:pt idx="616">
                  <c:v>6120.1769230769296</c:v>
                </c:pt>
                <c:pt idx="617">
                  <c:v>6120.1769230769296</c:v>
                </c:pt>
                <c:pt idx="618">
                  <c:v>6120.1769230769296</c:v>
                </c:pt>
                <c:pt idx="619">
                  <c:v>6120.1769230769296</c:v>
                </c:pt>
                <c:pt idx="620">
                  <c:v>6364.7538461538497</c:v>
                </c:pt>
                <c:pt idx="621">
                  <c:v>6364.7538461538497</c:v>
                </c:pt>
                <c:pt idx="622">
                  <c:v>6364.7538461538497</c:v>
                </c:pt>
                <c:pt idx="623">
                  <c:v>6364.7538461538497</c:v>
                </c:pt>
                <c:pt idx="624">
                  <c:v>6364.7538461538497</c:v>
                </c:pt>
                <c:pt idx="625">
                  <c:v>6364.7538461538497</c:v>
                </c:pt>
                <c:pt idx="626">
                  <c:v>6364.7538461538497</c:v>
                </c:pt>
                <c:pt idx="627">
                  <c:v>6364.7538461538497</c:v>
                </c:pt>
                <c:pt idx="628">
                  <c:v>6364.7538461538497</c:v>
                </c:pt>
                <c:pt idx="629">
                  <c:v>6364.7538461538497</c:v>
                </c:pt>
                <c:pt idx="630">
                  <c:v>6640.0769230769301</c:v>
                </c:pt>
                <c:pt idx="631">
                  <c:v>6640.0769230769301</c:v>
                </c:pt>
                <c:pt idx="632">
                  <c:v>6640.0769230769301</c:v>
                </c:pt>
                <c:pt idx="633">
                  <c:v>6640.0769230769301</c:v>
                </c:pt>
                <c:pt idx="634">
                  <c:v>6640.0769230769301</c:v>
                </c:pt>
                <c:pt idx="635">
                  <c:v>6640.0769230769301</c:v>
                </c:pt>
                <c:pt idx="636">
                  <c:v>6640.0769230769301</c:v>
                </c:pt>
                <c:pt idx="637">
                  <c:v>6640.0769230769301</c:v>
                </c:pt>
                <c:pt idx="638">
                  <c:v>6640.0769230769301</c:v>
                </c:pt>
                <c:pt idx="639">
                  <c:v>6640.0769230769301</c:v>
                </c:pt>
                <c:pt idx="640">
                  <c:v>6976</c:v>
                </c:pt>
                <c:pt idx="641">
                  <c:v>6976</c:v>
                </c:pt>
                <c:pt idx="642">
                  <c:v>6976</c:v>
                </c:pt>
                <c:pt idx="643">
                  <c:v>6976</c:v>
                </c:pt>
                <c:pt idx="644">
                  <c:v>6976</c:v>
                </c:pt>
                <c:pt idx="645">
                  <c:v>6976</c:v>
                </c:pt>
                <c:pt idx="646">
                  <c:v>6976</c:v>
                </c:pt>
                <c:pt idx="647">
                  <c:v>6976</c:v>
                </c:pt>
                <c:pt idx="648">
                  <c:v>6976</c:v>
                </c:pt>
                <c:pt idx="649">
                  <c:v>6976</c:v>
                </c:pt>
                <c:pt idx="650">
                  <c:v>7368.1461538461599</c:v>
                </c:pt>
                <c:pt idx="651">
                  <c:v>7368.1461538461599</c:v>
                </c:pt>
                <c:pt idx="652">
                  <c:v>7368.1461538461599</c:v>
                </c:pt>
                <c:pt idx="653">
                  <c:v>7368.1461538461599</c:v>
                </c:pt>
                <c:pt idx="654">
                  <c:v>7368.1461538461599</c:v>
                </c:pt>
                <c:pt idx="655">
                  <c:v>7368.1461538461599</c:v>
                </c:pt>
                <c:pt idx="656">
                  <c:v>7368.1461538461599</c:v>
                </c:pt>
                <c:pt idx="657">
                  <c:v>7368.1461538461599</c:v>
                </c:pt>
                <c:pt idx="658">
                  <c:v>7368.1461538461599</c:v>
                </c:pt>
                <c:pt idx="659">
                  <c:v>7368.1461538461599</c:v>
                </c:pt>
                <c:pt idx="660">
                  <c:v>7685.2538461538497</c:v>
                </c:pt>
                <c:pt idx="661">
                  <c:v>7685.2538461538497</c:v>
                </c:pt>
                <c:pt idx="662">
                  <c:v>7685.2538461538497</c:v>
                </c:pt>
                <c:pt idx="663">
                  <c:v>7685.2538461538497</c:v>
                </c:pt>
                <c:pt idx="664">
                  <c:v>7685.2538461538497</c:v>
                </c:pt>
                <c:pt idx="665">
                  <c:v>7685.2538461538497</c:v>
                </c:pt>
                <c:pt idx="666">
                  <c:v>7685.2538461538497</c:v>
                </c:pt>
                <c:pt idx="667">
                  <c:v>7685.2538461538497</c:v>
                </c:pt>
                <c:pt idx="668">
                  <c:v>7685.2538461538497</c:v>
                </c:pt>
                <c:pt idx="669">
                  <c:v>7685.2538461538497</c:v>
                </c:pt>
                <c:pt idx="670">
                  <c:v>8142.7461538461503</c:v>
                </c:pt>
                <c:pt idx="671">
                  <c:v>8142.7461538461503</c:v>
                </c:pt>
                <c:pt idx="672">
                  <c:v>8142.7461538461503</c:v>
                </c:pt>
                <c:pt idx="673">
                  <c:v>8142.7461538461503</c:v>
                </c:pt>
                <c:pt idx="674">
                  <c:v>8142.7461538461503</c:v>
                </c:pt>
                <c:pt idx="675">
                  <c:v>8142.7461538461503</c:v>
                </c:pt>
                <c:pt idx="676">
                  <c:v>8142.7461538461503</c:v>
                </c:pt>
                <c:pt idx="677">
                  <c:v>8142.7461538461503</c:v>
                </c:pt>
                <c:pt idx="678">
                  <c:v>8142.7461538461503</c:v>
                </c:pt>
                <c:pt idx="679">
                  <c:v>8142.7461538461503</c:v>
                </c:pt>
                <c:pt idx="680">
                  <c:v>8631.0769230769201</c:v>
                </c:pt>
                <c:pt idx="681">
                  <c:v>8631.0769230769201</c:v>
                </c:pt>
                <c:pt idx="682">
                  <c:v>8631.0769230769201</c:v>
                </c:pt>
                <c:pt idx="683">
                  <c:v>8631.0769230769201</c:v>
                </c:pt>
                <c:pt idx="684">
                  <c:v>8631.0769230769201</c:v>
                </c:pt>
                <c:pt idx="685">
                  <c:v>8631.0769230769201</c:v>
                </c:pt>
                <c:pt idx="686">
                  <c:v>8631.0769230769201</c:v>
                </c:pt>
                <c:pt idx="687">
                  <c:v>8631.0769230769201</c:v>
                </c:pt>
                <c:pt idx="688">
                  <c:v>8631.0769230769201</c:v>
                </c:pt>
                <c:pt idx="689">
                  <c:v>8631.0769230769201</c:v>
                </c:pt>
                <c:pt idx="690">
                  <c:v>9097.2307692307695</c:v>
                </c:pt>
                <c:pt idx="691">
                  <c:v>9097.2307692307695</c:v>
                </c:pt>
                <c:pt idx="692">
                  <c:v>9097.2307692307695</c:v>
                </c:pt>
                <c:pt idx="693">
                  <c:v>9097.2307692307695</c:v>
                </c:pt>
                <c:pt idx="694">
                  <c:v>9097.2307692307695</c:v>
                </c:pt>
                <c:pt idx="695">
                  <c:v>9097.2307692307695</c:v>
                </c:pt>
                <c:pt idx="696">
                  <c:v>9097.2307692307695</c:v>
                </c:pt>
                <c:pt idx="697">
                  <c:v>9097.2307692307695</c:v>
                </c:pt>
                <c:pt idx="698">
                  <c:v>9097.2307692307695</c:v>
                </c:pt>
                <c:pt idx="699">
                  <c:v>9097.2307692307695</c:v>
                </c:pt>
                <c:pt idx="700">
                  <c:v>9673.8538461538501</c:v>
                </c:pt>
                <c:pt idx="701">
                  <c:v>9673.8538461538501</c:v>
                </c:pt>
                <c:pt idx="702">
                  <c:v>9673.8538461538501</c:v>
                </c:pt>
                <c:pt idx="703">
                  <c:v>9673.8538461538501</c:v>
                </c:pt>
                <c:pt idx="704">
                  <c:v>9673.8538461538501</c:v>
                </c:pt>
                <c:pt idx="705">
                  <c:v>9673.8538461538501</c:v>
                </c:pt>
                <c:pt idx="706">
                  <c:v>9673.8538461538501</c:v>
                </c:pt>
                <c:pt idx="707">
                  <c:v>9673.8538461538501</c:v>
                </c:pt>
                <c:pt idx="708">
                  <c:v>9673.8538461538501</c:v>
                </c:pt>
                <c:pt idx="709">
                  <c:v>9673.8538461538501</c:v>
                </c:pt>
                <c:pt idx="710">
                  <c:v>10237.384615384601</c:v>
                </c:pt>
                <c:pt idx="711">
                  <c:v>10237.384615384601</c:v>
                </c:pt>
                <c:pt idx="712">
                  <c:v>10237.384615384601</c:v>
                </c:pt>
                <c:pt idx="713">
                  <c:v>10237.384615384601</c:v>
                </c:pt>
                <c:pt idx="714">
                  <c:v>10237.384615384601</c:v>
                </c:pt>
                <c:pt idx="715">
                  <c:v>10237.384615384601</c:v>
                </c:pt>
                <c:pt idx="716">
                  <c:v>10237.384615384601</c:v>
                </c:pt>
                <c:pt idx="717">
                  <c:v>10237.384615384601</c:v>
                </c:pt>
                <c:pt idx="718">
                  <c:v>10237.384615384601</c:v>
                </c:pt>
                <c:pt idx="719">
                  <c:v>10237.384615384601</c:v>
                </c:pt>
                <c:pt idx="720">
                  <c:v>11450.4230769231</c:v>
                </c:pt>
                <c:pt idx="721">
                  <c:v>11450.4230769231</c:v>
                </c:pt>
                <c:pt idx="722">
                  <c:v>11450.4230769231</c:v>
                </c:pt>
                <c:pt idx="723">
                  <c:v>11450.4230769231</c:v>
                </c:pt>
                <c:pt idx="724">
                  <c:v>11450.4230769231</c:v>
                </c:pt>
                <c:pt idx="725">
                  <c:v>11450.4230769231</c:v>
                </c:pt>
                <c:pt idx="726">
                  <c:v>11450.4230769231</c:v>
                </c:pt>
                <c:pt idx="727">
                  <c:v>11450.4230769231</c:v>
                </c:pt>
                <c:pt idx="728">
                  <c:v>11450.4230769231</c:v>
                </c:pt>
                <c:pt idx="729">
                  <c:v>11450.4230769231</c:v>
                </c:pt>
                <c:pt idx="730">
                  <c:v>12124.569230769201</c:v>
                </c:pt>
                <c:pt idx="731">
                  <c:v>12124.569230769201</c:v>
                </c:pt>
                <c:pt idx="732">
                  <c:v>12124.569230769201</c:v>
                </c:pt>
                <c:pt idx="733">
                  <c:v>12124.569230769201</c:v>
                </c:pt>
                <c:pt idx="734">
                  <c:v>12124.569230769201</c:v>
                </c:pt>
                <c:pt idx="735">
                  <c:v>12124.569230769201</c:v>
                </c:pt>
                <c:pt idx="736">
                  <c:v>12124.569230769201</c:v>
                </c:pt>
                <c:pt idx="737">
                  <c:v>12124.569230769201</c:v>
                </c:pt>
                <c:pt idx="738">
                  <c:v>12124.569230769201</c:v>
                </c:pt>
                <c:pt idx="739">
                  <c:v>12124.569230769201</c:v>
                </c:pt>
                <c:pt idx="740">
                  <c:v>13782.538461538499</c:v>
                </c:pt>
                <c:pt idx="741">
                  <c:v>13782.538461538499</c:v>
                </c:pt>
                <c:pt idx="742">
                  <c:v>13782.538461538499</c:v>
                </c:pt>
                <c:pt idx="743">
                  <c:v>13782.538461538499</c:v>
                </c:pt>
                <c:pt idx="744">
                  <c:v>13782.538461538499</c:v>
                </c:pt>
                <c:pt idx="745">
                  <c:v>13782.538461538499</c:v>
                </c:pt>
                <c:pt idx="746">
                  <c:v>13782.538461538499</c:v>
                </c:pt>
                <c:pt idx="747">
                  <c:v>13782.538461538499</c:v>
                </c:pt>
                <c:pt idx="748">
                  <c:v>13782.538461538499</c:v>
                </c:pt>
                <c:pt idx="749">
                  <c:v>13782.538461538499</c:v>
                </c:pt>
                <c:pt idx="750">
                  <c:v>14354.3153846154</c:v>
                </c:pt>
                <c:pt idx="751">
                  <c:v>14354.3153846154</c:v>
                </c:pt>
                <c:pt idx="752">
                  <c:v>14354.3153846154</c:v>
                </c:pt>
                <c:pt idx="753">
                  <c:v>14354.3153846154</c:v>
                </c:pt>
                <c:pt idx="754">
                  <c:v>14354.3153846154</c:v>
                </c:pt>
                <c:pt idx="755">
                  <c:v>14354.3153846154</c:v>
                </c:pt>
                <c:pt idx="756">
                  <c:v>14354.3153846154</c:v>
                </c:pt>
                <c:pt idx="757">
                  <c:v>14354.3153846154</c:v>
                </c:pt>
                <c:pt idx="758">
                  <c:v>14354.3153846154</c:v>
                </c:pt>
                <c:pt idx="759">
                  <c:v>14354.3153846154</c:v>
                </c:pt>
                <c:pt idx="760">
                  <c:v>15144.061538461499</c:v>
                </c:pt>
                <c:pt idx="761">
                  <c:v>15144.061538461499</c:v>
                </c:pt>
                <c:pt idx="762">
                  <c:v>15144.061538461499</c:v>
                </c:pt>
                <c:pt idx="763">
                  <c:v>15144.061538461499</c:v>
                </c:pt>
                <c:pt idx="764">
                  <c:v>15144.061538461499</c:v>
                </c:pt>
                <c:pt idx="765">
                  <c:v>15144.061538461499</c:v>
                </c:pt>
                <c:pt idx="766">
                  <c:v>15144.061538461499</c:v>
                </c:pt>
                <c:pt idx="767">
                  <c:v>15144.061538461499</c:v>
                </c:pt>
                <c:pt idx="768">
                  <c:v>15144.061538461499</c:v>
                </c:pt>
                <c:pt idx="769">
                  <c:v>15144.061538461499</c:v>
                </c:pt>
                <c:pt idx="770">
                  <c:v>15853.592307692301</c:v>
                </c:pt>
                <c:pt idx="771">
                  <c:v>15853.592307692301</c:v>
                </c:pt>
                <c:pt idx="772">
                  <c:v>15853.592307692301</c:v>
                </c:pt>
                <c:pt idx="773">
                  <c:v>15853.592307692301</c:v>
                </c:pt>
                <c:pt idx="774">
                  <c:v>15853.592307692301</c:v>
                </c:pt>
                <c:pt idx="775">
                  <c:v>15853.592307692301</c:v>
                </c:pt>
                <c:pt idx="776">
                  <c:v>15853.592307692301</c:v>
                </c:pt>
                <c:pt idx="777">
                  <c:v>15853.592307692301</c:v>
                </c:pt>
                <c:pt idx="778">
                  <c:v>15853.592307692301</c:v>
                </c:pt>
                <c:pt idx="779">
                  <c:v>15853.592307692301</c:v>
                </c:pt>
                <c:pt idx="780">
                  <c:v>16587.738461538502</c:v>
                </c:pt>
                <c:pt idx="781">
                  <c:v>16587.738461538502</c:v>
                </c:pt>
                <c:pt idx="782">
                  <c:v>16587.738461538502</c:v>
                </c:pt>
                <c:pt idx="783">
                  <c:v>16587.738461538502</c:v>
                </c:pt>
                <c:pt idx="784">
                  <c:v>16587.738461538502</c:v>
                </c:pt>
                <c:pt idx="785">
                  <c:v>16587.738461538502</c:v>
                </c:pt>
                <c:pt idx="786">
                  <c:v>16587.738461538502</c:v>
                </c:pt>
                <c:pt idx="787">
                  <c:v>16587.738461538502</c:v>
                </c:pt>
                <c:pt idx="788">
                  <c:v>16587.738461538502</c:v>
                </c:pt>
                <c:pt idx="789">
                  <c:v>16587.738461538502</c:v>
                </c:pt>
                <c:pt idx="790">
                  <c:v>17151.9538461538</c:v>
                </c:pt>
                <c:pt idx="791">
                  <c:v>17151.9538461538</c:v>
                </c:pt>
                <c:pt idx="792">
                  <c:v>17151.9538461538</c:v>
                </c:pt>
                <c:pt idx="793">
                  <c:v>17151.9538461538</c:v>
                </c:pt>
                <c:pt idx="794">
                  <c:v>17151.9538461538</c:v>
                </c:pt>
                <c:pt idx="795">
                  <c:v>17151.9538461538</c:v>
                </c:pt>
                <c:pt idx="796">
                  <c:v>17151.9538461538</c:v>
                </c:pt>
                <c:pt idx="797">
                  <c:v>17151.9538461538</c:v>
                </c:pt>
                <c:pt idx="798">
                  <c:v>17151.9538461538</c:v>
                </c:pt>
                <c:pt idx="799">
                  <c:v>17151.9538461538</c:v>
                </c:pt>
                <c:pt idx="800">
                  <c:v>17888.4538461538</c:v>
                </c:pt>
                <c:pt idx="801">
                  <c:v>17888.4538461538</c:v>
                </c:pt>
                <c:pt idx="802">
                  <c:v>17888.4538461538</c:v>
                </c:pt>
                <c:pt idx="803">
                  <c:v>17888.4538461538</c:v>
                </c:pt>
                <c:pt idx="804">
                  <c:v>17888.4538461538</c:v>
                </c:pt>
                <c:pt idx="805">
                  <c:v>17888.4538461538</c:v>
                </c:pt>
                <c:pt idx="806">
                  <c:v>17888.4538461538</c:v>
                </c:pt>
                <c:pt idx="807">
                  <c:v>17888.4538461538</c:v>
                </c:pt>
                <c:pt idx="808">
                  <c:v>17888.4538461538</c:v>
                </c:pt>
                <c:pt idx="809">
                  <c:v>17888.4538461538</c:v>
                </c:pt>
                <c:pt idx="810">
                  <c:v>18417.561538461501</c:v>
                </c:pt>
                <c:pt idx="811">
                  <c:v>18417.561538461501</c:v>
                </c:pt>
                <c:pt idx="812">
                  <c:v>18417.561538461501</c:v>
                </c:pt>
                <c:pt idx="813">
                  <c:v>18417.561538461501</c:v>
                </c:pt>
                <c:pt idx="814">
                  <c:v>18417.561538461501</c:v>
                </c:pt>
                <c:pt idx="815">
                  <c:v>18417.561538461501</c:v>
                </c:pt>
                <c:pt idx="816">
                  <c:v>18417.561538461501</c:v>
                </c:pt>
                <c:pt idx="817">
                  <c:v>18417.561538461501</c:v>
                </c:pt>
                <c:pt idx="818">
                  <c:v>18417.561538461501</c:v>
                </c:pt>
                <c:pt idx="819">
                  <c:v>18417.561538461501</c:v>
                </c:pt>
                <c:pt idx="820">
                  <c:v>19071.438461538499</c:v>
                </c:pt>
                <c:pt idx="821">
                  <c:v>19071.438461538499</c:v>
                </c:pt>
                <c:pt idx="822">
                  <c:v>19071.438461538499</c:v>
                </c:pt>
                <c:pt idx="823">
                  <c:v>19071.438461538499</c:v>
                </c:pt>
                <c:pt idx="824">
                  <c:v>19071.438461538499</c:v>
                </c:pt>
                <c:pt idx="825">
                  <c:v>19071.438461538499</c:v>
                </c:pt>
                <c:pt idx="826">
                  <c:v>19071.438461538499</c:v>
                </c:pt>
                <c:pt idx="827">
                  <c:v>19071.438461538499</c:v>
                </c:pt>
                <c:pt idx="828">
                  <c:v>19071.438461538499</c:v>
                </c:pt>
                <c:pt idx="829">
                  <c:v>19071.438461538499</c:v>
                </c:pt>
                <c:pt idx="830">
                  <c:v>19624.484615384601</c:v>
                </c:pt>
                <c:pt idx="831">
                  <c:v>19624.484615384601</c:v>
                </c:pt>
                <c:pt idx="832">
                  <c:v>19624.484615384601</c:v>
                </c:pt>
                <c:pt idx="833">
                  <c:v>19624.484615384601</c:v>
                </c:pt>
                <c:pt idx="834">
                  <c:v>19624.484615384601</c:v>
                </c:pt>
                <c:pt idx="835">
                  <c:v>19624.484615384601</c:v>
                </c:pt>
                <c:pt idx="836">
                  <c:v>19624.484615384601</c:v>
                </c:pt>
                <c:pt idx="837">
                  <c:v>19624.484615384601</c:v>
                </c:pt>
                <c:pt idx="838">
                  <c:v>19624.484615384601</c:v>
                </c:pt>
                <c:pt idx="839">
                  <c:v>19624.484615384601</c:v>
                </c:pt>
                <c:pt idx="840">
                  <c:v>20276.330769230801</c:v>
                </c:pt>
                <c:pt idx="841">
                  <c:v>20276.330769230801</c:v>
                </c:pt>
                <c:pt idx="842">
                  <c:v>20276.330769230801</c:v>
                </c:pt>
                <c:pt idx="843">
                  <c:v>20276.330769230801</c:v>
                </c:pt>
                <c:pt idx="844">
                  <c:v>20276.330769230801</c:v>
                </c:pt>
                <c:pt idx="845">
                  <c:v>20276.330769230801</c:v>
                </c:pt>
                <c:pt idx="846">
                  <c:v>20276.330769230801</c:v>
                </c:pt>
                <c:pt idx="847">
                  <c:v>20276.330769230801</c:v>
                </c:pt>
                <c:pt idx="848">
                  <c:v>20276.330769230801</c:v>
                </c:pt>
                <c:pt idx="849">
                  <c:v>20276.330769230801</c:v>
                </c:pt>
                <c:pt idx="850">
                  <c:v>21372.246153846201</c:v>
                </c:pt>
                <c:pt idx="851">
                  <c:v>21372.246153846201</c:v>
                </c:pt>
                <c:pt idx="852">
                  <c:v>21372.246153846201</c:v>
                </c:pt>
                <c:pt idx="853">
                  <c:v>21372.246153846201</c:v>
                </c:pt>
                <c:pt idx="854">
                  <c:v>21372.246153846201</c:v>
                </c:pt>
                <c:pt idx="855">
                  <c:v>21372.246153846201</c:v>
                </c:pt>
                <c:pt idx="856">
                  <c:v>21372.246153846201</c:v>
                </c:pt>
                <c:pt idx="857">
                  <c:v>21372.246153846201</c:v>
                </c:pt>
                <c:pt idx="858">
                  <c:v>21372.246153846201</c:v>
                </c:pt>
                <c:pt idx="859">
                  <c:v>21372.246153846201</c:v>
                </c:pt>
                <c:pt idx="860">
                  <c:v>21950.623076923101</c:v>
                </c:pt>
                <c:pt idx="861">
                  <c:v>21950.623076923101</c:v>
                </c:pt>
                <c:pt idx="862">
                  <c:v>21950.623076923101</c:v>
                </c:pt>
                <c:pt idx="863">
                  <c:v>21950.623076923101</c:v>
                </c:pt>
                <c:pt idx="864">
                  <c:v>21950.623076923101</c:v>
                </c:pt>
                <c:pt idx="865">
                  <c:v>21950.623076923101</c:v>
                </c:pt>
                <c:pt idx="866">
                  <c:v>21950.623076923101</c:v>
                </c:pt>
                <c:pt idx="867">
                  <c:v>21950.623076923101</c:v>
                </c:pt>
                <c:pt idx="868">
                  <c:v>21950.623076923101</c:v>
                </c:pt>
                <c:pt idx="869">
                  <c:v>21950.623076923101</c:v>
                </c:pt>
                <c:pt idx="870">
                  <c:v>23118.607692307702</c:v>
                </c:pt>
                <c:pt idx="871">
                  <c:v>23118.607692307702</c:v>
                </c:pt>
                <c:pt idx="872">
                  <c:v>23118.607692307702</c:v>
                </c:pt>
                <c:pt idx="873">
                  <c:v>23118.607692307702</c:v>
                </c:pt>
                <c:pt idx="874">
                  <c:v>23118.607692307702</c:v>
                </c:pt>
                <c:pt idx="875">
                  <c:v>23118.607692307702</c:v>
                </c:pt>
                <c:pt idx="876">
                  <c:v>23118.607692307702</c:v>
                </c:pt>
                <c:pt idx="877">
                  <c:v>23118.607692307702</c:v>
                </c:pt>
                <c:pt idx="878">
                  <c:v>23118.607692307702</c:v>
                </c:pt>
                <c:pt idx="879">
                  <c:v>23118.607692307702</c:v>
                </c:pt>
                <c:pt idx="880">
                  <c:v>23479.3692307692</c:v>
                </c:pt>
                <c:pt idx="881">
                  <c:v>23479.3692307692</c:v>
                </c:pt>
                <c:pt idx="882">
                  <c:v>23479.3692307692</c:v>
                </c:pt>
                <c:pt idx="883">
                  <c:v>23479.3692307692</c:v>
                </c:pt>
                <c:pt idx="884">
                  <c:v>23479.3692307692</c:v>
                </c:pt>
                <c:pt idx="885">
                  <c:v>23479.3692307692</c:v>
                </c:pt>
                <c:pt idx="886">
                  <c:v>23479.3692307692</c:v>
                </c:pt>
                <c:pt idx="887">
                  <c:v>23479.3692307692</c:v>
                </c:pt>
                <c:pt idx="888">
                  <c:v>23479.3692307692</c:v>
                </c:pt>
                <c:pt idx="889">
                  <c:v>23479.3692307692</c:v>
                </c:pt>
                <c:pt idx="890">
                  <c:v>24063.315384615398</c:v>
                </c:pt>
                <c:pt idx="891">
                  <c:v>24063.315384615398</c:v>
                </c:pt>
                <c:pt idx="892">
                  <c:v>24063.315384615398</c:v>
                </c:pt>
                <c:pt idx="893">
                  <c:v>24063.315384615398</c:v>
                </c:pt>
                <c:pt idx="894">
                  <c:v>24063.315384615398</c:v>
                </c:pt>
                <c:pt idx="895">
                  <c:v>24063.315384615398</c:v>
                </c:pt>
                <c:pt idx="896">
                  <c:v>24063.315384615398</c:v>
                </c:pt>
                <c:pt idx="897">
                  <c:v>24063.315384615398</c:v>
                </c:pt>
                <c:pt idx="898">
                  <c:v>24063.315384615398</c:v>
                </c:pt>
                <c:pt idx="899">
                  <c:v>24063.315384615398</c:v>
                </c:pt>
                <c:pt idx="900">
                  <c:v>24393.7846153846</c:v>
                </c:pt>
                <c:pt idx="901">
                  <c:v>24393.7846153846</c:v>
                </c:pt>
                <c:pt idx="902">
                  <c:v>24393.7846153846</c:v>
                </c:pt>
                <c:pt idx="903">
                  <c:v>24393.7846153846</c:v>
                </c:pt>
                <c:pt idx="904">
                  <c:v>24393.7846153846</c:v>
                </c:pt>
                <c:pt idx="905">
                  <c:v>24393.7846153846</c:v>
                </c:pt>
                <c:pt idx="906">
                  <c:v>24393.7846153846</c:v>
                </c:pt>
                <c:pt idx="907">
                  <c:v>24393.7846153846</c:v>
                </c:pt>
                <c:pt idx="908">
                  <c:v>24393.7846153846</c:v>
                </c:pt>
                <c:pt idx="909">
                  <c:v>24393.7846153846</c:v>
                </c:pt>
                <c:pt idx="910">
                  <c:v>24629.061538461599</c:v>
                </c:pt>
                <c:pt idx="911">
                  <c:v>24629.061538461599</c:v>
                </c:pt>
                <c:pt idx="912">
                  <c:v>24629.061538461599</c:v>
                </c:pt>
                <c:pt idx="913">
                  <c:v>24629.061538461599</c:v>
                </c:pt>
                <c:pt idx="914">
                  <c:v>24629.061538461599</c:v>
                </c:pt>
                <c:pt idx="915">
                  <c:v>24629.061538461599</c:v>
                </c:pt>
                <c:pt idx="916">
                  <c:v>24629.061538461599</c:v>
                </c:pt>
                <c:pt idx="917">
                  <c:v>24629.061538461599</c:v>
                </c:pt>
                <c:pt idx="918">
                  <c:v>24629.061538461599</c:v>
                </c:pt>
                <c:pt idx="919">
                  <c:v>24629.061538461599</c:v>
                </c:pt>
                <c:pt idx="920">
                  <c:v>24745.830769230801</c:v>
                </c:pt>
                <c:pt idx="921">
                  <c:v>24745.830769230801</c:v>
                </c:pt>
                <c:pt idx="922">
                  <c:v>24745.830769230801</c:v>
                </c:pt>
                <c:pt idx="923">
                  <c:v>24745.830769230801</c:v>
                </c:pt>
                <c:pt idx="924">
                  <c:v>24745.830769230801</c:v>
                </c:pt>
                <c:pt idx="925">
                  <c:v>24745.830769230801</c:v>
                </c:pt>
                <c:pt idx="926">
                  <c:v>24745.830769230801</c:v>
                </c:pt>
                <c:pt idx="927">
                  <c:v>24745.830769230801</c:v>
                </c:pt>
                <c:pt idx="928">
                  <c:v>24745.830769230801</c:v>
                </c:pt>
                <c:pt idx="929">
                  <c:v>24745.830769230801</c:v>
                </c:pt>
                <c:pt idx="930">
                  <c:v>24886.169230769199</c:v>
                </c:pt>
                <c:pt idx="931">
                  <c:v>24886.169230769199</c:v>
                </c:pt>
                <c:pt idx="932">
                  <c:v>24886.169230769199</c:v>
                </c:pt>
                <c:pt idx="933">
                  <c:v>24886.169230769199</c:v>
                </c:pt>
                <c:pt idx="934">
                  <c:v>24886.169230769199</c:v>
                </c:pt>
                <c:pt idx="935">
                  <c:v>24886.169230769199</c:v>
                </c:pt>
                <c:pt idx="936">
                  <c:v>24886.169230769199</c:v>
                </c:pt>
                <c:pt idx="937">
                  <c:v>24886.169230769199</c:v>
                </c:pt>
                <c:pt idx="938">
                  <c:v>24886.169230769199</c:v>
                </c:pt>
                <c:pt idx="939">
                  <c:v>24886.169230769199</c:v>
                </c:pt>
                <c:pt idx="940">
                  <c:v>24889.253846153799</c:v>
                </c:pt>
                <c:pt idx="941">
                  <c:v>24889.253846153799</c:v>
                </c:pt>
                <c:pt idx="942">
                  <c:v>24889.253846153799</c:v>
                </c:pt>
                <c:pt idx="943">
                  <c:v>24889.253846153799</c:v>
                </c:pt>
                <c:pt idx="944">
                  <c:v>24889.253846153799</c:v>
                </c:pt>
                <c:pt idx="945">
                  <c:v>24889.253846153799</c:v>
                </c:pt>
                <c:pt idx="946">
                  <c:v>24889.253846153799</c:v>
                </c:pt>
                <c:pt idx="947">
                  <c:v>24889.253846153799</c:v>
                </c:pt>
                <c:pt idx="948">
                  <c:v>24889.253846153799</c:v>
                </c:pt>
                <c:pt idx="949">
                  <c:v>24889.253846153799</c:v>
                </c:pt>
                <c:pt idx="950">
                  <c:v>24960.6538461538</c:v>
                </c:pt>
                <c:pt idx="951">
                  <c:v>24960.6538461538</c:v>
                </c:pt>
                <c:pt idx="952">
                  <c:v>24960.6538461538</c:v>
                </c:pt>
                <c:pt idx="953">
                  <c:v>24960.6538461538</c:v>
                </c:pt>
                <c:pt idx="954">
                  <c:v>24960.6538461538</c:v>
                </c:pt>
                <c:pt idx="955">
                  <c:v>24960.6538461538</c:v>
                </c:pt>
                <c:pt idx="956">
                  <c:v>24960.6538461538</c:v>
                </c:pt>
                <c:pt idx="957">
                  <c:v>24960.6538461538</c:v>
                </c:pt>
                <c:pt idx="958">
                  <c:v>24960.6538461538</c:v>
                </c:pt>
                <c:pt idx="959">
                  <c:v>24960.6538461538</c:v>
                </c:pt>
                <c:pt idx="960">
                  <c:v>24900.3692307692</c:v>
                </c:pt>
                <c:pt idx="961">
                  <c:v>24900.3692307692</c:v>
                </c:pt>
                <c:pt idx="962">
                  <c:v>24900.3692307692</c:v>
                </c:pt>
                <c:pt idx="963">
                  <c:v>24900.3692307692</c:v>
                </c:pt>
                <c:pt idx="964">
                  <c:v>24900.3692307692</c:v>
                </c:pt>
                <c:pt idx="965">
                  <c:v>24900.3692307692</c:v>
                </c:pt>
                <c:pt idx="966">
                  <c:v>24900.3692307692</c:v>
                </c:pt>
                <c:pt idx="967">
                  <c:v>24900.3692307692</c:v>
                </c:pt>
                <c:pt idx="968">
                  <c:v>24900.3692307692</c:v>
                </c:pt>
                <c:pt idx="969">
                  <c:v>24900.3692307692</c:v>
                </c:pt>
                <c:pt idx="970">
                  <c:v>24875.6615384615</c:v>
                </c:pt>
                <c:pt idx="971">
                  <c:v>24875.6615384615</c:v>
                </c:pt>
                <c:pt idx="972">
                  <c:v>24875.6615384615</c:v>
                </c:pt>
                <c:pt idx="973">
                  <c:v>24875.6615384615</c:v>
                </c:pt>
                <c:pt idx="974">
                  <c:v>24875.6615384615</c:v>
                </c:pt>
                <c:pt idx="975">
                  <c:v>24875.6615384615</c:v>
                </c:pt>
                <c:pt idx="976">
                  <c:v>24875.6615384615</c:v>
                </c:pt>
                <c:pt idx="977">
                  <c:v>24875.6615384615</c:v>
                </c:pt>
                <c:pt idx="978">
                  <c:v>24875.6615384615</c:v>
                </c:pt>
                <c:pt idx="979">
                  <c:v>24875.6615384615</c:v>
                </c:pt>
                <c:pt idx="980">
                  <c:v>24687.4</c:v>
                </c:pt>
                <c:pt idx="981">
                  <c:v>24687.4</c:v>
                </c:pt>
                <c:pt idx="982">
                  <c:v>24687.4</c:v>
                </c:pt>
                <c:pt idx="983">
                  <c:v>24687.4</c:v>
                </c:pt>
                <c:pt idx="984">
                  <c:v>24687.4</c:v>
                </c:pt>
                <c:pt idx="985">
                  <c:v>24687.4</c:v>
                </c:pt>
                <c:pt idx="986">
                  <c:v>24687.4</c:v>
                </c:pt>
                <c:pt idx="987">
                  <c:v>24687.4</c:v>
                </c:pt>
                <c:pt idx="988">
                  <c:v>24687.4</c:v>
                </c:pt>
                <c:pt idx="989">
                  <c:v>24687.4</c:v>
                </c:pt>
                <c:pt idx="990">
                  <c:v>24488.746153846201</c:v>
                </c:pt>
                <c:pt idx="991">
                  <c:v>24488.746153846201</c:v>
                </c:pt>
                <c:pt idx="992">
                  <c:v>24488.746153846201</c:v>
                </c:pt>
                <c:pt idx="993">
                  <c:v>24488.746153846201</c:v>
                </c:pt>
                <c:pt idx="994">
                  <c:v>24488.746153846201</c:v>
                </c:pt>
                <c:pt idx="995">
                  <c:v>24488.746153846201</c:v>
                </c:pt>
                <c:pt idx="996">
                  <c:v>24488.746153846201</c:v>
                </c:pt>
                <c:pt idx="997">
                  <c:v>24488.746153846201</c:v>
                </c:pt>
                <c:pt idx="998">
                  <c:v>24488.746153846201</c:v>
                </c:pt>
                <c:pt idx="999">
                  <c:v>24488.746153846201</c:v>
                </c:pt>
                <c:pt idx="1000">
                  <c:v>23994.184615384602</c:v>
                </c:pt>
                <c:pt idx="1001">
                  <c:v>23994.184615384602</c:v>
                </c:pt>
                <c:pt idx="1002">
                  <c:v>23994.184615384602</c:v>
                </c:pt>
                <c:pt idx="1003">
                  <c:v>23994.184615384602</c:v>
                </c:pt>
                <c:pt idx="1004">
                  <c:v>23994.184615384602</c:v>
                </c:pt>
                <c:pt idx="1005">
                  <c:v>23994.184615384602</c:v>
                </c:pt>
                <c:pt idx="1006">
                  <c:v>23994.184615384602</c:v>
                </c:pt>
                <c:pt idx="1007">
                  <c:v>23994.184615384602</c:v>
                </c:pt>
                <c:pt idx="1008">
                  <c:v>23994.184615384602</c:v>
                </c:pt>
                <c:pt idx="1009">
                  <c:v>23994.184615384602</c:v>
                </c:pt>
                <c:pt idx="1010">
                  <c:v>23759.3</c:v>
                </c:pt>
                <c:pt idx="1011">
                  <c:v>23759.3</c:v>
                </c:pt>
                <c:pt idx="1012">
                  <c:v>23759.3</c:v>
                </c:pt>
                <c:pt idx="1013">
                  <c:v>23759.3</c:v>
                </c:pt>
                <c:pt idx="1014">
                  <c:v>23759.3</c:v>
                </c:pt>
                <c:pt idx="1015">
                  <c:v>23759.3</c:v>
                </c:pt>
                <c:pt idx="1016">
                  <c:v>23759.3</c:v>
                </c:pt>
                <c:pt idx="1017">
                  <c:v>23759.3</c:v>
                </c:pt>
                <c:pt idx="1018">
                  <c:v>23759.3</c:v>
                </c:pt>
                <c:pt idx="1019">
                  <c:v>23759.3</c:v>
                </c:pt>
                <c:pt idx="1020">
                  <c:v>23515.323076923101</c:v>
                </c:pt>
                <c:pt idx="1021">
                  <c:v>23515.323076923101</c:v>
                </c:pt>
                <c:pt idx="1022">
                  <c:v>23515.323076923101</c:v>
                </c:pt>
                <c:pt idx="1023">
                  <c:v>23515.323076923101</c:v>
                </c:pt>
                <c:pt idx="1024">
                  <c:v>23515.323076923101</c:v>
                </c:pt>
                <c:pt idx="1025">
                  <c:v>23515.323076923101</c:v>
                </c:pt>
                <c:pt idx="1026">
                  <c:v>23515.323076923101</c:v>
                </c:pt>
                <c:pt idx="1027">
                  <c:v>23515.323076923101</c:v>
                </c:pt>
                <c:pt idx="1028">
                  <c:v>23515.323076923101</c:v>
                </c:pt>
                <c:pt idx="1029">
                  <c:v>23515.323076923101</c:v>
                </c:pt>
                <c:pt idx="1030">
                  <c:v>23224.307692307699</c:v>
                </c:pt>
                <c:pt idx="1031">
                  <c:v>23224.307692307699</c:v>
                </c:pt>
                <c:pt idx="1032">
                  <c:v>23224.307692307699</c:v>
                </c:pt>
                <c:pt idx="1033">
                  <c:v>23224.307692307699</c:v>
                </c:pt>
                <c:pt idx="1034">
                  <c:v>23224.307692307699</c:v>
                </c:pt>
                <c:pt idx="1035">
                  <c:v>23224.307692307699</c:v>
                </c:pt>
                <c:pt idx="1036">
                  <c:v>23224.307692307699</c:v>
                </c:pt>
                <c:pt idx="1037">
                  <c:v>23224.307692307699</c:v>
                </c:pt>
                <c:pt idx="1038">
                  <c:v>23224.307692307699</c:v>
                </c:pt>
                <c:pt idx="1039">
                  <c:v>23224.307692307699</c:v>
                </c:pt>
                <c:pt idx="1040">
                  <c:v>22919.2846153846</c:v>
                </c:pt>
                <c:pt idx="1041">
                  <c:v>22919.2846153846</c:v>
                </c:pt>
                <c:pt idx="1042">
                  <c:v>22919.2846153846</c:v>
                </c:pt>
                <c:pt idx="1043">
                  <c:v>22919.2846153846</c:v>
                </c:pt>
                <c:pt idx="1044">
                  <c:v>22919.2846153846</c:v>
                </c:pt>
                <c:pt idx="1045">
                  <c:v>22919.2846153846</c:v>
                </c:pt>
                <c:pt idx="1046">
                  <c:v>22919.2846153846</c:v>
                </c:pt>
                <c:pt idx="1047">
                  <c:v>22919.2846153846</c:v>
                </c:pt>
                <c:pt idx="1048">
                  <c:v>22919.2846153846</c:v>
                </c:pt>
                <c:pt idx="1049">
                  <c:v>22919.2846153846</c:v>
                </c:pt>
                <c:pt idx="1050">
                  <c:v>22678.330769230801</c:v>
                </c:pt>
                <c:pt idx="1051">
                  <c:v>22678.330769230801</c:v>
                </c:pt>
                <c:pt idx="1052">
                  <c:v>22678.330769230801</c:v>
                </c:pt>
                <c:pt idx="1053">
                  <c:v>22678.330769230801</c:v>
                </c:pt>
                <c:pt idx="1054">
                  <c:v>22678.330769230801</c:v>
                </c:pt>
                <c:pt idx="1055">
                  <c:v>22678.330769230801</c:v>
                </c:pt>
                <c:pt idx="1056">
                  <c:v>22678.330769230801</c:v>
                </c:pt>
                <c:pt idx="1057">
                  <c:v>22678.330769230801</c:v>
                </c:pt>
                <c:pt idx="1058">
                  <c:v>22678.330769230801</c:v>
                </c:pt>
                <c:pt idx="1059">
                  <c:v>22678.330769230801</c:v>
                </c:pt>
                <c:pt idx="1060">
                  <c:v>22323.761538461498</c:v>
                </c:pt>
                <c:pt idx="1061">
                  <c:v>22323.761538461498</c:v>
                </c:pt>
                <c:pt idx="1062">
                  <c:v>22323.761538461498</c:v>
                </c:pt>
                <c:pt idx="1063">
                  <c:v>22323.761538461498</c:v>
                </c:pt>
                <c:pt idx="1064">
                  <c:v>22323.761538461498</c:v>
                </c:pt>
                <c:pt idx="1065">
                  <c:v>22323.761538461498</c:v>
                </c:pt>
                <c:pt idx="1066">
                  <c:v>22323.761538461498</c:v>
                </c:pt>
                <c:pt idx="1067">
                  <c:v>22323.761538461498</c:v>
                </c:pt>
                <c:pt idx="1068">
                  <c:v>22323.761538461498</c:v>
                </c:pt>
                <c:pt idx="1069">
                  <c:v>22323.761538461498</c:v>
                </c:pt>
                <c:pt idx="1070">
                  <c:v>21977.123076923101</c:v>
                </c:pt>
                <c:pt idx="1071">
                  <c:v>21977.123076923101</c:v>
                </c:pt>
                <c:pt idx="1072">
                  <c:v>21977.123076923101</c:v>
                </c:pt>
                <c:pt idx="1073">
                  <c:v>21977.123076923101</c:v>
                </c:pt>
                <c:pt idx="1074">
                  <c:v>21977.123076923101</c:v>
                </c:pt>
                <c:pt idx="1075">
                  <c:v>21977.123076923101</c:v>
                </c:pt>
                <c:pt idx="1076">
                  <c:v>21977.123076923101</c:v>
                </c:pt>
                <c:pt idx="1077">
                  <c:v>21977.123076923101</c:v>
                </c:pt>
                <c:pt idx="1078">
                  <c:v>21977.123076923101</c:v>
                </c:pt>
                <c:pt idx="1079">
                  <c:v>21977.123076923101</c:v>
                </c:pt>
                <c:pt idx="1080">
                  <c:v>21621.192307692301</c:v>
                </c:pt>
                <c:pt idx="1081">
                  <c:v>21621.192307692301</c:v>
                </c:pt>
                <c:pt idx="1082">
                  <c:v>21621.192307692301</c:v>
                </c:pt>
                <c:pt idx="1083">
                  <c:v>21621.192307692301</c:v>
                </c:pt>
                <c:pt idx="1084">
                  <c:v>21621.192307692301</c:v>
                </c:pt>
                <c:pt idx="1085">
                  <c:v>21621.192307692301</c:v>
                </c:pt>
                <c:pt idx="1086">
                  <c:v>21621.192307692301</c:v>
                </c:pt>
                <c:pt idx="1087">
                  <c:v>21621.192307692301</c:v>
                </c:pt>
                <c:pt idx="1088">
                  <c:v>21621.192307692301</c:v>
                </c:pt>
                <c:pt idx="1089">
                  <c:v>21621.192307692301</c:v>
                </c:pt>
                <c:pt idx="1090">
                  <c:v>21216.592307692299</c:v>
                </c:pt>
                <c:pt idx="1091">
                  <c:v>21216.592307692299</c:v>
                </c:pt>
                <c:pt idx="1092">
                  <c:v>21216.592307692299</c:v>
                </c:pt>
                <c:pt idx="1093">
                  <c:v>21216.592307692299</c:v>
                </c:pt>
                <c:pt idx="1094">
                  <c:v>21216.592307692299</c:v>
                </c:pt>
                <c:pt idx="1095">
                  <c:v>21216.592307692299</c:v>
                </c:pt>
                <c:pt idx="1096">
                  <c:v>21216.592307692299</c:v>
                </c:pt>
                <c:pt idx="1097">
                  <c:v>21216.592307692299</c:v>
                </c:pt>
                <c:pt idx="1098">
                  <c:v>21216.592307692299</c:v>
                </c:pt>
                <c:pt idx="1099">
                  <c:v>21216.592307692299</c:v>
                </c:pt>
                <c:pt idx="1100">
                  <c:v>20776.353846153801</c:v>
                </c:pt>
                <c:pt idx="1101">
                  <c:v>20776.353846153801</c:v>
                </c:pt>
                <c:pt idx="1102">
                  <c:v>20776.353846153801</c:v>
                </c:pt>
                <c:pt idx="1103">
                  <c:v>20776.353846153801</c:v>
                </c:pt>
                <c:pt idx="1104">
                  <c:v>20776.353846153801</c:v>
                </c:pt>
                <c:pt idx="1105">
                  <c:v>20776.353846153801</c:v>
                </c:pt>
                <c:pt idx="1106">
                  <c:v>20776.353846153801</c:v>
                </c:pt>
                <c:pt idx="1107">
                  <c:v>20776.353846153801</c:v>
                </c:pt>
                <c:pt idx="1108">
                  <c:v>20776.353846153801</c:v>
                </c:pt>
                <c:pt idx="1109">
                  <c:v>20776.353846153801</c:v>
                </c:pt>
                <c:pt idx="1110">
                  <c:v>19975.353846153801</c:v>
                </c:pt>
                <c:pt idx="1111">
                  <c:v>19975.353846153801</c:v>
                </c:pt>
                <c:pt idx="1112">
                  <c:v>19975.353846153801</c:v>
                </c:pt>
                <c:pt idx="1113">
                  <c:v>19975.353846153801</c:v>
                </c:pt>
                <c:pt idx="1114">
                  <c:v>19975.353846153801</c:v>
                </c:pt>
                <c:pt idx="1115">
                  <c:v>19975.353846153801</c:v>
                </c:pt>
                <c:pt idx="1116">
                  <c:v>19975.353846153801</c:v>
                </c:pt>
                <c:pt idx="1117">
                  <c:v>19975.353846153801</c:v>
                </c:pt>
                <c:pt idx="1118">
                  <c:v>19975.353846153801</c:v>
                </c:pt>
                <c:pt idx="1119">
                  <c:v>19975.353846153801</c:v>
                </c:pt>
                <c:pt idx="1120">
                  <c:v>19582.7076923077</c:v>
                </c:pt>
                <c:pt idx="1121">
                  <c:v>19582.7076923077</c:v>
                </c:pt>
                <c:pt idx="1122">
                  <c:v>19582.7076923077</c:v>
                </c:pt>
                <c:pt idx="1123">
                  <c:v>19582.7076923077</c:v>
                </c:pt>
                <c:pt idx="1124">
                  <c:v>19582.7076923077</c:v>
                </c:pt>
                <c:pt idx="1125">
                  <c:v>19582.7076923077</c:v>
                </c:pt>
                <c:pt idx="1126">
                  <c:v>19582.7076923077</c:v>
                </c:pt>
                <c:pt idx="1127">
                  <c:v>19582.7076923077</c:v>
                </c:pt>
                <c:pt idx="1128">
                  <c:v>19582.7076923077</c:v>
                </c:pt>
                <c:pt idx="1129">
                  <c:v>19582.7076923077</c:v>
                </c:pt>
                <c:pt idx="1130">
                  <c:v>18563.484615384601</c:v>
                </c:pt>
                <c:pt idx="1131">
                  <c:v>18563.484615384601</c:v>
                </c:pt>
                <c:pt idx="1132">
                  <c:v>18563.484615384601</c:v>
                </c:pt>
                <c:pt idx="1133">
                  <c:v>18563.484615384601</c:v>
                </c:pt>
                <c:pt idx="1134">
                  <c:v>18563.484615384601</c:v>
                </c:pt>
                <c:pt idx="1135">
                  <c:v>18563.484615384601</c:v>
                </c:pt>
                <c:pt idx="1136">
                  <c:v>18563.484615384601</c:v>
                </c:pt>
                <c:pt idx="1137">
                  <c:v>18563.484615384601</c:v>
                </c:pt>
                <c:pt idx="1138">
                  <c:v>18563.484615384601</c:v>
                </c:pt>
                <c:pt idx="1139">
                  <c:v>18563.484615384601</c:v>
                </c:pt>
                <c:pt idx="1140">
                  <c:v>18209.7846153846</c:v>
                </c:pt>
                <c:pt idx="1141">
                  <c:v>18209.7846153846</c:v>
                </c:pt>
                <c:pt idx="1142">
                  <c:v>18209.7846153846</c:v>
                </c:pt>
                <c:pt idx="1143">
                  <c:v>18209.7846153846</c:v>
                </c:pt>
                <c:pt idx="1144">
                  <c:v>18209.7846153846</c:v>
                </c:pt>
                <c:pt idx="1145">
                  <c:v>18209.7846153846</c:v>
                </c:pt>
                <c:pt idx="1146">
                  <c:v>18209.7846153846</c:v>
                </c:pt>
                <c:pt idx="1147">
                  <c:v>18209.7846153846</c:v>
                </c:pt>
                <c:pt idx="1148">
                  <c:v>18209.7846153846</c:v>
                </c:pt>
                <c:pt idx="1149">
                  <c:v>18209.7846153846</c:v>
                </c:pt>
                <c:pt idx="1150">
                  <c:v>17738.615384615401</c:v>
                </c:pt>
                <c:pt idx="1151">
                  <c:v>17738.615384615401</c:v>
                </c:pt>
                <c:pt idx="1152">
                  <c:v>17738.615384615401</c:v>
                </c:pt>
                <c:pt idx="1153">
                  <c:v>17738.615384615401</c:v>
                </c:pt>
                <c:pt idx="1154">
                  <c:v>17738.615384615401</c:v>
                </c:pt>
                <c:pt idx="1155">
                  <c:v>17738.615384615401</c:v>
                </c:pt>
                <c:pt idx="1156">
                  <c:v>17738.615384615401</c:v>
                </c:pt>
                <c:pt idx="1157">
                  <c:v>17738.615384615401</c:v>
                </c:pt>
                <c:pt idx="1158">
                  <c:v>17738.615384615401</c:v>
                </c:pt>
                <c:pt idx="1159">
                  <c:v>17738.615384615401</c:v>
                </c:pt>
                <c:pt idx="1160">
                  <c:v>17319.030769230802</c:v>
                </c:pt>
                <c:pt idx="1161">
                  <c:v>17319.030769230802</c:v>
                </c:pt>
                <c:pt idx="1162">
                  <c:v>17319.030769230802</c:v>
                </c:pt>
                <c:pt idx="1163">
                  <c:v>17319.030769230802</c:v>
                </c:pt>
                <c:pt idx="1164">
                  <c:v>17319.030769230802</c:v>
                </c:pt>
                <c:pt idx="1165">
                  <c:v>17319.030769230802</c:v>
                </c:pt>
                <c:pt idx="1166">
                  <c:v>17319.030769230802</c:v>
                </c:pt>
                <c:pt idx="1167">
                  <c:v>17319.030769230802</c:v>
                </c:pt>
                <c:pt idx="1168">
                  <c:v>17319.030769230802</c:v>
                </c:pt>
                <c:pt idx="1169">
                  <c:v>17319.030769230802</c:v>
                </c:pt>
                <c:pt idx="1170">
                  <c:v>16879.730769230799</c:v>
                </c:pt>
                <c:pt idx="1171">
                  <c:v>16879.730769230799</c:v>
                </c:pt>
                <c:pt idx="1172">
                  <c:v>16879.730769230799</c:v>
                </c:pt>
                <c:pt idx="1173">
                  <c:v>16879.730769230799</c:v>
                </c:pt>
                <c:pt idx="1174">
                  <c:v>16879.730769230799</c:v>
                </c:pt>
                <c:pt idx="1175">
                  <c:v>16879.730769230799</c:v>
                </c:pt>
                <c:pt idx="1176">
                  <c:v>16879.730769230799</c:v>
                </c:pt>
                <c:pt idx="1177">
                  <c:v>16879.730769230799</c:v>
                </c:pt>
                <c:pt idx="1178">
                  <c:v>16879.730769230799</c:v>
                </c:pt>
                <c:pt idx="1179">
                  <c:v>16879.730769230799</c:v>
                </c:pt>
                <c:pt idx="1180">
                  <c:v>16544.5461538462</c:v>
                </c:pt>
                <c:pt idx="1181">
                  <c:v>16544.5461538462</c:v>
                </c:pt>
                <c:pt idx="1182">
                  <c:v>16544.5461538462</c:v>
                </c:pt>
                <c:pt idx="1183">
                  <c:v>16544.5461538462</c:v>
                </c:pt>
                <c:pt idx="1184">
                  <c:v>16544.5461538462</c:v>
                </c:pt>
                <c:pt idx="1185">
                  <c:v>16544.5461538462</c:v>
                </c:pt>
                <c:pt idx="1186">
                  <c:v>16544.5461538462</c:v>
                </c:pt>
                <c:pt idx="1187">
                  <c:v>16544.5461538462</c:v>
                </c:pt>
                <c:pt idx="1188">
                  <c:v>16544.5461538462</c:v>
                </c:pt>
                <c:pt idx="1189">
                  <c:v>16544.5461538462</c:v>
                </c:pt>
                <c:pt idx="1190">
                  <c:v>16114.4692307692</c:v>
                </c:pt>
                <c:pt idx="1191">
                  <c:v>16114.4692307692</c:v>
                </c:pt>
                <c:pt idx="1192">
                  <c:v>16114.4692307692</c:v>
                </c:pt>
                <c:pt idx="1193">
                  <c:v>16114.4692307692</c:v>
                </c:pt>
                <c:pt idx="1194">
                  <c:v>16114.4692307692</c:v>
                </c:pt>
                <c:pt idx="1195">
                  <c:v>16114.4692307692</c:v>
                </c:pt>
                <c:pt idx="1196">
                  <c:v>16114.4692307692</c:v>
                </c:pt>
                <c:pt idx="1197">
                  <c:v>16114.4692307692</c:v>
                </c:pt>
                <c:pt idx="1198">
                  <c:v>16114.4692307692</c:v>
                </c:pt>
                <c:pt idx="1199">
                  <c:v>16114.4692307692</c:v>
                </c:pt>
                <c:pt idx="1200">
                  <c:v>15741.0230769231</c:v>
                </c:pt>
                <c:pt idx="1201">
                  <c:v>15741.0230769231</c:v>
                </c:pt>
                <c:pt idx="1202">
                  <c:v>15741.0230769231</c:v>
                </c:pt>
                <c:pt idx="1203">
                  <c:v>15741.0230769231</c:v>
                </c:pt>
                <c:pt idx="1204">
                  <c:v>15741.0230769231</c:v>
                </c:pt>
                <c:pt idx="1205">
                  <c:v>15741.0230769231</c:v>
                </c:pt>
                <c:pt idx="1206">
                  <c:v>15741.0230769231</c:v>
                </c:pt>
                <c:pt idx="1207">
                  <c:v>15741.0230769231</c:v>
                </c:pt>
                <c:pt idx="1208">
                  <c:v>15741.0230769231</c:v>
                </c:pt>
                <c:pt idx="1209">
                  <c:v>15741.0230769231</c:v>
                </c:pt>
                <c:pt idx="1210">
                  <c:v>15339.723076923099</c:v>
                </c:pt>
                <c:pt idx="1211">
                  <c:v>15339.723076923099</c:v>
                </c:pt>
                <c:pt idx="1212">
                  <c:v>15339.723076923099</c:v>
                </c:pt>
                <c:pt idx="1213">
                  <c:v>15339.723076923099</c:v>
                </c:pt>
                <c:pt idx="1214">
                  <c:v>15339.723076923099</c:v>
                </c:pt>
                <c:pt idx="1215">
                  <c:v>15339.723076923099</c:v>
                </c:pt>
                <c:pt idx="1216">
                  <c:v>15339.723076923099</c:v>
                </c:pt>
                <c:pt idx="1217">
                  <c:v>15339.723076923099</c:v>
                </c:pt>
                <c:pt idx="1218">
                  <c:v>15339.723076923099</c:v>
                </c:pt>
                <c:pt idx="1219">
                  <c:v>15339.723076923099</c:v>
                </c:pt>
                <c:pt idx="1220">
                  <c:v>14947.7307692308</c:v>
                </c:pt>
                <c:pt idx="1221">
                  <c:v>14947.7307692308</c:v>
                </c:pt>
                <c:pt idx="1222">
                  <c:v>14947.7307692308</c:v>
                </c:pt>
                <c:pt idx="1223">
                  <c:v>14947.7307692308</c:v>
                </c:pt>
                <c:pt idx="1224">
                  <c:v>14947.7307692308</c:v>
                </c:pt>
                <c:pt idx="1225">
                  <c:v>14947.7307692308</c:v>
                </c:pt>
                <c:pt idx="1226">
                  <c:v>14947.7307692308</c:v>
                </c:pt>
                <c:pt idx="1227">
                  <c:v>14947.7307692308</c:v>
                </c:pt>
                <c:pt idx="1228">
                  <c:v>14947.7307692308</c:v>
                </c:pt>
                <c:pt idx="1229">
                  <c:v>14947.7307692308</c:v>
                </c:pt>
                <c:pt idx="1230">
                  <c:v>14537.9</c:v>
                </c:pt>
                <c:pt idx="1231">
                  <c:v>14537.9</c:v>
                </c:pt>
                <c:pt idx="1232">
                  <c:v>14537.9</c:v>
                </c:pt>
                <c:pt idx="1233">
                  <c:v>14537.9</c:v>
                </c:pt>
                <c:pt idx="1234">
                  <c:v>14537.9</c:v>
                </c:pt>
                <c:pt idx="1235">
                  <c:v>14537.9</c:v>
                </c:pt>
                <c:pt idx="1236">
                  <c:v>14537.9</c:v>
                </c:pt>
                <c:pt idx="1237">
                  <c:v>14537.9</c:v>
                </c:pt>
                <c:pt idx="1238">
                  <c:v>14537.9</c:v>
                </c:pt>
                <c:pt idx="1239">
                  <c:v>14537.9</c:v>
                </c:pt>
                <c:pt idx="1240">
                  <c:v>13735.192307692299</c:v>
                </c:pt>
                <c:pt idx="1241">
                  <c:v>13735.192307692299</c:v>
                </c:pt>
                <c:pt idx="1242">
                  <c:v>13735.192307692299</c:v>
                </c:pt>
                <c:pt idx="1243">
                  <c:v>13735.192307692299</c:v>
                </c:pt>
                <c:pt idx="1244">
                  <c:v>13735.192307692299</c:v>
                </c:pt>
                <c:pt idx="1245">
                  <c:v>13735.192307692299</c:v>
                </c:pt>
                <c:pt idx="1246">
                  <c:v>13735.192307692299</c:v>
                </c:pt>
                <c:pt idx="1247">
                  <c:v>13735.192307692299</c:v>
                </c:pt>
                <c:pt idx="1248">
                  <c:v>13735.192307692299</c:v>
                </c:pt>
                <c:pt idx="1249">
                  <c:v>13735.192307692299</c:v>
                </c:pt>
                <c:pt idx="1250">
                  <c:v>13321.0307692308</c:v>
                </c:pt>
                <c:pt idx="1251">
                  <c:v>13321.0307692308</c:v>
                </c:pt>
                <c:pt idx="1252">
                  <c:v>13321.0307692308</c:v>
                </c:pt>
                <c:pt idx="1253">
                  <c:v>13321.0307692308</c:v>
                </c:pt>
                <c:pt idx="1254">
                  <c:v>13321.0307692308</c:v>
                </c:pt>
                <c:pt idx="1255">
                  <c:v>13321.0307692308</c:v>
                </c:pt>
                <c:pt idx="1256">
                  <c:v>13321.0307692308</c:v>
                </c:pt>
                <c:pt idx="1257">
                  <c:v>13321.0307692308</c:v>
                </c:pt>
                <c:pt idx="1258">
                  <c:v>13321.0307692308</c:v>
                </c:pt>
                <c:pt idx="1259">
                  <c:v>13321.0307692308</c:v>
                </c:pt>
                <c:pt idx="1260">
                  <c:v>12359.853846153899</c:v>
                </c:pt>
                <c:pt idx="1261">
                  <c:v>12359.853846153899</c:v>
                </c:pt>
                <c:pt idx="1262">
                  <c:v>12359.853846153899</c:v>
                </c:pt>
                <c:pt idx="1263">
                  <c:v>12359.853846153899</c:v>
                </c:pt>
                <c:pt idx="1264">
                  <c:v>12359.853846153899</c:v>
                </c:pt>
                <c:pt idx="1265">
                  <c:v>12359.853846153899</c:v>
                </c:pt>
                <c:pt idx="1266">
                  <c:v>12359.853846153899</c:v>
                </c:pt>
                <c:pt idx="1267">
                  <c:v>12359.853846153899</c:v>
                </c:pt>
                <c:pt idx="1268">
                  <c:v>12359.853846153899</c:v>
                </c:pt>
                <c:pt idx="1269">
                  <c:v>12359.853846153899</c:v>
                </c:pt>
                <c:pt idx="1270">
                  <c:v>12045.2692307692</c:v>
                </c:pt>
                <c:pt idx="1271">
                  <c:v>12045.2692307692</c:v>
                </c:pt>
                <c:pt idx="1272">
                  <c:v>12045.2692307692</c:v>
                </c:pt>
                <c:pt idx="1273">
                  <c:v>12045.2692307692</c:v>
                </c:pt>
                <c:pt idx="1274">
                  <c:v>12045.2692307692</c:v>
                </c:pt>
                <c:pt idx="1275">
                  <c:v>12045.2692307692</c:v>
                </c:pt>
                <c:pt idx="1276">
                  <c:v>12045.2692307692</c:v>
                </c:pt>
                <c:pt idx="1277">
                  <c:v>12045.2692307692</c:v>
                </c:pt>
                <c:pt idx="1278">
                  <c:v>12045.2692307692</c:v>
                </c:pt>
                <c:pt idx="1279">
                  <c:v>12045.2692307692</c:v>
                </c:pt>
                <c:pt idx="1280">
                  <c:v>11569.4538461538</c:v>
                </c:pt>
                <c:pt idx="1281">
                  <c:v>11569.4538461538</c:v>
                </c:pt>
                <c:pt idx="1282">
                  <c:v>11569.4538461538</c:v>
                </c:pt>
                <c:pt idx="1283">
                  <c:v>11569.4538461538</c:v>
                </c:pt>
                <c:pt idx="1284">
                  <c:v>11569.4538461538</c:v>
                </c:pt>
                <c:pt idx="1285">
                  <c:v>11569.4538461538</c:v>
                </c:pt>
                <c:pt idx="1286">
                  <c:v>11569.4538461538</c:v>
                </c:pt>
                <c:pt idx="1287">
                  <c:v>11569.4538461538</c:v>
                </c:pt>
                <c:pt idx="1288">
                  <c:v>11569.4538461538</c:v>
                </c:pt>
                <c:pt idx="1289">
                  <c:v>11569.4538461538</c:v>
                </c:pt>
                <c:pt idx="1290">
                  <c:v>11191.961538461501</c:v>
                </c:pt>
                <c:pt idx="1291">
                  <c:v>11191.961538461501</c:v>
                </c:pt>
                <c:pt idx="1292">
                  <c:v>11191.961538461501</c:v>
                </c:pt>
                <c:pt idx="1293">
                  <c:v>11191.961538461501</c:v>
                </c:pt>
                <c:pt idx="1294">
                  <c:v>11191.961538461501</c:v>
                </c:pt>
                <c:pt idx="1295">
                  <c:v>11191.961538461501</c:v>
                </c:pt>
                <c:pt idx="1296">
                  <c:v>11191.961538461501</c:v>
                </c:pt>
                <c:pt idx="1297">
                  <c:v>11191.961538461501</c:v>
                </c:pt>
                <c:pt idx="1298">
                  <c:v>11191.961538461501</c:v>
                </c:pt>
                <c:pt idx="1299">
                  <c:v>11191.961538461501</c:v>
                </c:pt>
                <c:pt idx="1300">
                  <c:v>10840.5</c:v>
                </c:pt>
                <c:pt idx="1301">
                  <c:v>10840.5</c:v>
                </c:pt>
                <c:pt idx="1302">
                  <c:v>10840.5</c:v>
                </c:pt>
                <c:pt idx="1303">
                  <c:v>10840.5</c:v>
                </c:pt>
                <c:pt idx="1304">
                  <c:v>10840.5</c:v>
                </c:pt>
                <c:pt idx="1305">
                  <c:v>10840.5</c:v>
                </c:pt>
                <c:pt idx="1306">
                  <c:v>10840.5</c:v>
                </c:pt>
                <c:pt idx="1307">
                  <c:v>10840.5</c:v>
                </c:pt>
                <c:pt idx="1308">
                  <c:v>10840.5</c:v>
                </c:pt>
                <c:pt idx="1309">
                  <c:v>10840.5</c:v>
                </c:pt>
                <c:pt idx="1310">
                  <c:v>10580.6076923077</c:v>
                </c:pt>
                <c:pt idx="1311">
                  <c:v>10580.6076923077</c:v>
                </c:pt>
                <c:pt idx="1312">
                  <c:v>10580.6076923077</c:v>
                </c:pt>
                <c:pt idx="1313">
                  <c:v>10580.6076923077</c:v>
                </c:pt>
                <c:pt idx="1314">
                  <c:v>10580.6076923077</c:v>
                </c:pt>
                <c:pt idx="1315">
                  <c:v>10580.6076923077</c:v>
                </c:pt>
                <c:pt idx="1316">
                  <c:v>10580.6076923077</c:v>
                </c:pt>
                <c:pt idx="1317">
                  <c:v>10580.6076923077</c:v>
                </c:pt>
                <c:pt idx="1318">
                  <c:v>10580.6076923077</c:v>
                </c:pt>
                <c:pt idx="1319">
                  <c:v>10580.6076923077</c:v>
                </c:pt>
                <c:pt idx="1320">
                  <c:v>10241.0307692308</c:v>
                </c:pt>
                <c:pt idx="1321">
                  <c:v>10241.0307692308</c:v>
                </c:pt>
                <c:pt idx="1322">
                  <c:v>10241.0307692308</c:v>
                </c:pt>
                <c:pt idx="1323">
                  <c:v>10241.0307692308</c:v>
                </c:pt>
                <c:pt idx="1324">
                  <c:v>10241.0307692308</c:v>
                </c:pt>
                <c:pt idx="1325">
                  <c:v>10241.0307692308</c:v>
                </c:pt>
                <c:pt idx="1326">
                  <c:v>10241.0307692308</c:v>
                </c:pt>
                <c:pt idx="1327">
                  <c:v>10241.0307692308</c:v>
                </c:pt>
                <c:pt idx="1328">
                  <c:v>10241.0307692308</c:v>
                </c:pt>
                <c:pt idx="1329">
                  <c:v>10241.0307692308</c:v>
                </c:pt>
                <c:pt idx="1330">
                  <c:v>9956.9</c:v>
                </c:pt>
                <c:pt idx="1331">
                  <c:v>9956.9</c:v>
                </c:pt>
                <c:pt idx="1332">
                  <c:v>9956.9</c:v>
                </c:pt>
                <c:pt idx="1333">
                  <c:v>9956.9</c:v>
                </c:pt>
                <c:pt idx="1334">
                  <c:v>9956.9</c:v>
                </c:pt>
                <c:pt idx="1335">
                  <c:v>9956.9</c:v>
                </c:pt>
                <c:pt idx="1336">
                  <c:v>9956.9</c:v>
                </c:pt>
                <c:pt idx="1337">
                  <c:v>9956.9</c:v>
                </c:pt>
                <c:pt idx="1338">
                  <c:v>9956.9</c:v>
                </c:pt>
                <c:pt idx="1339">
                  <c:v>9956.9</c:v>
                </c:pt>
                <c:pt idx="1340">
                  <c:v>9671.3076923076896</c:v>
                </c:pt>
                <c:pt idx="1341">
                  <c:v>9671.3076923076896</c:v>
                </c:pt>
                <c:pt idx="1342">
                  <c:v>9671.3076923076896</c:v>
                </c:pt>
                <c:pt idx="1343">
                  <c:v>9671.3076923076896</c:v>
                </c:pt>
                <c:pt idx="1344">
                  <c:v>9671.3076923076896</c:v>
                </c:pt>
                <c:pt idx="1345">
                  <c:v>9671.3076923076896</c:v>
                </c:pt>
                <c:pt idx="1346">
                  <c:v>9671.3076923076896</c:v>
                </c:pt>
                <c:pt idx="1347">
                  <c:v>9671.3076923076896</c:v>
                </c:pt>
                <c:pt idx="1348">
                  <c:v>9671.3076923076896</c:v>
                </c:pt>
                <c:pt idx="1349">
                  <c:v>9671.3076923076896</c:v>
                </c:pt>
                <c:pt idx="1350">
                  <c:v>9409.7000000000007</c:v>
                </c:pt>
                <c:pt idx="1351">
                  <c:v>9409.7000000000007</c:v>
                </c:pt>
                <c:pt idx="1352">
                  <c:v>9409.7000000000007</c:v>
                </c:pt>
                <c:pt idx="1353">
                  <c:v>9409.7000000000007</c:v>
                </c:pt>
                <c:pt idx="1354">
                  <c:v>9409.7000000000007</c:v>
                </c:pt>
                <c:pt idx="1355">
                  <c:v>9409.7000000000007</c:v>
                </c:pt>
                <c:pt idx="1356">
                  <c:v>9409.7000000000007</c:v>
                </c:pt>
                <c:pt idx="1357">
                  <c:v>9409.7000000000007</c:v>
                </c:pt>
                <c:pt idx="1358">
                  <c:v>9409.7000000000007</c:v>
                </c:pt>
                <c:pt idx="1359">
                  <c:v>9409.7000000000007</c:v>
                </c:pt>
                <c:pt idx="1360">
                  <c:v>9114</c:v>
                </c:pt>
                <c:pt idx="1361">
                  <c:v>9114</c:v>
                </c:pt>
                <c:pt idx="1362">
                  <c:v>9114</c:v>
                </c:pt>
                <c:pt idx="1363">
                  <c:v>9114</c:v>
                </c:pt>
                <c:pt idx="1364">
                  <c:v>9114</c:v>
                </c:pt>
                <c:pt idx="1365">
                  <c:v>9114</c:v>
                </c:pt>
                <c:pt idx="1366">
                  <c:v>9114</c:v>
                </c:pt>
                <c:pt idx="1367">
                  <c:v>9114</c:v>
                </c:pt>
                <c:pt idx="1368">
                  <c:v>9114</c:v>
                </c:pt>
                <c:pt idx="1369">
                  <c:v>9114</c:v>
                </c:pt>
                <c:pt idx="1370">
                  <c:v>8547.8923076923093</c:v>
                </c:pt>
                <c:pt idx="1371">
                  <c:v>8547.8923076923093</c:v>
                </c:pt>
                <c:pt idx="1372">
                  <c:v>8547.8923076923093</c:v>
                </c:pt>
                <c:pt idx="1373">
                  <c:v>8547.8923076923093</c:v>
                </c:pt>
                <c:pt idx="1374">
                  <c:v>8547.8923076923093</c:v>
                </c:pt>
                <c:pt idx="1375">
                  <c:v>8547.8923076923093</c:v>
                </c:pt>
                <c:pt idx="1376">
                  <c:v>8547.8923076923093</c:v>
                </c:pt>
                <c:pt idx="1377">
                  <c:v>8547.8923076923093</c:v>
                </c:pt>
                <c:pt idx="1378">
                  <c:v>8547.8923076923093</c:v>
                </c:pt>
                <c:pt idx="1379">
                  <c:v>8547.8923076923093</c:v>
                </c:pt>
                <c:pt idx="1380">
                  <c:v>8259.0769230769292</c:v>
                </c:pt>
                <c:pt idx="1381">
                  <c:v>8259.0769230769292</c:v>
                </c:pt>
                <c:pt idx="1382">
                  <c:v>8259.0769230769292</c:v>
                </c:pt>
                <c:pt idx="1383">
                  <c:v>8259.0769230769292</c:v>
                </c:pt>
                <c:pt idx="1384">
                  <c:v>8259.0769230769292</c:v>
                </c:pt>
                <c:pt idx="1385">
                  <c:v>8259.0769230769292</c:v>
                </c:pt>
                <c:pt idx="1386">
                  <c:v>8259.0769230769292</c:v>
                </c:pt>
                <c:pt idx="1387">
                  <c:v>8259.0769230769292</c:v>
                </c:pt>
                <c:pt idx="1388">
                  <c:v>8259.0769230769292</c:v>
                </c:pt>
                <c:pt idx="1389">
                  <c:v>8259.0769230769292</c:v>
                </c:pt>
                <c:pt idx="1390">
                  <c:v>7615.5846153846196</c:v>
                </c:pt>
                <c:pt idx="1391">
                  <c:v>7615.5846153846196</c:v>
                </c:pt>
                <c:pt idx="1392">
                  <c:v>7615.5846153846196</c:v>
                </c:pt>
                <c:pt idx="1393">
                  <c:v>7615.5846153846196</c:v>
                </c:pt>
                <c:pt idx="1394">
                  <c:v>7615.5846153846196</c:v>
                </c:pt>
                <c:pt idx="1395">
                  <c:v>7615.5846153846196</c:v>
                </c:pt>
                <c:pt idx="1396">
                  <c:v>7615.5846153846196</c:v>
                </c:pt>
                <c:pt idx="1397">
                  <c:v>7615.5846153846196</c:v>
                </c:pt>
                <c:pt idx="1398">
                  <c:v>7615.5846153846196</c:v>
                </c:pt>
                <c:pt idx="1399">
                  <c:v>7615.5846153846196</c:v>
                </c:pt>
                <c:pt idx="1400">
                  <c:v>7400.7153846153897</c:v>
                </c:pt>
                <c:pt idx="1401">
                  <c:v>7400.7153846153897</c:v>
                </c:pt>
                <c:pt idx="1402">
                  <c:v>7400.7153846153897</c:v>
                </c:pt>
                <c:pt idx="1403">
                  <c:v>7400.7153846153897</c:v>
                </c:pt>
                <c:pt idx="1404">
                  <c:v>7400.7153846153897</c:v>
                </c:pt>
                <c:pt idx="1405">
                  <c:v>7400.7153846153897</c:v>
                </c:pt>
                <c:pt idx="1406">
                  <c:v>7400.7153846153897</c:v>
                </c:pt>
                <c:pt idx="1407">
                  <c:v>7400.7153846153897</c:v>
                </c:pt>
                <c:pt idx="1408">
                  <c:v>7400.7153846153897</c:v>
                </c:pt>
                <c:pt idx="1409">
                  <c:v>7400.7153846153897</c:v>
                </c:pt>
                <c:pt idx="1410">
                  <c:v>7081.3307692307699</c:v>
                </c:pt>
                <c:pt idx="1411">
                  <c:v>7081.3307692307699</c:v>
                </c:pt>
                <c:pt idx="1412">
                  <c:v>7081.3307692307699</c:v>
                </c:pt>
                <c:pt idx="1413">
                  <c:v>7081.3307692307699</c:v>
                </c:pt>
                <c:pt idx="1414">
                  <c:v>7081.3307692307699</c:v>
                </c:pt>
                <c:pt idx="1415">
                  <c:v>7081.3307692307699</c:v>
                </c:pt>
                <c:pt idx="1416">
                  <c:v>7081.3307692307699</c:v>
                </c:pt>
                <c:pt idx="1417">
                  <c:v>7081.3307692307699</c:v>
                </c:pt>
                <c:pt idx="1418">
                  <c:v>7081.3307692307699</c:v>
                </c:pt>
                <c:pt idx="1419">
                  <c:v>7081.3307692307699</c:v>
                </c:pt>
                <c:pt idx="1420">
                  <c:v>6842.9</c:v>
                </c:pt>
                <c:pt idx="1421">
                  <c:v>6842.9</c:v>
                </c:pt>
                <c:pt idx="1422">
                  <c:v>6842.9</c:v>
                </c:pt>
                <c:pt idx="1423">
                  <c:v>6842.9</c:v>
                </c:pt>
                <c:pt idx="1424">
                  <c:v>6842.9</c:v>
                </c:pt>
                <c:pt idx="1425">
                  <c:v>6842.9</c:v>
                </c:pt>
                <c:pt idx="1426">
                  <c:v>6842.9</c:v>
                </c:pt>
                <c:pt idx="1427">
                  <c:v>6842.9</c:v>
                </c:pt>
                <c:pt idx="1428">
                  <c:v>6842.9</c:v>
                </c:pt>
                <c:pt idx="1429">
                  <c:v>6842.9</c:v>
                </c:pt>
                <c:pt idx="1430">
                  <c:v>6608.7461538461503</c:v>
                </c:pt>
                <c:pt idx="1431">
                  <c:v>6608.7461538461503</c:v>
                </c:pt>
                <c:pt idx="1432">
                  <c:v>6608.7461538461503</c:v>
                </c:pt>
                <c:pt idx="1433">
                  <c:v>6608.7461538461503</c:v>
                </c:pt>
                <c:pt idx="1434">
                  <c:v>6608.7461538461503</c:v>
                </c:pt>
                <c:pt idx="1435">
                  <c:v>6608.7461538461503</c:v>
                </c:pt>
                <c:pt idx="1436">
                  <c:v>6608.7461538461503</c:v>
                </c:pt>
                <c:pt idx="1437">
                  <c:v>6608.7461538461503</c:v>
                </c:pt>
                <c:pt idx="1438">
                  <c:v>6608.7461538461503</c:v>
                </c:pt>
                <c:pt idx="1439">
                  <c:v>6608.7461538461503</c:v>
                </c:pt>
                <c:pt idx="1440">
                  <c:v>6434.9538461538395</c:v>
                </c:pt>
                <c:pt idx="1441">
                  <c:v>6434.9538461538395</c:v>
                </c:pt>
                <c:pt idx="1442">
                  <c:v>6434.9538461538395</c:v>
                </c:pt>
                <c:pt idx="1443">
                  <c:v>6434.9538461538395</c:v>
                </c:pt>
                <c:pt idx="1444">
                  <c:v>6434.9538461538395</c:v>
                </c:pt>
                <c:pt idx="1445">
                  <c:v>6434.9538461538395</c:v>
                </c:pt>
                <c:pt idx="1446">
                  <c:v>6434.9538461538395</c:v>
                </c:pt>
                <c:pt idx="1447">
                  <c:v>6434.9538461538395</c:v>
                </c:pt>
                <c:pt idx="1448">
                  <c:v>6434.9538461538395</c:v>
                </c:pt>
                <c:pt idx="1449">
                  <c:v>6434.9538461538395</c:v>
                </c:pt>
                <c:pt idx="1450">
                  <c:v>6209.4230769230699</c:v>
                </c:pt>
                <c:pt idx="1451">
                  <c:v>6209.4230769230699</c:v>
                </c:pt>
                <c:pt idx="1452">
                  <c:v>6209.4230769230699</c:v>
                </c:pt>
                <c:pt idx="1453">
                  <c:v>6209.4230769230699</c:v>
                </c:pt>
                <c:pt idx="1454">
                  <c:v>6209.4230769230699</c:v>
                </c:pt>
                <c:pt idx="1455">
                  <c:v>6209.4230769230699</c:v>
                </c:pt>
                <c:pt idx="1456">
                  <c:v>6209.4230769230699</c:v>
                </c:pt>
                <c:pt idx="1457">
                  <c:v>6209.4230769230699</c:v>
                </c:pt>
                <c:pt idx="1458">
                  <c:v>6209.4230769230699</c:v>
                </c:pt>
                <c:pt idx="1459">
                  <c:v>6209.4230769230699</c:v>
                </c:pt>
                <c:pt idx="1460">
                  <c:v>6020.9846153846102</c:v>
                </c:pt>
                <c:pt idx="1461">
                  <c:v>6020.9846153846102</c:v>
                </c:pt>
                <c:pt idx="1462">
                  <c:v>6020.9846153846102</c:v>
                </c:pt>
                <c:pt idx="1463">
                  <c:v>6020.9846153846102</c:v>
                </c:pt>
                <c:pt idx="1464">
                  <c:v>6020.9846153846102</c:v>
                </c:pt>
                <c:pt idx="1465">
                  <c:v>6020.9846153846102</c:v>
                </c:pt>
                <c:pt idx="1466">
                  <c:v>6020.9846153846102</c:v>
                </c:pt>
                <c:pt idx="1467">
                  <c:v>6020.9846153846102</c:v>
                </c:pt>
                <c:pt idx="1468">
                  <c:v>6020.9846153846102</c:v>
                </c:pt>
                <c:pt idx="1469">
                  <c:v>6020.9846153846102</c:v>
                </c:pt>
                <c:pt idx="1470">
                  <c:v>5819.6230769230797</c:v>
                </c:pt>
                <c:pt idx="1471">
                  <c:v>5819.6230769230797</c:v>
                </c:pt>
                <c:pt idx="1472">
                  <c:v>5819.6230769230797</c:v>
                </c:pt>
                <c:pt idx="1473">
                  <c:v>5819.6230769230797</c:v>
                </c:pt>
                <c:pt idx="1474">
                  <c:v>5819.6230769230797</c:v>
                </c:pt>
                <c:pt idx="1475">
                  <c:v>5819.6230769230797</c:v>
                </c:pt>
                <c:pt idx="1476">
                  <c:v>5819.6230769230797</c:v>
                </c:pt>
                <c:pt idx="1477">
                  <c:v>5819.6230769230797</c:v>
                </c:pt>
                <c:pt idx="1478">
                  <c:v>5819.6230769230797</c:v>
                </c:pt>
                <c:pt idx="1479">
                  <c:v>5819.6230769230797</c:v>
                </c:pt>
                <c:pt idx="1480">
                  <c:v>5640.3923076923102</c:v>
                </c:pt>
                <c:pt idx="1481">
                  <c:v>5640.3923076923102</c:v>
                </c:pt>
                <c:pt idx="1482">
                  <c:v>5640.3923076923102</c:v>
                </c:pt>
                <c:pt idx="1483">
                  <c:v>5640.3923076923102</c:v>
                </c:pt>
                <c:pt idx="1484">
                  <c:v>5640.3923076923102</c:v>
                </c:pt>
                <c:pt idx="1485">
                  <c:v>5640.3923076923102</c:v>
                </c:pt>
                <c:pt idx="1486">
                  <c:v>5640.3923076923102</c:v>
                </c:pt>
                <c:pt idx="1487">
                  <c:v>5640.3923076923102</c:v>
                </c:pt>
                <c:pt idx="1488">
                  <c:v>5640.3923076923102</c:v>
                </c:pt>
                <c:pt idx="1489">
                  <c:v>5640.3923076923102</c:v>
                </c:pt>
                <c:pt idx="1490">
                  <c:v>5437.4153846153904</c:v>
                </c:pt>
                <c:pt idx="1491">
                  <c:v>5437.4153846153904</c:v>
                </c:pt>
                <c:pt idx="1492">
                  <c:v>5437.4153846153904</c:v>
                </c:pt>
                <c:pt idx="1493">
                  <c:v>5437.4153846153904</c:v>
                </c:pt>
                <c:pt idx="1494">
                  <c:v>5437.4153846153904</c:v>
                </c:pt>
                <c:pt idx="1495">
                  <c:v>5437.4153846153904</c:v>
                </c:pt>
                <c:pt idx="1496">
                  <c:v>5437.4153846153904</c:v>
                </c:pt>
                <c:pt idx="1497">
                  <c:v>5437.4153846153904</c:v>
                </c:pt>
                <c:pt idx="1498">
                  <c:v>5437.4153846153904</c:v>
                </c:pt>
                <c:pt idx="1499">
                  <c:v>5437.4153846153904</c:v>
                </c:pt>
                <c:pt idx="1500">
                  <c:v>5076.5384615384601</c:v>
                </c:pt>
                <c:pt idx="1501">
                  <c:v>5076.5384615384601</c:v>
                </c:pt>
                <c:pt idx="1502">
                  <c:v>5076.5384615384601</c:v>
                </c:pt>
                <c:pt idx="1503">
                  <c:v>5076.5384615384601</c:v>
                </c:pt>
                <c:pt idx="1504">
                  <c:v>5076.5384615384601</c:v>
                </c:pt>
                <c:pt idx="1505">
                  <c:v>5076.5384615384601</c:v>
                </c:pt>
                <c:pt idx="1506">
                  <c:v>5076.5384615384601</c:v>
                </c:pt>
                <c:pt idx="1507">
                  <c:v>5076.5384615384601</c:v>
                </c:pt>
                <c:pt idx="1508">
                  <c:v>5076.5384615384601</c:v>
                </c:pt>
                <c:pt idx="1509">
                  <c:v>5076.5384615384601</c:v>
                </c:pt>
                <c:pt idx="1510">
                  <c:v>4904.2384615384599</c:v>
                </c:pt>
                <c:pt idx="1511">
                  <c:v>4904.2384615384599</c:v>
                </c:pt>
                <c:pt idx="1512">
                  <c:v>4904.2384615384599</c:v>
                </c:pt>
                <c:pt idx="1513">
                  <c:v>4904.2384615384599</c:v>
                </c:pt>
                <c:pt idx="1514">
                  <c:v>4904.2384615384599</c:v>
                </c:pt>
                <c:pt idx="1515">
                  <c:v>4904.2384615384599</c:v>
                </c:pt>
                <c:pt idx="1516">
                  <c:v>4904.2384615384599</c:v>
                </c:pt>
                <c:pt idx="1517">
                  <c:v>4904.2384615384599</c:v>
                </c:pt>
                <c:pt idx="1518">
                  <c:v>4904.2384615384599</c:v>
                </c:pt>
                <c:pt idx="1519">
                  <c:v>4904.2384615384599</c:v>
                </c:pt>
                <c:pt idx="1520">
                  <c:v>4499.6461538461599</c:v>
                </c:pt>
                <c:pt idx="1521">
                  <c:v>4499.6461538461599</c:v>
                </c:pt>
                <c:pt idx="1522">
                  <c:v>4499.6461538461599</c:v>
                </c:pt>
                <c:pt idx="1523">
                  <c:v>4499.6461538461599</c:v>
                </c:pt>
                <c:pt idx="1524">
                  <c:v>4499.6461538461599</c:v>
                </c:pt>
                <c:pt idx="1525">
                  <c:v>4499.6461538461599</c:v>
                </c:pt>
                <c:pt idx="1526">
                  <c:v>4499.6461538461599</c:v>
                </c:pt>
                <c:pt idx="1527">
                  <c:v>4499.6461538461599</c:v>
                </c:pt>
                <c:pt idx="1528">
                  <c:v>4499.6461538461599</c:v>
                </c:pt>
                <c:pt idx="1529">
                  <c:v>4499.6461538461599</c:v>
                </c:pt>
                <c:pt idx="1530">
                  <c:v>4359.5846153846196</c:v>
                </c:pt>
                <c:pt idx="1531">
                  <c:v>4359.5846153846196</c:v>
                </c:pt>
                <c:pt idx="1532">
                  <c:v>4359.5846153846196</c:v>
                </c:pt>
                <c:pt idx="1533">
                  <c:v>4359.5846153846196</c:v>
                </c:pt>
                <c:pt idx="1534">
                  <c:v>4359.5846153846196</c:v>
                </c:pt>
                <c:pt idx="1535">
                  <c:v>4359.5846153846196</c:v>
                </c:pt>
                <c:pt idx="1536">
                  <c:v>4359.5846153846196</c:v>
                </c:pt>
                <c:pt idx="1537">
                  <c:v>4359.5846153846196</c:v>
                </c:pt>
                <c:pt idx="1538">
                  <c:v>4359.5846153846196</c:v>
                </c:pt>
                <c:pt idx="1539">
                  <c:v>4359.5846153846196</c:v>
                </c:pt>
                <c:pt idx="1540">
                  <c:v>4147.5153846153798</c:v>
                </c:pt>
                <c:pt idx="1541">
                  <c:v>4147.5153846153798</c:v>
                </c:pt>
                <c:pt idx="1542">
                  <c:v>4147.5153846153798</c:v>
                </c:pt>
                <c:pt idx="1543">
                  <c:v>4147.5153846153798</c:v>
                </c:pt>
                <c:pt idx="1544">
                  <c:v>4147.5153846153798</c:v>
                </c:pt>
                <c:pt idx="1545">
                  <c:v>4147.5153846153798</c:v>
                </c:pt>
                <c:pt idx="1546">
                  <c:v>4147.5153846153798</c:v>
                </c:pt>
                <c:pt idx="1547">
                  <c:v>4147.5153846153798</c:v>
                </c:pt>
                <c:pt idx="1548">
                  <c:v>4147.5153846153798</c:v>
                </c:pt>
                <c:pt idx="1549">
                  <c:v>4147.5153846153798</c:v>
                </c:pt>
                <c:pt idx="1550">
                  <c:v>3987.90769230769</c:v>
                </c:pt>
                <c:pt idx="1551">
                  <c:v>3987.90769230769</c:v>
                </c:pt>
                <c:pt idx="1552">
                  <c:v>3987.90769230769</c:v>
                </c:pt>
                <c:pt idx="1553">
                  <c:v>3987.90769230769</c:v>
                </c:pt>
                <c:pt idx="1554">
                  <c:v>3987.90769230769</c:v>
                </c:pt>
                <c:pt idx="1555">
                  <c:v>3987.90769230769</c:v>
                </c:pt>
                <c:pt idx="1556">
                  <c:v>3987.90769230769</c:v>
                </c:pt>
                <c:pt idx="1557">
                  <c:v>3987.90769230769</c:v>
                </c:pt>
                <c:pt idx="1558">
                  <c:v>3987.90769230769</c:v>
                </c:pt>
                <c:pt idx="1559">
                  <c:v>3987.90769230769</c:v>
                </c:pt>
                <c:pt idx="1560">
                  <c:v>3831.2846153846099</c:v>
                </c:pt>
                <c:pt idx="1561">
                  <c:v>3831.2846153846099</c:v>
                </c:pt>
                <c:pt idx="1562">
                  <c:v>3831.2846153846099</c:v>
                </c:pt>
                <c:pt idx="1563">
                  <c:v>3831.2846153846099</c:v>
                </c:pt>
                <c:pt idx="1564">
                  <c:v>3831.2846153846099</c:v>
                </c:pt>
                <c:pt idx="1565">
                  <c:v>3831.2846153846099</c:v>
                </c:pt>
                <c:pt idx="1566">
                  <c:v>3831.2846153846099</c:v>
                </c:pt>
                <c:pt idx="1567">
                  <c:v>3831.2846153846099</c:v>
                </c:pt>
                <c:pt idx="1568">
                  <c:v>3831.2846153846099</c:v>
                </c:pt>
                <c:pt idx="1569">
                  <c:v>3831.2846153846099</c:v>
                </c:pt>
                <c:pt idx="1570">
                  <c:v>3720.4</c:v>
                </c:pt>
                <c:pt idx="1571">
                  <c:v>3720.4</c:v>
                </c:pt>
                <c:pt idx="1572">
                  <c:v>3720.4</c:v>
                </c:pt>
                <c:pt idx="1573">
                  <c:v>3720.4</c:v>
                </c:pt>
                <c:pt idx="1574">
                  <c:v>3720.4</c:v>
                </c:pt>
                <c:pt idx="1575">
                  <c:v>3720.4</c:v>
                </c:pt>
                <c:pt idx="1576">
                  <c:v>3720.4</c:v>
                </c:pt>
                <c:pt idx="1577">
                  <c:v>3720.4</c:v>
                </c:pt>
                <c:pt idx="1578">
                  <c:v>3720.4</c:v>
                </c:pt>
                <c:pt idx="1579">
                  <c:v>3720.4</c:v>
                </c:pt>
                <c:pt idx="1580">
                  <c:v>3575.7076923076902</c:v>
                </c:pt>
                <c:pt idx="1581">
                  <c:v>3575.7076923076902</c:v>
                </c:pt>
                <c:pt idx="1582">
                  <c:v>3575.7076923076902</c:v>
                </c:pt>
                <c:pt idx="1583">
                  <c:v>3575.7076923076902</c:v>
                </c:pt>
                <c:pt idx="1584">
                  <c:v>3575.7076923076902</c:v>
                </c:pt>
                <c:pt idx="1585">
                  <c:v>3575.7076923076902</c:v>
                </c:pt>
                <c:pt idx="1586">
                  <c:v>3575.7076923076902</c:v>
                </c:pt>
                <c:pt idx="1587">
                  <c:v>3575.7076923076902</c:v>
                </c:pt>
                <c:pt idx="1588">
                  <c:v>3575.7076923076902</c:v>
                </c:pt>
                <c:pt idx="1589">
                  <c:v>3575.7076923076902</c:v>
                </c:pt>
                <c:pt idx="1590">
                  <c:v>3470.4384615384602</c:v>
                </c:pt>
                <c:pt idx="1591">
                  <c:v>3470.4384615384602</c:v>
                </c:pt>
                <c:pt idx="1592">
                  <c:v>3470.4384615384602</c:v>
                </c:pt>
                <c:pt idx="1593">
                  <c:v>3470.4384615384602</c:v>
                </c:pt>
                <c:pt idx="1594">
                  <c:v>3470.4384615384602</c:v>
                </c:pt>
                <c:pt idx="1595">
                  <c:v>3470.4384615384602</c:v>
                </c:pt>
                <c:pt idx="1596">
                  <c:v>3470.4384615384602</c:v>
                </c:pt>
                <c:pt idx="1597">
                  <c:v>3470.4384615384602</c:v>
                </c:pt>
                <c:pt idx="1598">
                  <c:v>3470.4384615384602</c:v>
                </c:pt>
                <c:pt idx="1599">
                  <c:v>3470.4384615384602</c:v>
                </c:pt>
                <c:pt idx="1600">
                  <c:v>3343.5076923076899</c:v>
                </c:pt>
                <c:pt idx="1601">
                  <c:v>3343.5076923076899</c:v>
                </c:pt>
                <c:pt idx="1602">
                  <c:v>3343.5076923076899</c:v>
                </c:pt>
                <c:pt idx="1603">
                  <c:v>3343.5076923076899</c:v>
                </c:pt>
                <c:pt idx="1604">
                  <c:v>3343.5076923076899</c:v>
                </c:pt>
                <c:pt idx="1605">
                  <c:v>3343.5076923076899</c:v>
                </c:pt>
                <c:pt idx="1606">
                  <c:v>3343.5076923076899</c:v>
                </c:pt>
                <c:pt idx="1607">
                  <c:v>3343.5076923076899</c:v>
                </c:pt>
                <c:pt idx="1608">
                  <c:v>3343.5076923076899</c:v>
                </c:pt>
                <c:pt idx="1609">
                  <c:v>3343.5076923076899</c:v>
                </c:pt>
                <c:pt idx="1610">
                  <c:v>3237.23076923077</c:v>
                </c:pt>
                <c:pt idx="1611">
                  <c:v>3237.23076923077</c:v>
                </c:pt>
                <c:pt idx="1612">
                  <c:v>3237.23076923077</c:v>
                </c:pt>
                <c:pt idx="1613">
                  <c:v>3237.23076923077</c:v>
                </c:pt>
                <c:pt idx="1614">
                  <c:v>3237.23076923077</c:v>
                </c:pt>
                <c:pt idx="1615">
                  <c:v>3237.23076923077</c:v>
                </c:pt>
                <c:pt idx="1616">
                  <c:v>3237.23076923077</c:v>
                </c:pt>
                <c:pt idx="1617">
                  <c:v>3237.23076923077</c:v>
                </c:pt>
                <c:pt idx="1618">
                  <c:v>3237.23076923077</c:v>
                </c:pt>
                <c:pt idx="1619">
                  <c:v>3237.23076923077</c:v>
                </c:pt>
                <c:pt idx="1620">
                  <c:v>3115.36153846154</c:v>
                </c:pt>
                <c:pt idx="1621">
                  <c:v>3115.36153846154</c:v>
                </c:pt>
                <c:pt idx="1622">
                  <c:v>3115.36153846154</c:v>
                </c:pt>
                <c:pt idx="1623">
                  <c:v>3115.36153846154</c:v>
                </c:pt>
                <c:pt idx="1624">
                  <c:v>3115.36153846154</c:v>
                </c:pt>
                <c:pt idx="1625">
                  <c:v>3115.36153846154</c:v>
                </c:pt>
                <c:pt idx="1626">
                  <c:v>3115.36153846154</c:v>
                </c:pt>
                <c:pt idx="1627">
                  <c:v>3115.36153846154</c:v>
                </c:pt>
                <c:pt idx="1628">
                  <c:v>3115.36153846154</c:v>
                </c:pt>
                <c:pt idx="1629">
                  <c:v>3115.36153846154</c:v>
                </c:pt>
                <c:pt idx="1630">
                  <c:v>2892.5846153846101</c:v>
                </c:pt>
                <c:pt idx="1631">
                  <c:v>2892.5846153846101</c:v>
                </c:pt>
                <c:pt idx="1632">
                  <c:v>2892.5846153846101</c:v>
                </c:pt>
                <c:pt idx="1633">
                  <c:v>2892.5846153846101</c:v>
                </c:pt>
                <c:pt idx="1634">
                  <c:v>2892.5846153846101</c:v>
                </c:pt>
                <c:pt idx="1635">
                  <c:v>2892.5846153846101</c:v>
                </c:pt>
                <c:pt idx="1636">
                  <c:v>2892.5846153846101</c:v>
                </c:pt>
                <c:pt idx="1637">
                  <c:v>2892.5846153846101</c:v>
                </c:pt>
                <c:pt idx="1638">
                  <c:v>2892.5846153846101</c:v>
                </c:pt>
                <c:pt idx="1639">
                  <c:v>2892.5846153846101</c:v>
                </c:pt>
                <c:pt idx="1640">
                  <c:v>2773.9923076923101</c:v>
                </c:pt>
                <c:pt idx="1641">
                  <c:v>2773.9923076923101</c:v>
                </c:pt>
                <c:pt idx="1642">
                  <c:v>2773.9923076923101</c:v>
                </c:pt>
                <c:pt idx="1643">
                  <c:v>2773.9923076923101</c:v>
                </c:pt>
                <c:pt idx="1644">
                  <c:v>2773.9923076923101</c:v>
                </c:pt>
                <c:pt idx="1645">
                  <c:v>2773.9923076923101</c:v>
                </c:pt>
                <c:pt idx="1646">
                  <c:v>2773.9923076923101</c:v>
                </c:pt>
                <c:pt idx="1647">
                  <c:v>2773.9923076923101</c:v>
                </c:pt>
                <c:pt idx="1648">
                  <c:v>2773.9923076923101</c:v>
                </c:pt>
                <c:pt idx="1649">
                  <c:v>2773.9923076923101</c:v>
                </c:pt>
                <c:pt idx="1650">
                  <c:v>2529.0846153846201</c:v>
                </c:pt>
                <c:pt idx="1651">
                  <c:v>2529.0846153846201</c:v>
                </c:pt>
                <c:pt idx="1652">
                  <c:v>2529.0846153846201</c:v>
                </c:pt>
                <c:pt idx="1653">
                  <c:v>2529.0846153846201</c:v>
                </c:pt>
                <c:pt idx="1654">
                  <c:v>2529.0846153846201</c:v>
                </c:pt>
                <c:pt idx="1655">
                  <c:v>2529.0846153846201</c:v>
                </c:pt>
                <c:pt idx="1656">
                  <c:v>2529.0846153846201</c:v>
                </c:pt>
                <c:pt idx="1657">
                  <c:v>2529.0846153846201</c:v>
                </c:pt>
                <c:pt idx="1658">
                  <c:v>2529.0846153846201</c:v>
                </c:pt>
                <c:pt idx="1659">
                  <c:v>2529.0846153846201</c:v>
                </c:pt>
                <c:pt idx="1660">
                  <c:v>2450.8538461538501</c:v>
                </c:pt>
                <c:pt idx="1661">
                  <c:v>2450.8538461538501</c:v>
                </c:pt>
                <c:pt idx="1662">
                  <c:v>2450.8538461538501</c:v>
                </c:pt>
                <c:pt idx="1663">
                  <c:v>2450.8538461538501</c:v>
                </c:pt>
                <c:pt idx="1664">
                  <c:v>2450.8538461538501</c:v>
                </c:pt>
                <c:pt idx="1665">
                  <c:v>2450.8538461538501</c:v>
                </c:pt>
                <c:pt idx="1666">
                  <c:v>2450.8538461538501</c:v>
                </c:pt>
                <c:pt idx="1667">
                  <c:v>2450.8538461538501</c:v>
                </c:pt>
                <c:pt idx="1668">
                  <c:v>2450.8538461538501</c:v>
                </c:pt>
                <c:pt idx="1669">
                  <c:v>2450.8538461538501</c:v>
                </c:pt>
                <c:pt idx="1670">
                  <c:v>2326.6538461538498</c:v>
                </c:pt>
                <c:pt idx="1671">
                  <c:v>2326.6538461538498</c:v>
                </c:pt>
                <c:pt idx="1672">
                  <c:v>2326.6538461538498</c:v>
                </c:pt>
                <c:pt idx="1673">
                  <c:v>2326.6538461538498</c:v>
                </c:pt>
                <c:pt idx="1674">
                  <c:v>2326.6538461538498</c:v>
                </c:pt>
                <c:pt idx="1675">
                  <c:v>2326.6538461538498</c:v>
                </c:pt>
                <c:pt idx="1676">
                  <c:v>2326.6538461538498</c:v>
                </c:pt>
                <c:pt idx="1677">
                  <c:v>2326.6538461538498</c:v>
                </c:pt>
                <c:pt idx="1678">
                  <c:v>2326.6538461538498</c:v>
                </c:pt>
                <c:pt idx="1679">
                  <c:v>2326.6538461538498</c:v>
                </c:pt>
                <c:pt idx="1680">
                  <c:v>2228.4230769230799</c:v>
                </c:pt>
                <c:pt idx="1681">
                  <c:v>2228.4230769230799</c:v>
                </c:pt>
                <c:pt idx="1682">
                  <c:v>2228.4230769230799</c:v>
                </c:pt>
                <c:pt idx="1683">
                  <c:v>2228.4230769230799</c:v>
                </c:pt>
                <c:pt idx="1684">
                  <c:v>2228.4230769230799</c:v>
                </c:pt>
                <c:pt idx="1685">
                  <c:v>2228.4230769230799</c:v>
                </c:pt>
                <c:pt idx="1686">
                  <c:v>2228.4230769230799</c:v>
                </c:pt>
                <c:pt idx="1687">
                  <c:v>2228.4230769230799</c:v>
                </c:pt>
                <c:pt idx="1688">
                  <c:v>2228.4230769230799</c:v>
                </c:pt>
                <c:pt idx="1689">
                  <c:v>2228.4230769230799</c:v>
                </c:pt>
                <c:pt idx="1690">
                  <c:v>2136.4615384615399</c:v>
                </c:pt>
                <c:pt idx="1691">
                  <c:v>2136.4615384615399</c:v>
                </c:pt>
                <c:pt idx="1692">
                  <c:v>2136.4615384615399</c:v>
                </c:pt>
                <c:pt idx="1693">
                  <c:v>2136.4615384615399</c:v>
                </c:pt>
                <c:pt idx="1694">
                  <c:v>2136.4615384615399</c:v>
                </c:pt>
                <c:pt idx="1695">
                  <c:v>2136.4615384615399</c:v>
                </c:pt>
                <c:pt idx="1696">
                  <c:v>2136.4615384615399</c:v>
                </c:pt>
                <c:pt idx="1697">
                  <c:v>2136.4615384615399</c:v>
                </c:pt>
                <c:pt idx="1698">
                  <c:v>2136.4615384615399</c:v>
                </c:pt>
                <c:pt idx="1699">
                  <c:v>2136.4615384615399</c:v>
                </c:pt>
                <c:pt idx="1700">
                  <c:v>2073.73076923077</c:v>
                </c:pt>
                <c:pt idx="1701">
                  <c:v>2073.73076923077</c:v>
                </c:pt>
                <c:pt idx="1702">
                  <c:v>2073.73076923077</c:v>
                </c:pt>
                <c:pt idx="1703">
                  <c:v>2073.73076923077</c:v>
                </c:pt>
                <c:pt idx="1704">
                  <c:v>2073.73076923077</c:v>
                </c:pt>
                <c:pt idx="1705">
                  <c:v>2073.73076923077</c:v>
                </c:pt>
                <c:pt idx="1706">
                  <c:v>2073.73076923077</c:v>
                </c:pt>
                <c:pt idx="1707">
                  <c:v>2073.73076923077</c:v>
                </c:pt>
                <c:pt idx="1708">
                  <c:v>2073.73076923077</c:v>
                </c:pt>
                <c:pt idx="1709">
                  <c:v>2073.73076923077</c:v>
                </c:pt>
                <c:pt idx="1710">
                  <c:v>1994.32307692308</c:v>
                </c:pt>
                <c:pt idx="1711">
                  <c:v>1994.32307692308</c:v>
                </c:pt>
                <c:pt idx="1712">
                  <c:v>1994.32307692308</c:v>
                </c:pt>
                <c:pt idx="1713">
                  <c:v>1994.32307692308</c:v>
                </c:pt>
                <c:pt idx="1714">
                  <c:v>1994.32307692308</c:v>
                </c:pt>
                <c:pt idx="1715">
                  <c:v>1994.32307692308</c:v>
                </c:pt>
                <c:pt idx="1716">
                  <c:v>1994.32307692308</c:v>
                </c:pt>
                <c:pt idx="1717">
                  <c:v>1994.32307692308</c:v>
                </c:pt>
                <c:pt idx="1718">
                  <c:v>1994.32307692308</c:v>
                </c:pt>
                <c:pt idx="1719">
                  <c:v>1994.32307692308</c:v>
                </c:pt>
                <c:pt idx="1720">
                  <c:v>1925.2153846153799</c:v>
                </c:pt>
                <c:pt idx="1721">
                  <c:v>1925.2153846153799</c:v>
                </c:pt>
                <c:pt idx="1722">
                  <c:v>1925.2153846153799</c:v>
                </c:pt>
                <c:pt idx="1723">
                  <c:v>1925.2153846153799</c:v>
                </c:pt>
                <c:pt idx="1724">
                  <c:v>1925.2153846153799</c:v>
                </c:pt>
                <c:pt idx="1725">
                  <c:v>1925.2153846153799</c:v>
                </c:pt>
                <c:pt idx="1726">
                  <c:v>1925.2153846153799</c:v>
                </c:pt>
                <c:pt idx="1727">
                  <c:v>1925.2153846153799</c:v>
                </c:pt>
                <c:pt idx="1728">
                  <c:v>1925.2153846153799</c:v>
                </c:pt>
                <c:pt idx="1729">
                  <c:v>1925.2153846153799</c:v>
                </c:pt>
                <c:pt idx="1730">
                  <c:v>1852.32307692308</c:v>
                </c:pt>
                <c:pt idx="1731">
                  <c:v>1852.32307692308</c:v>
                </c:pt>
                <c:pt idx="1732">
                  <c:v>1852.32307692308</c:v>
                </c:pt>
                <c:pt idx="1733">
                  <c:v>1852.32307692308</c:v>
                </c:pt>
                <c:pt idx="1734">
                  <c:v>1852.32307692308</c:v>
                </c:pt>
                <c:pt idx="1735">
                  <c:v>1852.32307692308</c:v>
                </c:pt>
                <c:pt idx="1736">
                  <c:v>1852.32307692308</c:v>
                </c:pt>
                <c:pt idx="1737">
                  <c:v>1852.32307692308</c:v>
                </c:pt>
                <c:pt idx="1738">
                  <c:v>1852.32307692308</c:v>
                </c:pt>
                <c:pt idx="1739">
                  <c:v>1852.32307692308</c:v>
                </c:pt>
                <c:pt idx="1740">
                  <c:v>1789.79230769231</c:v>
                </c:pt>
                <c:pt idx="1741">
                  <c:v>1789.79230769231</c:v>
                </c:pt>
                <c:pt idx="1742">
                  <c:v>1789.79230769231</c:v>
                </c:pt>
                <c:pt idx="1743">
                  <c:v>1789.79230769231</c:v>
                </c:pt>
                <c:pt idx="1744">
                  <c:v>1789.79230769231</c:v>
                </c:pt>
                <c:pt idx="1745">
                  <c:v>1789.79230769231</c:v>
                </c:pt>
                <c:pt idx="1746">
                  <c:v>1789.79230769231</c:v>
                </c:pt>
                <c:pt idx="1747">
                  <c:v>1789.79230769231</c:v>
                </c:pt>
                <c:pt idx="1748">
                  <c:v>1789.79230769231</c:v>
                </c:pt>
                <c:pt idx="1749">
                  <c:v>1789.79230769231</c:v>
                </c:pt>
                <c:pt idx="1750">
                  <c:v>1718.4384615384599</c:v>
                </c:pt>
                <c:pt idx="1751">
                  <c:v>1718.4384615384599</c:v>
                </c:pt>
                <c:pt idx="1752">
                  <c:v>1718.4384615384599</c:v>
                </c:pt>
                <c:pt idx="1753">
                  <c:v>1718.4384615384599</c:v>
                </c:pt>
                <c:pt idx="1754">
                  <c:v>1718.4384615384599</c:v>
                </c:pt>
                <c:pt idx="1755">
                  <c:v>1718.4384615384599</c:v>
                </c:pt>
                <c:pt idx="1756">
                  <c:v>1718.4384615384599</c:v>
                </c:pt>
                <c:pt idx="1757">
                  <c:v>1718.4384615384599</c:v>
                </c:pt>
                <c:pt idx="1758">
                  <c:v>1718.4384615384599</c:v>
                </c:pt>
                <c:pt idx="1759">
                  <c:v>1718.4384615384599</c:v>
                </c:pt>
                <c:pt idx="1760">
                  <c:v>1588.8</c:v>
                </c:pt>
                <c:pt idx="1761">
                  <c:v>1588.8</c:v>
                </c:pt>
                <c:pt idx="1762">
                  <c:v>1588.8</c:v>
                </c:pt>
                <c:pt idx="1763">
                  <c:v>1588.8</c:v>
                </c:pt>
                <c:pt idx="1764">
                  <c:v>1588.8</c:v>
                </c:pt>
                <c:pt idx="1765">
                  <c:v>1588.8</c:v>
                </c:pt>
                <c:pt idx="1766">
                  <c:v>1588.8</c:v>
                </c:pt>
                <c:pt idx="1767">
                  <c:v>1588.8</c:v>
                </c:pt>
                <c:pt idx="1768">
                  <c:v>1588.8</c:v>
                </c:pt>
                <c:pt idx="1769">
                  <c:v>1588.8</c:v>
                </c:pt>
                <c:pt idx="1770">
                  <c:v>1524.9</c:v>
                </c:pt>
                <c:pt idx="1771">
                  <c:v>1524.9</c:v>
                </c:pt>
                <c:pt idx="1772">
                  <c:v>1524.9</c:v>
                </c:pt>
                <c:pt idx="1773">
                  <c:v>1524.9</c:v>
                </c:pt>
                <c:pt idx="1774">
                  <c:v>1524.9</c:v>
                </c:pt>
                <c:pt idx="1775">
                  <c:v>1524.9</c:v>
                </c:pt>
                <c:pt idx="1776">
                  <c:v>1524.9</c:v>
                </c:pt>
                <c:pt idx="1777">
                  <c:v>1524.9</c:v>
                </c:pt>
                <c:pt idx="1778">
                  <c:v>1524.9</c:v>
                </c:pt>
                <c:pt idx="1779">
                  <c:v>1524.9</c:v>
                </c:pt>
                <c:pt idx="1780">
                  <c:v>1382.81538461538</c:v>
                </c:pt>
                <c:pt idx="1781">
                  <c:v>1382.81538461538</c:v>
                </c:pt>
                <c:pt idx="1782">
                  <c:v>1382.81538461538</c:v>
                </c:pt>
                <c:pt idx="1783">
                  <c:v>1382.81538461538</c:v>
                </c:pt>
                <c:pt idx="1784">
                  <c:v>1382.81538461538</c:v>
                </c:pt>
                <c:pt idx="1785">
                  <c:v>1382.81538461538</c:v>
                </c:pt>
                <c:pt idx="1786">
                  <c:v>1382.81538461538</c:v>
                </c:pt>
                <c:pt idx="1787">
                  <c:v>1382.81538461538</c:v>
                </c:pt>
                <c:pt idx="1788">
                  <c:v>1382.81538461538</c:v>
                </c:pt>
                <c:pt idx="1789">
                  <c:v>1382.81538461538</c:v>
                </c:pt>
                <c:pt idx="1790">
                  <c:v>1330.2846153846201</c:v>
                </c:pt>
                <c:pt idx="1791">
                  <c:v>1330.2846153846201</c:v>
                </c:pt>
                <c:pt idx="1792">
                  <c:v>1330.2846153846201</c:v>
                </c:pt>
                <c:pt idx="1793">
                  <c:v>1330.2846153846201</c:v>
                </c:pt>
                <c:pt idx="1794">
                  <c:v>1330.2846153846201</c:v>
                </c:pt>
                <c:pt idx="1795">
                  <c:v>1330.2846153846201</c:v>
                </c:pt>
                <c:pt idx="1796">
                  <c:v>1330.2846153846201</c:v>
                </c:pt>
                <c:pt idx="1797">
                  <c:v>1330.2846153846201</c:v>
                </c:pt>
                <c:pt idx="1798">
                  <c:v>1330.2846153846201</c:v>
                </c:pt>
                <c:pt idx="1799">
                  <c:v>1330.2846153846201</c:v>
                </c:pt>
                <c:pt idx="1800">
                  <c:v>1255.75384615385</c:v>
                </c:pt>
                <c:pt idx="1801">
                  <c:v>1255.75384615385</c:v>
                </c:pt>
                <c:pt idx="1802">
                  <c:v>1255.75384615385</c:v>
                </c:pt>
                <c:pt idx="1803">
                  <c:v>1255.75384615385</c:v>
                </c:pt>
                <c:pt idx="1804">
                  <c:v>1255.75384615385</c:v>
                </c:pt>
                <c:pt idx="1805">
                  <c:v>1255.75384615385</c:v>
                </c:pt>
                <c:pt idx="1806">
                  <c:v>1255.75384615385</c:v>
                </c:pt>
                <c:pt idx="1807">
                  <c:v>1255.75384615385</c:v>
                </c:pt>
                <c:pt idx="1808">
                  <c:v>1255.75384615385</c:v>
                </c:pt>
                <c:pt idx="1809">
                  <c:v>1255.75384615385</c:v>
                </c:pt>
                <c:pt idx="1810">
                  <c:v>1199.52307692308</c:v>
                </c:pt>
                <c:pt idx="1811">
                  <c:v>1199.52307692308</c:v>
                </c:pt>
                <c:pt idx="1812">
                  <c:v>1199.52307692308</c:v>
                </c:pt>
                <c:pt idx="1813">
                  <c:v>1199.52307692308</c:v>
                </c:pt>
                <c:pt idx="1814">
                  <c:v>1199.52307692308</c:v>
                </c:pt>
                <c:pt idx="1815">
                  <c:v>1199.52307692308</c:v>
                </c:pt>
                <c:pt idx="1816">
                  <c:v>1199.52307692308</c:v>
                </c:pt>
                <c:pt idx="1817">
                  <c:v>1199.52307692308</c:v>
                </c:pt>
                <c:pt idx="1818">
                  <c:v>1199.52307692308</c:v>
                </c:pt>
                <c:pt idx="1819">
                  <c:v>1199.52307692308</c:v>
                </c:pt>
                <c:pt idx="1820">
                  <c:v>1146.8</c:v>
                </c:pt>
                <c:pt idx="1821">
                  <c:v>1146.8</c:v>
                </c:pt>
                <c:pt idx="1822">
                  <c:v>1146.8</c:v>
                </c:pt>
                <c:pt idx="1823">
                  <c:v>1146.8</c:v>
                </c:pt>
                <c:pt idx="1824">
                  <c:v>1146.8</c:v>
                </c:pt>
                <c:pt idx="1825">
                  <c:v>1146.8</c:v>
                </c:pt>
                <c:pt idx="1826">
                  <c:v>1146.8</c:v>
                </c:pt>
                <c:pt idx="1827">
                  <c:v>1146.8</c:v>
                </c:pt>
                <c:pt idx="1828">
                  <c:v>1146.8</c:v>
                </c:pt>
                <c:pt idx="1829">
                  <c:v>1146.8</c:v>
                </c:pt>
                <c:pt idx="1830">
                  <c:v>1109.7153846153899</c:v>
                </c:pt>
                <c:pt idx="1831">
                  <c:v>1109.7153846153899</c:v>
                </c:pt>
                <c:pt idx="1832">
                  <c:v>1109.7153846153899</c:v>
                </c:pt>
                <c:pt idx="1833">
                  <c:v>1109.7153846153899</c:v>
                </c:pt>
                <c:pt idx="1834">
                  <c:v>1109.7153846153899</c:v>
                </c:pt>
                <c:pt idx="1835">
                  <c:v>1109.7153846153899</c:v>
                </c:pt>
                <c:pt idx="1836">
                  <c:v>1109.7153846153899</c:v>
                </c:pt>
                <c:pt idx="1837">
                  <c:v>1109.7153846153899</c:v>
                </c:pt>
                <c:pt idx="1838">
                  <c:v>1109.7153846153899</c:v>
                </c:pt>
                <c:pt idx="1839">
                  <c:v>1109.7153846153899</c:v>
                </c:pt>
                <c:pt idx="1840">
                  <c:v>1057.5307692307699</c:v>
                </c:pt>
                <c:pt idx="1841">
                  <c:v>1057.5307692307699</c:v>
                </c:pt>
                <c:pt idx="1842">
                  <c:v>1057.5307692307699</c:v>
                </c:pt>
                <c:pt idx="1843">
                  <c:v>1057.5307692307699</c:v>
                </c:pt>
                <c:pt idx="1844">
                  <c:v>1057.5307692307699</c:v>
                </c:pt>
                <c:pt idx="1845">
                  <c:v>1057.5307692307699</c:v>
                </c:pt>
                <c:pt idx="1846">
                  <c:v>1057.5307692307699</c:v>
                </c:pt>
                <c:pt idx="1847">
                  <c:v>1057.5307692307699</c:v>
                </c:pt>
                <c:pt idx="1848">
                  <c:v>1057.5307692307699</c:v>
                </c:pt>
                <c:pt idx="1849">
                  <c:v>1057.5307692307699</c:v>
                </c:pt>
                <c:pt idx="1850">
                  <c:v>1017.22307692308</c:v>
                </c:pt>
                <c:pt idx="1851">
                  <c:v>1017.22307692308</c:v>
                </c:pt>
                <c:pt idx="1852">
                  <c:v>1017.22307692308</c:v>
                </c:pt>
                <c:pt idx="1853">
                  <c:v>1017.22307692308</c:v>
                </c:pt>
                <c:pt idx="1854">
                  <c:v>1017.22307692308</c:v>
                </c:pt>
                <c:pt idx="1855">
                  <c:v>1017.22307692308</c:v>
                </c:pt>
                <c:pt idx="1856">
                  <c:v>1017.22307692308</c:v>
                </c:pt>
                <c:pt idx="1857">
                  <c:v>1017.22307692308</c:v>
                </c:pt>
                <c:pt idx="1858">
                  <c:v>1017.22307692308</c:v>
                </c:pt>
                <c:pt idx="1859">
                  <c:v>1017.22307692308</c:v>
                </c:pt>
                <c:pt idx="1860">
                  <c:v>973.4</c:v>
                </c:pt>
                <c:pt idx="1861">
                  <c:v>973.4</c:v>
                </c:pt>
                <c:pt idx="1862">
                  <c:v>973.4</c:v>
                </c:pt>
                <c:pt idx="1863">
                  <c:v>973.4</c:v>
                </c:pt>
                <c:pt idx="1864">
                  <c:v>973.4</c:v>
                </c:pt>
                <c:pt idx="1865">
                  <c:v>973.4</c:v>
                </c:pt>
                <c:pt idx="1866">
                  <c:v>973.4</c:v>
                </c:pt>
                <c:pt idx="1867">
                  <c:v>973.4</c:v>
                </c:pt>
                <c:pt idx="1868">
                  <c:v>973.4</c:v>
                </c:pt>
                <c:pt idx="1869">
                  <c:v>973.4</c:v>
                </c:pt>
                <c:pt idx="1870">
                  <c:v>934.79230769230799</c:v>
                </c:pt>
                <c:pt idx="1871">
                  <c:v>934.79230769230799</c:v>
                </c:pt>
                <c:pt idx="1872">
                  <c:v>934.79230769230799</c:v>
                </c:pt>
                <c:pt idx="1873">
                  <c:v>934.79230769230799</c:v>
                </c:pt>
                <c:pt idx="1874">
                  <c:v>934.79230769230799</c:v>
                </c:pt>
                <c:pt idx="1875">
                  <c:v>934.79230769230799</c:v>
                </c:pt>
                <c:pt idx="1876">
                  <c:v>934.79230769230799</c:v>
                </c:pt>
                <c:pt idx="1877">
                  <c:v>934.79230769230799</c:v>
                </c:pt>
                <c:pt idx="1878">
                  <c:v>934.79230769230799</c:v>
                </c:pt>
                <c:pt idx="1879">
                  <c:v>934.79230769230799</c:v>
                </c:pt>
                <c:pt idx="1880">
                  <c:v>891.46923076923099</c:v>
                </c:pt>
                <c:pt idx="1881">
                  <c:v>891.46923076923099</c:v>
                </c:pt>
                <c:pt idx="1882">
                  <c:v>891.46923076923099</c:v>
                </c:pt>
                <c:pt idx="1883">
                  <c:v>891.46923076923099</c:v>
                </c:pt>
                <c:pt idx="1884">
                  <c:v>891.46923076923099</c:v>
                </c:pt>
                <c:pt idx="1885">
                  <c:v>891.46923076923099</c:v>
                </c:pt>
                <c:pt idx="1886">
                  <c:v>891.46923076923099</c:v>
                </c:pt>
                <c:pt idx="1887">
                  <c:v>891.46923076923099</c:v>
                </c:pt>
                <c:pt idx="1888">
                  <c:v>891.46923076923099</c:v>
                </c:pt>
                <c:pt idx="1889">
                  <c:v>891.46923076923099</c:v>
                </c:pt>
                <c:pt idx="1890">
                  <c:v>814.361538461539</c:v>
                </c:pt>
                <c:pt idx="1891">
                  <c:v>814.361538461539</c:v>
                </c:pt>
                <c:pt idx="1892">
                  <c:v>814.361538461539</c:v>
                </c:pt>
                <c:pt idx="1893">
                  <c:v>814.361538461539</c:v>
                </c:pt>
                <c:pt idx="1894">
                  <c:v>814.361538461539</c:v>
                </c:pt>
                <c:pt idx="1895">
                  <c:v>814.361538461539</c:v>
                </c:pt>
                <c:pt idx="1896">
                  <c:v>814.361538461539</c:v>
                </c:pt>
                <c:pt idx="1897">
                  <c:v>814.361538461539</c:v>
                </c:pt>
                <c:pt idx="1898">
                  <c:v>814.361538461539</c:v>
                </c:pt>
                <c:pt idx="1899">
                  <c:v>814.361538461539</c:v>
                </c:pt>
                <c:pt idx="1900">
                  <c:v>773.80769230769204</c:v>
                </c:pt>
                <c:pt idx="1901">
                  <c:v>773.80769230769204</c:v>
                </c:pt>
                <c:pt idx="1902">
                  <c:v>773.80769230769204</c:v>
                </c:pt>
                <c:pt idx="1903">
                  <c:v>773.80769230769204</c:v>
                </c:pt>
                <c:pt idx="1904">
                  <c:v>773.80769230769204</c:v>
                </c:pt>
                <c:pt idx="1905">
                  <c:v>773.80769230769204</c:v>
                </c:pt>
                <c:pt idx="1906">
                  <c:v>773.80769230769204</c:v>
                </c:pt>
                <c:pt idx="1907">
                  <c:v>773.80769230769204</c:v>
                </c:pt>
                <c:pt idx="1908">
                  <c:v>773.80769230769204</c:v>
                </c:pt>
                <c:pt idx="1909">
                  <c:v>773.80769230769204</c:v>
                </c:pt>
                <c:pt idx="1910">
                  <c:v>693.3</c:v>
                </c:pt>
                <c:pt idx="1911">
                  <c:v>693.3</c:v>
                </c:pt>
                <c:pt idx="1912">
                  <c:v>693.3</c:v>
                </c:pt>
                <c:pt idx="1913">
                  <c:v>693.3</c:v>
                </c:pt>
                <c:pt idx="1914">
                  <c:v>693.3</c:v>
                </c:pt>
                <c:pt idx="1915">
                  <c:v>693.3</c:v>
                </c:pt>
                <c:pt idx="1916">
                  <c:v>693.3</c:v>
                </c:pt>
                <c:pt idx="1917">
                  <c:v>693.3</c:v>
                </c:pt>
                <c:pt idx="1918">
                  <c:v>693.3</c:v>
                </c:pt>
                <c:pt idx="1919">
                  <c:v>693.3</c:v>
                </c:pt>
                <c:pt idx="1920">
                  <c:v>664.88461538461502</c:v>
                </c:pt>
                <c:pt idx="1921">
                  <c:v>664.88461538461502</c:v>
                </c:pt>
                <c:pt idx="1922">
                  <c:v>664.88461538461502</c:v>
                </c:pt>
                <c:pt idx="1923">
                  <c:v>664.88461538461502</c:v>
                </c:pt>
                <c:pt idx="1924">
                  <c:v>664.88461538461502</c:v>
                </c:pt>
                <c:pt idx="1925">
                  <c:v>664.88461538461502</c:v>
                </c:pt>
                <c:pt idx="1926">
                  <c:v>664.88461538461502</c:v>
                </c:pt>
                <c:pt idx="1927">
                  <c:v>664.88461538461502</c:v>
                </c:pt>
                <c:pt idx="1928">
                  <c:v>664.88461538461502</c:v>
                </c:pt>
                <c:pt idx="1929">
                  <c:v>664.88461538461502</c:v>
                </c:pt>
                <c:pt idx="1930">
                  <c:v>621.71538461538501</c:v>
                </c:pt>
                <c:pt idx="1931">
                  <c:v>621.71538461538501</c:v>
                </c:pt>
                <c:pt idx="1932">
                  <c:v>621.71538461538501</c:v>
                </c:pt>
                <c:pt idx="1933">
                  <c:v>621.71538461538501</c:v>
                </c:pt>
                <c:pt idx="1934">
                  <c:v>621.71538461538501</c:v>
                </c:pt>
                <c:pt idx="1935">
                  <c:v>621.71538461538501</c:v>
                </c:pt>
                <c:pt idx="1936">
                  <c:v>621.71538461538501</c:v>
                </c:pt>
                <c:pt idx="1937">
                  <c:v>621.71538461538501</c:v>
                </c:pt>
                <c:pt idx="1938">
                  <c:v>621.71538461538501</c:v>
                </c:pt>
                <c:pt idx="1939">
                  <c:v>621.71538461538501</c:v>
                </c:pt>
                <c:pt idx="1940">
                  <c:v>588.6</c:v>
                </c:pt>
                <c:pt idx="1941">
                  <c:v>588.6</c:v>
                </c:pt>
                <c:pt idx="1942">
                  <c:v>588.6</c:v>
                </c:pt>
                <c:pt idx="1943">
                  <c:v>588.6</c:v>
                </c:pt>
                <c:pt idx="1944">
                  <c:v>588.6</c:v>
                </c:pt>
                <c:pt idx="1945">
                  <c:v>588.6</c:v>
                </c:pt>
                <c:pt idx="1946">
                  <c:v>588.6</c:v>
                </c:pt>
                <c:pt idx="1947">
                  <c:v>588.6</c:v>
                </c:pt>
                <c:pt idx="1948">
                  <c:v>588.6</c:v>
                </c:pt>
                <c:pt idx="1949">
                  <c:v>588.6</c:v>
                </c:pt>
                <c:pt idx="1950">
                  <c:v>558.59230769230805</c:v>
                </c:pt>
                <c:pt idx="1951">
                  <c:v>558.59230769230805</c:v>
                </c:pt>
                <c:pt idx="1952">
                  <c:v>558.59230769230805</c:v>
                </c:pt>
                <c:pt idx="1953">
                  <c:v>558.59230769230805</c:v>
                </c:pt>
                <c:pt idx="1954">
                  <c:v>558.59230769230805</c:v>
                </c:pt>
                <c:pt idx="1955">
                  <c:v>558.59230769230805</c:v>
                </c:pt>
                <c:pt idx="1956">
                  <c:v>558.59230769230805</c:v>
                </c:pt>
                <c:pt idx="1957">
                  <c:v>558.59230769230805</c:v>
                </c:pt>
                <c:pt idx="1958">
                  <c:v>558.59230769230805</c:v>
                </c:pt>
                <c:pt idx="1959">
                  <c:v>558.59230769230805</c:v>
                </c:pt>
                <c:pt idx="1960">
                  <c:v>538.538461538462</c:v>
                </c:pt>
                <c:pt idx="1961">
                  <c:v>538.538461538462</c:v>
                </c:pt>
                <c:pt idx="1962">
                  <c:v>538.538461538462</c:v>
                </c:pt>
                <c:pt idx="1963">
                  <c:v>538.538461538462</c:v>
                </c:pt>
                <c:pt idx="1964">
                  <c:v>538.538461538462</c:v>
                </c:pt>
                <c:pt idx="1965">
                  <c:v>538.538461538462</c:v>
                </c:pt>
                <c:pt idx="1966">
                  <c:v>538.538461538462</c:v>
                </c:pt>
                <c:pt idx="1967">
                  <c:v>538.538461538462</c:v>
                </c:pt>
                <c:pt idx="1968">
                  <c:v>538.538461538462</c:v>
                </c:pt>
                <c:pt idx="1969">
                  <c:v>538.538461538462</c:v>
                </c:pt>
                <c:pt idx="1970">
                  <c:v>510.54615384615403</c:v>
                </c:pt>
                <c:pt idx="1971">
                  <c:v>510.54615384615403</c:v>
                </c:pt>
                <c:pt idx="1972">
                  <c:v>510.54615384615403</c:v>
                </c:pt>
                <c:pt idx="1973">
                  <c:v>510.54615384615403</c:v>
                </c:pt>
                <c:pt idx="1974">
                  <c:v>510.54615384615403</c:v>
                </c:pt>
                <c:pt idx="1975">
                  <c:v>510.54615384615403</c:v>
                </c:pt>
                <c:pt idx="1976">
                  <c:v>510.54615384615403</c:v>
                </c:pt>
                <c:pt idx="1977">
                  <c:v>510.54615384615403</c:v>
                </c:pt>
                <c:pt idx="1978">
                  <c:v>510.54615384615403</c:v>
                </c:pt>
                <c:pt idx="1979">
                  <c:v>510.54615384615403</c:v>
                </c:pt>
                <c:pt idx="1980">
                  <c:v>489.00769230769203</c:v>
                </c:pt>
                <c:pt idx="1981">
                  <c:v>489.00769230769203</c:v>
                </c:pt>
                <c:pt idx="1982">
                  <c:v>489.00769230769203</c:v>
                </c:pt>
                <c:pt idx="1983">
                  <c:v>489.00769230769203</c:v>
                </c:pt>
                <c:pt idx="1984">
                  <c:v>489.00769230769203</c:v>
                </c:pt>
                <c:pt idx="1985">
                  <c:v>489.00769230769203</c:v>
                </c:pt>
                <c:pt idx="1986">
                  <c:v>489.00769230769203</c:v>
                </c:pt>
                <c:pt idx="1987">
                  <c:v>489.00769230769203</c:v>
                </c:pt>
                <c:pt idx="1988">
                  <c:v>489.00769230769203</c:v>
                </c:pt>
                <c:pt idx="1989">
                  <c:v>489.00769230769203</c:v>
                </c:pt>
                <c:pt idx="1990">
                  <c:v>468.33076923076902</c:v>
                </c:pt>
                <c:pt idx="1991">
                  <c:v>468.33076923076902</c:v>
                </c:pt>
                <c:pt idx="1992">
                  <c:v>468.33076923076902</c:v>
                </c:pt>
                <c:pt idx="1993">
                  <c:v>468.33076923076902</c:v>
                </c:pt>
                <c:pt idx="1994">
                  <c:v>468.33076923076902</c:v>
                </c:pt>
                <c:pt idx="1995">
                  <c:v>468.33076923076902</c:v>
                </c:pt>
                <c:pt idx="1996">
                  <c:v>468.33076923076902</c:v>
                </c:pt>
                <c:pt idx="1997">
                  <c:v>468.33076923076902</c:v>
                </c:pt>
                <c:pt idx="1998">
                  <c:v>468.33076923076902</c:v>
                </c:pt>
                <c:pt idx="1999">
                  <c:v>468.33076923076902</c:v>
                </c:pt>
                <c:pt idx="2000">
                  <c:v>452.33846153846099</c:v>
                </c:pt>
                <c:pt idx="2001">
                  <c:v>452.33846153846099</c:v>
                </c:pt>
                <c:pt idx="2002">
                  <c:v>452.33846153846099</c:v>
                </c:pt>
                <c:pt idx="2003">
                  <c:v>452.33846153846099</c:v>
                </c:pt>
                <c:pt idx="2004">
                  <c:v>452.33846153846099</c:v>
                </c:pt>
                <c:pt idx="2005">
                  <c:v>452.33846153846099</c:v>
                </c:pt>
                <c:pt idx="2006">
                  <c:v>452.33846153846099</c:v>
                </c:pt>
                <c:pt idx="2007">
                  <c:v>452.33846153846099</c:v>
                </c:pt>
                <c:pt idx="2008">
                  <c:v>452.33846153846099</c:v>
                </c:pt>
                <c:pt idx="2009">
                  <c:v>452.33846153846099</c:v>
                </c:pt>
                <c:pt idx="2010">
                  <c:v>432.230769230769</c:v>
                </c:pt>
                <c:pt idx="2011">
                  <c:v>432.230769230769</c:v>
                </c:pt>
                <c:pt idx="2012">
                  <c:v>432.230769230769</c:v>
                </c:pt>
                <c:pt idx="2013">
                  <c:v>432.230769230769</c:v>
                </c:pt>
                <c:pt idx="2014">
                  <c:v>432.230769230769</c:v>
                </c:pt>
                <c:pt idx="2015">
                  <c:v>432.230769230769</c:v>
                </c:pt>
                <c:pt idx="2016">
                  <c:v>432.230769230769</c:v>
                </c:pt>
                <c:pt idx="2017">
                  <c:v>432.230769230769</c:v>
                </c:pt>
                <c:pt idx="2018">
                  <c:v>432.230769230769</c:v>
                </c:pt>
                <c:pt idx="2019">
                  <c:v>432.230769230769</c:v>
                </c:pt>
                <c:pt idx="2020">
                  <c:v>399.461538461538</c:v>
                </c:pt>
                <c:pt idx="2021">
                  <c:v>399.461538461538</c:v>
                </c:pt>
                <c:pt idx="2022">
                  <c:v>399.461538461538</c:v>
                </c:pt>
                <c:pt idx="2023">
                  <c:v>399.461538461538</c:v>
                </c:pt>
                <c:pt idx="2024">
                  <c:v>399.461538461538</c:v>
                </c:pt>
                <c:pt idx="2025">
                  <c:v>399.461538461538</c:v>
                </c:pt>
                <c:pt idx="2026">
                  <c:v>399.461538461538</c:v>
                </c:pt>
                <c:pt idx="2027">
                  <c:v>399.461538461538</c:v>
                </c:pt>
                <c:pt idx="2028">
                  <c:v>399.461538461538</c:v>
                </c:pt>
                <c:pt idx="2029">
                  <c:v>399.461538461538</c:v>
                </c:pt>
                <c:pt idx="2030">
                  <c:v>382.02307692307699</c:v>
                </c:pt>
                <c:pt idx="2031">
                  <c:v>382.02307692307699</c:v>
                </c:pt>
                <c:pt idx="2032">
                  <c:v>382.02307692307699</c:v>
                </c:pt>
                <c:pt idx="2033">
                  <c:v>382.02307692307699</c:v>
                </c:pt>
                <c:pt idx="2034">
                  <c:v>382.02307692307699</c:v>
                </c:pt>
                <c:pt idx="2035">
                  <c:v>382.02307692307699</c:v>
                </c:pt>
                <c:pt idx="2036">
                  <c:v>382.02307692307699</c:v>
                </c:pt>
                <c:pt idx="2037">
                  <c:v>382.02307692307699</c:v>
                </c:pt>
                <c:pt idx="2038">
                  <c:v>382.02307692307699</c:v>
                </c:pt>
                <c:pt idx="2039">
                  <c:v>382.02307692307699</c:v>
                </c:pt>
                <c:pt idx="2040">
                  <c:v>352.66923076923098</c:v>
                </c:pt>
                <c:pt idx="2041">
                  <c:v>352.66923076923098</c:v>
                </c:pt>
                <c:pt idx="2042">
                  <c:v>352.66923076923098</c:v>
                </c:pt>
                <c:pt idx="2043">
                  <c:v>352.66923076923098</c:v>
                </c:pt>
                <c:pt idx="2044">
                  <c:v>352.66923076923098</c:v>
                </c:pt>
                <c:pt idx="2045">
                  <c:v>352.66923076923098</c:v>
                </c:pt>
                <c:pt idx="2046">
                  <c:v>352.66923076923098</c:v>
                </c:pt>
                <c:pt idx="2047">
                  <c:v>352.66923076923098</c:v>
                </c:pt>
                <c:pt idx="2048">
                  <c:v>352.66923076923098</c:v>
                </c:pt>
                <c:pt idx="2049">
                  <c:v>352.66923076923098</c:v>
                </c:pt>
                <c:pt idx="2050">
                  <c:v>343.1</c:v>
                </c:pt>
                <c:pt idx="2051">
                  <c:v>343.1</c:v>
                </c:pt>
                <c:pt idx="2052">
                  <c:v>343.1</c:v>
                </c:pt>
                <c:pt idx="2053">
                  <c:v>343.1</c:v>
                </c:pt>
                <c:pt idx="2054">
                  <c:v>343.1</c:v>
                </c:pt>
                <c:pt idx="2055">
                  <c:v>343.1</c:v>
                </c:pt>
                <c:pt idx="2056">
                  <c:v>343.1</c:v>
                </c:pt>
                <c:pt idx="2057">
                  <c:v>343.1</c:v>
                </c:pt>
                <c:pt idx="2058">
                  <c:v>343.1</c:v>
                </c:pt>
                <c:pt idx="2059">
                  <c:v>343.1</c:v>
                </c:pt>
                <c:pt idx="2060">
                  <c:v>325.53076923076901</c:v>
                </c:pt>
                <c:pt idx="2061">
                  <c:v>325.53076923076901</c:v>
                </c:pt>
                <c:pt idx="2062">
                  <c:v>325.53076923076901</c:v>
                </c:pt>
                <c:pt idx="2063">
                  <c:v>325.53076923076901</c:v>
                </c:pt>
                <c:pt idx="2064">
                  <c:v>325.53076923076901</c:v>
                </c:pt>
                <c:pt idx="2065">
                  <c:v>325.53076923076901</c:v>
                </c:pt>
                <c:pt idx="2066">
                  <c:v>325.53076923076901</c:v>
                </c:pt>
                <c:pt idx="2067">
                  <c:v>325.53076923076901</c:v>
                </c:pt>
                <c:pt idx="2068">
                  <c:v>325.53076923076901</c:v>
                </c:pt>
                <c:pt idx="2069">
                  <c:v>325.53076923076901</c:v>
                </c:pt>
                <c:pt idx="2070">
                  <c:v>316.769230769231</c:v>
                </c:pt>
                <c:pt idx="2071">
                  <c:v>316.769230769231</c:v>
                </c:pt>
                <c:pt idx="2072">
                  <c:v>316.769230769231</c:v>
                </c:pt>
                <c:pt idx="2073">
                  <c:v>316.769230769231</c:v>
                </c:pt>
                <c:pt idx="2074">
                  <c:v>316.769230769231</c:v>
                </c:pt>
                <c:pt idx="2075">
                  <c:v>316.769230769231</c:v>
                </c:pt>
                <c:pt idx="2076">
                  <c:v>316.769230769231</c:v>
                </c:pt>
                <c:pt idx="2077">
                  <c:v>316.769230769231</c:v>
                </c:pt>
                <c:pt idx="2078">
                  <c:v>316.769230769231</c:v>
                </c:pt>
                <c:pt idx="2079">
                  <c:v>316.769230769231</c:v>
                </c:pt>
                <c:pt idx="2080">
                  <c:v>307.16153846153799</c:v>
                </c:pt>
                <c:pt idx="2081">
                  <c:v>307.16153846153799</c:v>
                </c:pt>
                <c:pt idx="2082">
                  <c:v>307.16153846153799</c:v>
                </c:pt>
                <c:pt idx="2083">
                  <c:v>307.16153846153799</c:v>
                </c:pt>
                <c:pt idx="2084">
                  <c:v>307.16153846153799</c:v>
                </c:pt>
                <c:pt idx="2085">
                  <c:v>307.16153846153799</c:v>
                </c:pt>
                <c:pt idx="2086">
                  <c:v>307.16153846153799</c:v>
                </c:pt>
                <c:pt idx="2087">
                  <c:v>307.16153846153799</c:v>
                </c:pt>
                <c:pt idx="2088">
                  <c:v>307.16153846153799</c:v>
                </c:pt>
                <c:pt idx="2089">
                  <c:v>307.16153846153799</c:v>
                </c:pt>
                <c:pt idx="2090">
                  <c:v>302.35384615384601</c:v>
                </c:pt>
                <c:pt idx="2091">
                  <c:v>302.35384615384601</c:v>
                </c:pt>
                <c:pt idx="2092">
                  <c:v>302.35384615384601</c:v>
                </c:pt>
                <c:pt idx="2093">
                  <c:v>302.35384615384601</c:v>
                </c:pt>
                <c:pt idx="2094">
                  <c:v>302.35384615384601</c:v>
                </c:pt>
                <c:pt idx="2095">
                  <c:v>302.35384615384601</c:v>
                </c:pt>
                <c:pt idx="2096">
                  <c:v>302.35384615384601</c:v>
                </c:pt>
                <c:pt idx="2097">
                  <c:v>302.35384615384601</c:v>
                </c:pt>
                <c:pt idx="2098">
                  <c:v>302.35384615384601</c:v>
                </c:pt>
                <c:pt idx="2099">
                  <c:v>302.35384615384601</c:v>
                </c:pt>
                <c:pt idx="2100">
                  <c:v>296.04615384615403</c:v>
                </c:pt>
                <c:pt idx="2101">
                  <c:v>296.04615384615403</c:v>
                </c:pt>
                <c:pt idx="2102">
                  <c:v>296.04615384615403</c:v>
                </c:pt>
                <c:pt idx="2103">
                  <c:v>296.04615384615403</c:v>
                </c:pt>
                <c:pt idx="2104">
                  <c:v>296.04615384615403</c:v>
                </c:pt>
                <c:pt idx="2105">
                  <c:v>296.04615384615403</c:v>
                </c:pt>
                <c:pt idx="2106">
                  <c:v>296.04615384615403</c:v>
                </c:pt>
                <c:pt idx="2107">
                  <c:v>296.04615384615403</c:v>
                </c:pt>
                <c:pt idx="2108">
                  <c:v>296.04615384615403</c:v>
                </c:pt>
                <c:pt idx="2109">
                  <c:v>296.04615384615403</c:v>
                </c:pt>
                <c:pt idx="2110">
                  <c:v>291.93846153846101</c:v>
                </c:pt>
                <c:pt idx="2111">
                  <c:v>291.93846153846101</c:v>
                </c:pt>
                <c:pt idx="2112">
                  <c:v>291.93846153846101</c:v>
                </c:pt>
                <c:pt idx="2113">
                  <c:v>291.93846153846101</c:v>
                </c:pt>
                <c:pt idx="2114">
                  <c:v>291.93846153846101</c:v>
                </c:pt>
                <c:pt idx="2115">
                  <c:v>291.93846153846101</c:v>
                </c:pt>
                <c:pt idx="2116">
                  <c:v>291.93846153846101</c:v>
                </c:pt>
                <c:pt idx="2117">
                  <c:v>291.93846153846101</c:v>
                </c:pt>
                <c:pt idx="2118">
                  <c:v>291.93846153846101</c:v>
                </c:pt>
                <c:pt idx="2119">
                  <c:v>291.93846153846101</c:v>
                </c:pt>
                <c:pt idx="2120">
                  <c:v>286.83076923076902</c:v>
                </c:pt>
                <c:pt idx="2121">
                  <c:v>286.83076923076902</c:v>
                </c:pt>
                <c:pt idx="2122">
                  <c:v>286.83076923076902</c:v>
                </c:pt>
                <c:pt idx="2123">
                  <c:v>286.83076923076902</c:v>
                </c:pt>
                <c:pt idx="2124">
                  <c:v>286.83076923076902</c:v>
                </c:pt>
                <c:pt idx="2125">
                  <c:v>286.83076923076902</c:v>
                </c:pt>
                <c:pt idx="2126">
                  <c:v>286.83076923076902</c:v>
                </c:pt>
                <c:pt idx="2127">
                  <c:v>286.83076923076902</c:v>
                </c:pt>
                <c:pt idx="2128">
                  <c:v>286.83076923076902</c:v>
                </c:pt>
                <c:pt idx="2129">
                  <c:v>286.83076923076902</c:v>
                </c:pt>
                <c:pt idx="2130">
                  <c:v>284.10769230769199</c:v>
                </c:pt>
                <c:pt idx="2131">
                  <c:v>284.10769230769199</c:v>
                </c:pt>
                <c:pt idx="2132">
                  <c:v>284.10769230769199</c:v>
                </c:pt>
                <c:pt idx="2133">
                  <c:v>284.10769230769199</c:v>
                </c:pt>
                <c:pt idx="2134">
                  <c:v>284.10769230769199</c:v>
                </c:pt>
                <c:pt idx="2135">
                  <c:v>284.10769230769199</c:v>
                </c:pt>
                <c:pt idx="2136">
                  <c:v>284.10769230769199</c:v>
                </c:pt>
                <c:pt idx="2137">
                  <c:v>284.10769230769199</c:v>
                </c:pt>
                <c:pt idx="2138">
                  <c:v>284.10769230769199</c:v>
                </c:pt>
                <c:pt idx="2139">
                  <c:v>284.10769230769199</c:v>
                </c:pt>
                <c:pt idx="2140">
                  <c:v>280.79230769230799</c:v>
                </c:pt>
                <c:pt idx="2141">
                  <c:v>280.79230769230799</c:v>
                </c:pt>
                <c:pt idx="2142">
                  <c:v>280.79230769230799</c:v>
                </c:pt>
                <c:pt idx="2143">
                  <c:v>280.79230769230799</c:v>
                </c:pt>
                <c:pt idx="2144">
                  <c:v>280.79230769230799</c:v>
                </c:pt>
                <c:pt idx="2145">
                  <c:v>280.79230769230799</c:v>
                </c:pt>
                <c:pt idx="2146">
                  <c:v>280.79230769230799</c:v>
                </c:pt>
                <c:pt idx="2147">
                  <c:v>280.79230769230799</c:v>
                </c:pt>
                <c:pt idx="2148">
                  <c:v>280.79230769230799</c:v>
                </c:pt>
                <c:pt idx="2149">
                  <c:v>280.79230769230799</c:v>
                </c:pt>
                <c:pt idx="2150">
                  <c:v>252.4</c:v>
                </c:pt>
                <c:pt idx="2151">
                  <c:v>252.4</c:v>
                </c:pt>
                <c:pt idx="2152">
                  <c:v>252.4</c:v>
                </c:pt>
                <c:pt idx="2153">
                  <c:v>252.4</c:v>
                </c:pt>
                <c:pt idx="2154">
                  <c:v>252.4</c:v>
                </c:pt>
                <c:pt idx="2155">
                  <c:v>252.4</c:v>
                </c:pt>
                <c:pt idx="2156">
                  <c:v>252.4</c:v>
                </c:pt>
                <c:pt idx="2157">
                  <c:v>252.4</c:v>
                </c:pt>
                <c:pt idx="2158">
                  <c:v>252.4</c:v>
                </c:pt>
                <c:pt idx="2159">
                  <c:v>252.4</c:v>
                </c:pt>
                <c:pt idx="2160">
                  <c:v>249.138461538461</c:v>
                </c:pt>
                <c:pt idx="2161">
                  <c:v>249.138461538461</c:v>
                </c:pt>
                <c:pt idx="2162">
                  <c:v>249.138461538461</c:v>
                </c:pt>
                <c:pt idx="2163">
                  <c:v>249.138461538461</c:v>
                </c:pt>
                <c:pt idx="2164">
                  <c:v>249.138461538461</c:v>
                </c:pt>
                <c:pt idx="2165">
                  <c:v>249.138461538461</c:v>
                </c:pt>
                <c:pt idx="2166">
                  <c:v>249.138461538461</c:v>
                </c:pt>
                <c:pt idx="2167">
                  <c:v>249.138461538461</c:v>
                </c:pt>
                <c:pt idx="2168">
                  <c:v>249.138461538461</c:v>
                </c:pt>
                <c:pt idx="2169">
                  <c:v>249.138461538461</c:v>
                </c:pt>
                <c:pt idx="2170">
                  <c:v>221.84615384615401</c:v>
                </c:pt>
                <c:pt idx="2171">
                  <c:v>221.84615384615401</c:v>
                </c:pt>
                <c:pt idx="2172">
                  <c:v>221.84615384615401</c:v>
                </c:pt>
                <c:pt idx="2173">
                  <c:v>221.84615384615401</c:v>
                </c:pt>
                <c:pt idx="2174">
                  <c:v>221.84615384615401</c:v>
                </c:pt>
                <c:pt idx="2175">
                  <c:v>221.84615384615401</c:v>
                </c:pt>
                <c:pt idx="2176">
                  <c:v>221.84615384615401</c:v>
                </c:pt>
                <c:pt idx="2177">
                  <c:v>221.84615384615401</c:v>
                </c:pt>
                <c:pt idx="2178">
                  <c:v>221.84615384615401</c:v>
                </c:pt>
                <c:pt idx="2179">
                  <c:v>221.84615384615401</c:v>
                </c:pt>
                <c:pt idx="2180">
                  <c:v>219.87692307692299</c:v>
                </c:pt>
                <c:pt idx="2181">
                  <c:v>219.87692307692299</c:v>
                </c:pt>
                <c:pt idx="2182">
                  <c:v>219.87692307692299</c:v>
                </c:pt>
                <c:pt idx="2183">
                  <c:v>219.87692307692299</c:v>
                </c:pt>
                <c:pt idx="2184">
                  <c:v>219.87692307692299</c:v>
                </c:pt>
                <c:pt idx="2185">
                  <c:v>219.87692307692299</c:v>
                </c:pt>
                <c:pt idx="2186">
                  <c:v>219.87692307692299</c:v>
                </c:pt>
                <c:pt idx="2187">
                  <c:v>219.87692307692299</c:v>
                </c:pt>
                <c:pt idx="2188">
                  <c:v>219.87692307692299</c:v>
                </c:pt>
                <c:pt idx="2189">
                  <c:v>219.87692307692299</c:v>
                </c:pt>
                <c:pt idx="2190">
                  <c:v>198.184615384615</c:v>
                </c:pt>
                <c:pt idx="2191">
                  <c:v>198.184615384615</c:v>
                </c:pt>
                <c:pt idx="2192">
                  <c:v>198.184615384615</c:v>
                </c:pt>
                <c:pt idx="2193">
                  <c:v>198.184615384615</c:v>
                </c:pt>
                <c:pt idx="2194">
                  <c:v>198.184615384615</c:v>
                </c:pt>
                <c:pt idx="2195">
                  <c:v>198.184615384615</c:v>
                </c:pt>
                <c:pt idx="2196">
                  <c:v>198.184615384615</c:v>
                </c:pt>
                <c:pt idx="2197">
                  <c:v>198.184615384615</c:v>
                </c:pt>
                <c:pt idx="2198">
                  <c:v>198.184615384615</c:v>
                </c:pt>
                <c:pt idx="2199">
                  <c:v>198.184615384615</c:v>
                </c:pt>
                <c:pt idx="2200">
                  <c:v>195.43846153846101</c:v>
                </c:pt>
                <c:pt idx="2201">
                  <c:v>195.43846153846101</c:v>
                </c:pt>
                <c:pt idx="2202">
                  <c:v>195.43846153846101</c:v>
                </c:pt>
                <c:pt idx="2203">
                  <c:v>195.43846153846101</c:v>
                </c:pt>
                <c:pt idx="2204">
                  <c:v>195.43846153846101</c:v>
                </c:pt>
                <c:pt idx="2205">
                  <c:v>195.43846153846101</c:v>
                </c:pt>
                <c:pt idx="2206">
                  <c:v>195.43846153846101</c:v>
                </c:pt>
                <c:pt idx="2207">
                  <c:v>195.43846153846101</c:v>
                </c:pt>
                <c:pt idx="2208">
                  <c:v>195.43846153846101</c:v>
                </c:pt>
                <c:pt idx="2209">
                  <c:v>195.43846153846101</c:v>
                </c:pt>
                <c:pt idx="2210">
                  <c:v>177.630769230769</c:v>
                </c:pt>
                <c:pt idx="2211">
                  <c:v>177.630769230769</c:v>
                </c:pt>
                <c:pt idx="2212">
                  <c:v>177.630769230769</c:v>
                </c:pt>
                <c:pt idx="2213">
                  <c:v>177.630769230769</c:v>
                </c:pt>
                <c:pt idx="2214">
                  <c:v>177.630769230769</c:v>
                </c:pt>
                <c:pt idx="2215">
                  <c:v>177.630769230769</c:v>
                </c:pt>
                <c:pt idx="2216">
                  <c:v>177.630769230769</c:v>
                </c:pt>
                <c:pt idx="2217">
                  <c:v>177.630769230769</c:v>
                </c:pt>
                <c:pt idx="2218">
                  <c:v>177.630769230769</c:v>
                </c:pt>
                <c:pt idx="2219">
                  <c:v>177.630769230769</c:v>
                </c:pt>
                <c:pt idx="2220">
                  <c:v>175.80769230769201</c:v>
                </c:pt>
                <c:pt idx="2221">
                  <c:v>175.80769230769201</c:v>
                </c:pt>
                <c:pt idx="2222">
                  <c:v>175.80769230769201</c:v>
                </c:pt>
                <c:pt idx="2223">
                  <c:v>175.80769230769201</c:v>
                </c:pt>
                <c:pt idx="2224">
                  <c:v>175.80769230769201</c:v>
                </c:pt>
                <c:pt idx="2225">
                  <c:v>175.80769230769201</c:v>
                </c:pt>
                <c:pt idx="2226">
                  <c:v>175.80769230769201</c:v>
                </c:pt>
                <c:pt idx="2227">
                  <c:v>175.80769230769201</c:v>
                </c:pt>
                <c:pt idx="2228">
                  <c:v>175.80769230769201</c:v>
                </c:pt>
                <c:pt idx="2229">
                  <c:v>175.80769230769201</c:v>
                </c:pt>
                <c:pt idx="2230">
                  <c:v>157.66923076923101</c:v>
                </c:pt>
                <c:pt idx="2231">
                  <c:v>157.66923076923101</c:v>
                </c:pt>
                <c:pt idx="2232">
                  <c:v>157.66923076923101</c:v>
                </c:pt>
                <c:pt idx="2233">
                  <c:v>157.66923076923101</c:v>
                </c:pt>
                <c:pt idx="2234">
                  <c:v>157.66923076923101</c:v>
                </c:pt>
                <c:pt idx="2235">
                  <c:v>157.66923076923101</c:v>
                </c:pt>
                <c:pt idx="2236">
                  <c:v>157.66923076923101</c:v>
                </c:pt>
                <c:pt idx="2237">
                  <c:v>157.66923076923101</c:v>
                </c:pt>
                <c:pt idx="2238">
                  <c:v>157.66923076923101</c:v>
                </c:pt>
                <c:pt idx="2239">
                  <c:v>157.66923076923101</c:v>
                </c:pt>
                <c:pt idx="2240">
                  <c:v>155.37692307692299</c:v>
                </c:pt>
                <c:pt idx="2241">
                  <c:v>155.37692307692299</c:v>
                </c:pt>
                <c:pt idx="2242">
                  <c:v>155.37692307692299</c:v>
                </c:pt>
                <c:pt idx="2243">
                  <c:v>155.37692307692299</c:v>
                </c:pt>
                <c:pt idx="2244">
                  <c:v>155.37692307692299</c:v>
                </c:pt>
                <c:pt idx="2245">
                  <c:v>155.37692307692299</c:v>
                </c:pt>
                <c:pt idx="2246">
                  <c:v>155.37692307692299</c:v>
                </c:pt>
                <c:pt idx="2247">
                  <c:v>155.37692307692299</c:v>
                </c:pt>
                <c:pt idx="2248">
                  <c:v>155.37692307692299</c:v>
                </c:pt>
                <c:pt idx="2249">
                  <c:v>155.37692307692299</c:v>
                </c:pt>
                <c:pt idx="2250">
                  <c:v>138.93846153846201</c:v>
                </c:pt>
                <c:pt idx="2251">
                  <c:v>138.93846153846201</c:v>
                </c:pt>
                <c:pt idx="2252">
                  <c:v>138.93846153846201</c:v>
                </c:pt>
                <c:pt idx="2253">
                  <c:v>138.93846153846201</c:v>
                </c:pt>
                <c:pt idx="2254">
                  <c:v>138.93846153846201</c:v>
                </c:pt>
                <c:pt idx="2255">
                  <c:v>138.93846153846201</c:v>
                </c:pt>
                <c:pt idx="2256">
                  <c:v>138.93846153846201</c:v>
                </c:pt>
                <c:pt idx="2257">
                  <c:v>138.93846153846201</c:v>
                </c:pt>
                <c:pt idx="2258">
                  <c:v>138.93846153846201</c:v>
                </c:pt>
                <c:pt idx="2259">
                  <c:v>138.93846153846201</c:v>
                </c:pt>
                <c:pt idx="2260">
                  <c:v>137.20769230769201</c:v>
                </c:pt>
                <c:pt idx="2261">
                  <c:v>137.20769230769201</c:v>
                </c:pt>
                <c:pt idx="2262">
                  <c:v>137.20769230769201</c:v>
                </c:pt>
                <c:pt idx="2263">
                  <c:v>137.20769230769201</c:v>
                </c:pt>
                <c:pt idx="2264">
                  <c:v>137.20769230769201</c:v>
                </c:pt>
                <c:pt idx="2265">
                  <c:v>137.20769230769201</c:v>
                </c:pt>
                <c:pt idx="2266">
                  <c:v>137.20769230769201</c:v>
                </c:pt>
                <c:pt idx="2267">
                  <c:v>137.20769230769201</c:v>
                </c:pt>
                <c:pt idx="2268">
                  <c:v>137.20769230769201</c:v>
                </c:pt>
                <c:pt idx="2269">
                  <c:v>137.20769230769201</c:v>
                </c:pt>
                <c:pt idx="2270">
                  <c:v>118.638461538462</c:v>
                </c:pt>
                <c:pt idx="2271">
                  <c:v>118.638461538462</c:v>
                </c:pt>
                <c:pt idx="2272">
                  <c:v>118.638461538462</c:v>
                </c:pt>
                <c:pt idx="2273">
                  <c:v>118.638461538462</c:v>
                </c:pt>
                <c:pt idx="2274">
                  <c:v>118.638461538462</c:v>
                </c:pt>
                <c:pt idx="2275">
                  <c:v>118.638461538462</c:v>
                </c:pt>
                <c:pt idx="2276">
                  <c:v>118.638461538462</c:v>
                </c:pt>
                <c:pt idx="2277">
                  <c:v>118.638461538462</c:v>
                </c:pt>
                <c:pt idx="2278">
                  <c:v>118.638461538462</c:v>
                </c:pt>
                <c:pt idx="2279">
                  <c:v>118.638461538462</c:v>
                </c:pt>
                <c:pt idx="2280">
                  <c:v>116.676923076923</c:v>
                </c:pt>
                <c:pt idx="2281">
                  <c:v>116.676923076923</c:v>
                </c:pt>
                <c:pt idx="2282">
                  <c:v>116.676923076923</c:v>
                </c:pt>
                <c:pt idx="2283">
                  <c:v>116.676923076923</c:v>
                </c:pt>
                <c:pt idx="2284">
                  <c:v>116.676923076923</c:v>
                </c:pt>
                <c:pt idx="2285">
                  <c:v>116.676923076923</c:v>
                </c:pt>
                <c:pt idx="2286">
                  <c:v>116.676923076923</c:v>
                </c:pt>
                <c:pt idx="2287">
                  <c:v>116.676923076923</c:v>
                </c:pt>
                <c:pt idx="2288">
                  <c:v>116.676923076923</c:v>
                </c:pt>
                <c:pt idx="2289">
                  <c:v>116.676923076923</c:v>
                </c:pt>
                <c:pt idx="2290">
                  <c:v>99.592307692307699</c:v>
                </c:pt>
                <c:pt idx="2291">
                  <c:v>99.592307692307699</c:v>
                </c:pt>
                <c:pt idx="2292">
                  <c:v>99.592307692307699</c:v>
                </c:pt>
                <c:pt idx="2293">
                  <c:v>99.592307692307699</c:v>
                </c:pt>
                <c:pt idx="2294">
                  <c:v>99.592307692307699</c:v>
                </c:pt>
                <c:pt idx="2295">
                  <c:v>99.592307692307699</c:v>
                </c:pt>
                <c:pt idx="2296">
                  <c:v>99.592307692307699</c:v>
                </c:pt>
                <c:pt idx="2297">
                  <c:v>99.592307692307699</c:v>
                </c:pt>
                <c:pt idx="2298">
                  <c:v>99.592307692307699</c:v>
                </c:pt>
                <c:pt idx="2299">
                  <c:v>99.592307692307699</c:v>
                </c:pt>
                <c:pt idx="2300">
                  <c:v>95.961538461538495</c:v>
                </c:pt>
                <c:pt idx="2301">
                  <c:v>95.961538461538495</c:v>
                </c:pt>
                <c:pt idx="2302">
                  <c:v>95.961538461538495</c:v>
                </c:pt>
                <c:pt idx="2303">
                  <c:v>95.961538461538495</c:v>
                </c:pt>
                <c:pt idx="2304">
                  <c:v>95.961538461538495</c:v>
                </c:pt>
                <c:pt idx="2305">
                  <c:v>95.961538461538495</c:v>
                </c:pt>
                <c:pt idx="2306">
                  <c:v>95.961538461538495</c:v>
                </c:pt>
                <c:pt idx="2307">
                  <c:v>95.961538461538495</c:v>
                </c:pt>
                <c:pt idx="2308">
                  <c:v>95.961538461538495</c:v>
                </c:pt>
                <c:pt idx="2309">
                  <c:v>95.961538461538495</c:v>
                </c:pt>
                <c:pt idx="2310">
                  <c:v>82.007692307692295</c:v>
                </c:pt>
                <c:pt idx="2311">
                  <c:v>82.007692307692295</c:v>
                </c:pt>
                <c:pt idx="2312">
                  <c:v>82.007692307692295</c:v>
                </c:pt>
                <c:pt idx="2313">
                  <c:v>82.007692307692295</c:v>
                </c:pt>
                <c:pt idx="2314">
                  <c:v>82.007692307692295</c:v>
                </c:pt>
                <c:pt idx="2315">
                  <c:v>82.007692307692295</c:v>
                </c:pt>
                <c:pt idx="2316">
                  <c:v>82.007692307692295</c:v>
                </c:pt>
                <c:pt idx="2317">
                  <c:v>82.007692307692295</c:v>
                </c:pt>
                <c:pt idx="2318">
                  <c:v>82.007692307692295</c:v>
                </c:pt>
                <c:pt idx="2319">
                  <c:v>82.007692307692295</c:v>
                </c:pt>
                <c:pt idx="2320">
                  <c:v>82.007692307692295</c:v>
                </c:pt>
                <c:pt idx="2321">
                  <c:v>82.007692307692295</c:v>
                </c:pt>
                <c:pt idx="2322">
                  <c:v>82.007692307692295</c:v>
                </c:pt>
                <c:pt idx="2323">
                  <c:v>82.007692307692295</c:v>
                </c:pt>
                <c:pt idx="2324">
                  <c:v>82.007692307692295</c:v>
                </c:pt>
                <c:pt idx="2325">
                  <c:v>82.007692307692295</c:v>
                </c:pt>
                <c:pt idx="2326">
                  <c:v>82.007692307692295</c:v>
                </c:pt>
                <c:pt idx="2327">
                  <c:v>82.007692307692295</c:v>
                </c:pt>
                <c:pt idx="2328">
                  <c:v>82.007692307692295</c:v>
                </c:pt>
                <c:pt idx="2329">
                  <c:v>82.007692307692295</c:v>
                </c:pt>
                <c:pt idx="2330">
                  <c:v>65.646153846153794</c:v>
                </c:pt>
                <c:pt idx="2331">
                  <c:v>65.646153846153794</c:v>
                </c:pt>
                <c:pt idx="2332">
                  <c:v>65.646153846153794</c:v>
                </c:pt>
                <c:pt idx="2333">
                  <c:v>65.646153846153794</c:v>
                </c:pt>
                <c:pt idx="2334">
                  <c:v>65.646153846153794</c:v>
                </c:pt>
                <c:pt idx="2335">
                  <c:v>65.646153846153794</c:v>
                </c:pt>
                <c:pt idx="2336">
                  <c:v>65.646153846153794</c:v>
                </c:pt>
                <c:pt idx="2337">
                  <c:v>65.646153846153794</c:v>
                </c:pt>
                <c:pt idx="2338">
                  <c:v>65.646153846153794</c:v>
                </c:pt>
                <c:pt idx="2339">
                  <c:v>65.646153846153794</c:v>
                </c:pt>
                <c:pt idx="2340">
                  <c:v>65.646153846153794</c:v>
                </c:pt>
                <c:pt idx="2341">
                  <c:v>65.646153846153794</c:v>
                </c:pt>
                <c:pt idx="2342">
                  <c:v>65.646153846153794</c:v>
                </c:pt>
                <c:pt idx="2343">
                  <c:v>65.646153846153794</c:v>
                </c:pt>
                <c:pt idx="2344">
                  <c:v>65.646153846153794</c:v>
                </c:pt>
                <c:pt idx="2345">
                  <c:v>65.646153846153794</c:v>
                </c:pt>
                <c:pt idx="2346">
                  <c:v>65.646153846153794</c:v>
                </c:pt>
                <c:pt idx="2347">
                  <c:v>65.646153846153794</c:v>
                </c:pt>
                <c:pt idx="2348">
                  <c:v>65.646153846153794</c:v>
                </c:pt>
                <c:pt idx="2349">
                  <c:v>65.646153846153794</c:v>
                </c:pt>
                <c:pt idx="2350">
                  <c:v>53.5230769230769</c:v>
                </c:pt>
                <c:pt idx="2351">
                  <c:v>53.5230769230769</c:v>
                </c:pt>
                <c:pt idx="2352">
                  <c:v>53.5230769230769</c:v>
                </c:pt>
                <c:pt idx="2353">
                  <c:v>53.5230769230769</c:v>
                </c:pt>
                <c:pt idx="2354">
                  <c:v>53.5230769230769</c:v>
                </c:pt>
                <c:pt idx="2355">
                  <c:v>53.5230769230769</c:v>
                </c:pt>
                <c:pt idx="2356">
                  <c:v>53.5230769230769</c:v>
                </c:pt>
                <c:pt idx="2357">
                  <c:v>53.5230769230769</c:v>
                </c:pt>
                <c:pt idx="2358">
                  <c:v>53.5230769230769</c:v>
                </c:pt>
                <c:pt idx="2359">
                  <c:v>53.5230769230769</c:v>
                </c:pt>
                <c:pt idx="2360">
                  <c:v>53.5230769230769</c:v>
                </c:pt>
                <c:pt idx="2361">
                  <c:v>53.5230769230769</c:v>
                </c:pt>
                <c:pt idx="2362">
                  <c:v>53.5230769230769</c:v>
                </c:pt>
                <c:pt idx="2363">
                  <c:v>53.5230769230769</c:v>
                </c:pt>
                <c:pt idx="2364">
                  <c:v>53.5230769230769</c:v>
                </c:pt>
                <c:pt idx="2365">
                  <c:v>53.5230769230769</c:v>
                </c:pt>
                <c:pt idx="2366">
                  <c:v>53.5230769230769</c:v>
                </c:pt>
                <c:pt idx="2367">
                  <c:v>53.5230769230769</c:v>
                </c:pt>
                <c:pt idx="2368">
                  <c:v>53.5230769230769</c:v>
                </c:pt>
                <c:pt idx="2369">
                  <c:v>53.5230769230769</c:v>
                </c:pt>
                <c:pt idx="2370">
                  <c:v>38.853846153846199</c:v>
                </c:pt>
                <c:pt idx="2371">
                  <c:v>38.853846153846199</c:v>
                </c:pt>
                <c:pt idx="2372">
                  <c:v>38.853846153846199</c:v>
                </c:pt>
                <c:pt idx="2373">
                  <c:v>38.853846153846199</c:v>
                </c:pt>
                <c:pt idx="2374">
                  <c:v>38.853846153846199</c:v>
                </c:pt>
                <c:pt idx="2375">
                  <c:v>38.853846153846199</c:v>
                </c:pt>
                <c:pt idx="2376">
                  <c:v>38.853846153846199</c:v>
                </c:pt>
                <c:pt idx="2377">
                  <c:v>38.853846153846199</c:v>
                </c:pt>
                <c:pt idx="2378">
                  <c:v>38.853846153846199</c:v>
                </c:pt>
                <c:pt idx="2379">
                  <c:v>38.853846153846199</c:v>
                </c:pt>
                <c:pt idx="2380">
                  <c:v>38.853846153846199</c:v>
                </c:pt>
                <c:pt idx="2381">
                  <c:v>38.853846153846199</c:v>
                </c:pt>
                <c:pt idx="2382">
                  <c:v>38.853846153846199</c:v>
                </c:pt>
                <c:pt idx="2383">
                  <c:v>38.853846153846199</c:v>
                </c:pt>
                <c:pt idx="2384">
                  <c:v>38.853846153846199</c:v>
                </c:pt>
                <c:pt idx="2385">
                  <c:v>38.853846153846199</c:v>
                </c:pt>
                <c:pt idx="2386">
                  <c:v>38.853846153846199</c:v>
                </c:pt>
                <c:pt idx="2387">
                  <c:v>38.853846153846199</c:v>
                </c:pt>
                <c:pt idx="2388">
                  <c:v>38.853846153846199</c:v>
                </c:pt>
                <c:pt idx="2389">
                  <c:v>38.853846153846199</c:v>
                </c:pt>
                <c:pt idx="2390">
                  <c:v>24.330769230769199</c:v>
                </c:pt>
                <c:pt idx="2391">
                  <c:v>24.330769230769199</c:v>
                </c:pt>
                <c:pt idx="2392">
                  <c:v>24.330769230769199</c:v>
                </c:pt>
                <c:pt idx="2393">
                  <c:v>24.330769230769199</c:v>
                </c:pt>
                <c:pt idx="2394">
                  <c:v>24.330769230769199</c:v>
                </c:pt>
                <c:pt idx="2395">
                  <c:v>24.330769230769199</c:v>
                </c:pt>
                <c:pt idx="2396">
                  <c:v>24.330769230769199</c:v>
                </c:pt>
                <c:pt idx="2397">
                  <c:v>24.330769230769199</c:v>
                </c:pt>
                <c:pt idx="2398">
                  <c:v>24.330769230769199</c:v>
                </c:pt>
                <c:pt idx="2399">
                  <c:v>24.330769230769199</c:v>
                </c:pt>
                <c:pt idx="2400">
                  <c:v>24.330769230769199</c:v>
                </c:pt>
                <c:pt idx="2401">
                  <c:v>24.330769230769199</c:v>
                </c:pt>
                <c:pt idx="2402">
                  <c:v>24.330769230769199</c:v>
                </c:pt>
                <c:pt idx="2403">
                  <c:v>24.330769230769199</c:v>
                </c:pt>
                <c:pt idx="2404">
                  <c:v>24.330769230769199</c:v>
                </c:pt>
                <c:pt idx="2405">
                  <c:v>24.330769230769199</c:v>
                </c:pt>
                <c:pt idx="2406">
                  <c:v>24.330769230769199</c:v>
                </c:pt>
                <c:pt idx="2407">
                  <c:v>24.330769230769199</c:v>
                </c:pt>
                <c:pt idx="2408">
                  <c:v>24.330769230769199</c:v>
                </c:pt>
                <c:pt idx="2409">
                  <c:v>24.330769230769199</c:v>
                </c:pt>
                <c:pt idx="2410">
                  <c:v>14.5230769230769</c:v>
                </c:pt>
                <c:pt idx="2411">
                  <c:v>14.5230769230769</c:v>
                </c:pt>
                <c:pt idx="2412">
                  <c:v>14.5230769230769</c:v>
                </c:pt>
                <c:pt idx="2413">
                  <c:v>14.5230769230769</c:v>
                </c:pt>
                <c:pt idx="2414">
                  <c:v>14.5230769230769</c:v>
                </c:pt>
                <c:pt idx="2415">
                  <c:v>14.5230769230769</c:v>
                </c:pt>
                <c:pt idx="2416">
                  <c:v>14.5230769230769</c:v>
                </c:pt>
                <c:pt idx="2417">
                  <c:v>14.5230769230769</c:v>
                </c:pt>
                <c:pt idx="2418">
                  <c:v>14.5230769230769</c:v>
                </c:pt>
                <c:pt idx="2419">
                  <c:v>14.5230769230769</c:v>
                </c:pt>
                <c:pt idx="2420">
                  <c:v>14.5230769230769</c:v>
                </c:pt>
                <c:pt idx="2421">
                  <c:v>14.5230769230769</c:v>
                </c:pt>
                <c:pt idx="2422">
                  <c:v>14.5230769230769</c:v>
                </c:pt>
                <c:pt idx="2423">
                  <c:v>14.5230769230769</c:v>
                </c:pt>
                <c:pt idx="2424">
                  <c:v>14.5230769230769</c:v>
                </c:pt>
                <c:pt idx="2425">
                  <c:v>14.5230769230769</c:v>
                </c:pt>
                <c:pt idx="2426">
                  <c:v>14.5230769230769</c:v>
                </c:pt>
                <c:pt idx="2427">
                  <c:v>14.5230769230769</c:v>
                </c:pt>
                <c:pt idx="2428">
                  <c:v>14.5230769230769</c:v>
                </c:pt>
                <c:pt idx="2429">
                  <c:v>14.5230769230769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4"/>
          <c:order val="4"/>
          <c:tx>
            <c:v>20 mA</c:v>
          </c:tx>
          <c:marker>
            <c:symbol val="none"/>
          </c:marker>
          <c:val>
            <c:numRef>
              <c:f>BigPixels_70KV_PMMA!$B$5:$CPA$5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802.87692307692305</c:v>
                </c:pt>
                <c:pt idx="201">
                  <c:v>802.87692307692305</c:v>
                </c:pt>
                <c:pt idx="202">
                  <c:v>802.87692307692305</c:v>
                </c:pt>
                <c:pt idx="203">
                  <c:v>802.87692307692305</c:v>
                </c:pt>
                <c:pt idx="204">
                  <c:v>802.87692307692305</c:v>
                </c:pt>
                <c:pt idx="205">
                  <c:v>802.87692307692305</c:v>
                </c:pt>
                <c:pt idx="206">
                  <c:v>802.87692307692305</c:v>
                </c:pt>
                <c:pt idx="207">
                  <c:v>802.87692307692305</c:v>
                </c:pt>
                <c:pt idx="208">
                  <c:v>802.87692307692305</c:v>
                </c:pt>
                <c:pt idx="209">
                  <c:v>802.87692307692305</c:v>
                </c:pt>
                <c:pt idx="210">
                  <c:v>802.87692307692305</c:v>
                </c:pt>
                <c:pt idx="211">
                  <c:v>802.87692307692305</c:v>
                </c:pt>
                <c:pt idx="212">
                  <c:v>802.87692307692305</c:v>
                </c:pt>
                <c:pt idx="213">
                  <c:v>802.87692307692305</c:v>
                </c:pt>
                <c:pt idx="214">
                  <c:v>802.87692307692305</c:v>
                </c:pt>
                <c:pt idx="215">
                  <c:v>802.87692307692305</c:v>
                </c:pt>
                <c:pt idx="216">
                  <c:v>802.87692307692305</c:v>
                </c:pt>
                <c:pt idx="217">
                  <c:v>802.87692307692305</c:v>
                </c:pt>
                <c:pt idx="218">
                  <c:v>802.87692307692305</c:v>
                </c:pt>
                <c:pt idx="219">
                  <c:v>802.87692307692305</c:v>
                </c:pt>
                <c:pt idx="220">
                  <c:v>1951.4846153846199</c:v>
                </c:pt>
                <c:pt idx="221">
                  <c:v>1951.4846153846199</c:v>
                </c:pt>
                <c:pt idx="222">
                  <c:v>1951.4846153846199</c:v>
                </c:pt>
                <c:pt idx="223">
                  <c:v>1951.4846153846199</c:v>
                </c:pt>
                <c:pt idx="224">
                  <c:v>1951.4846153846199</c:v>
                </c:pt>
                <c:pt idx="225">
                  <c:v>1951.4846153846199</c:v>
                </c:pt>
                <c:pt idx="226">
                  <c:v>1951.4846153846199</c:v>
                </c:pt>
                <c:pt idx="227">
                  <c:v>1951.4846153846199</c:v>
                </c:pt>
                <c:pt idx="228">
                  <c:v>1951.4846153846199</c:v>
                </c:pt>
                <c:pt idx="229">
                  <c:v>1951.4846153846199</c:v>
                </c:pt>
                <c:pt idx="230">
                  <c:v>1951.4846153846199</c:v>
                </c:pt>
                <c:pt idx="231">
                  <c:v>1951.4846153846199</c:v>
                </c:pt>
                <c:pt idx="232">
                  <c:v>1951.4846153846199</c:v>
                </c:pt>
                <c:pt idx="233">
                  <c:v>1951.4846153846199</c:v>
                </c:pt>
                <c:pt idx="234">
                  <c:v>1951.4846153846199</c:v>
                </c:pt>
                <c:pt idx="235">
                  <c:v>1951.4846153846199</c:v>
                </c:pt>
                <c:pt idx="236">
                  <c:v>1951.4846153846199</c:v>
                </c:pt>
                <c:pt idx="237">
                  <c:v>1951.4846153846199</c:v>
                </c:pt>
                <c:pt idx="238">
                  <c:v>1951.4846153846199</c:v>
                </c:pt>
                <c:pt idx="239">
                  <c:v>1951.4846153846199</c:v>
                </c:pt>
                <c:pt idx="240">
                  <c:v>2582.2846153846199</c:v>
                </c:pt>
                <c:pt idx="241">
                  <c:v>2582.2846153846199</c:v>
                </c:pt>
                <c:pt idx="242">
                  <c:v>2582.2846153846199</c:v>
                </c:pt>
                <c:pt idx="243">
                  <c:v>2582.2846153846199</c:v>
                </c:pt>
                <c:pt idx="244">
                  <c:v>2582.2846153846199</c:v>
                </c:pt>
                <c:pt idx="245">
                  <c:v>2582.2846153846199</c:v>
                </c:pt>
                <c:pt idx="246">
                  <c:v>2582.2846153846199</c:v>
                </c:pt>
                <c:pt idx="247">
                  <c:v>2582.2846153846199</c:v>
                </c:pt>
                <c:pt idx="248">
                  <c:v>2582.2846153846199</c:v>
                </c:pt>
                <c:pt idx="249">
                  <c:v>2582.2846153846199</c:v>
                </c:pt>
                <c:pt idx="250">
                  <c:v>2582.2846153846199</c:v>
                </c:pt>
                <c:pt idx="251">
                  <c:v>2582.2846153846199</c:v>
                </c:pt>
                <c:pt idx="252">
                  <c:v>2582.2846153846199</c:v>
                </c:pt>
                <c:pt idx="253">
                  <c:v>2582.2846153846199</c:v>
                </c:pt>
                <c:pt idx="254">
                  <c:v>2582.2846153846199</c:v>
                </c:pt>
                <c:pt idx="255">
                  <c:v>2582.2846153846199</c:v>
                </c:pt>
                <c:pt idx="256">
                  <c:v>2582.2846153846199</c:v>
                </c:pt>
                <c:pt idx="257">
                  <c:v>2582.2846153846199</c:v>
                </c:pt>
                <c:pt idx="258">
                  <c:v>2582.2846153846199</c:v>
                </c:pt>
                <c:pt idx="259">
                  <c:v>2582.2846153846199</c:v>
                </c:pt>
                <c:pt idx="260">
                  <c:v>3460.0153846153798</c:v>
                </c:pt>
                <c:pt idx="261">
                  <c:v>3460.0153846153798</c:v>
                </c:pt>
                <c:pt idx="262">
                  <c:v>3460.0153846153798</c:v>
                </c:pt>
                <c:pt idx="263">
                  <c:v>3460.0153846153798</c:v>
                </c:pt>
                <c:pt idx="264">
                  <c:v>3460.0153846153798</c:v>
                </c:pt>
                <c:pt idx="265">
                  <c:v>3460.0153846153798</c:v>
                </c:pt>
                <c:pt idx="266">
                  <c:v>3460.0153846153798</c:v>
                </c:pt>
                <c:pt idx="267">
                  <c:v>3460.0153846153798</c:v>
                </c:pt>
                <c:pt idx="268">
                  <c:v>3460.0153846153798</c:v>
                </c:pt>
                <c:pt idx="269">
                  <c:v>3460.0153846153798</c:v>
                </c:pt>
                <c:pt idx="270">
                  <c:v>3460.0153846153798</c:v>
                </c:pt>
                <c:pt idx="271">
                  <c:v>3460.0153846153798</c:v>
                </c:pt>
                <c:pt idx="272">
                  <c:v>3460.0153846153798</c:v>
                </c:pt>
                <c:pt idx="273">
                  <c:v>3460.0153846153798</c:v>
                </c:pt>
                <c:pt idx="274">
                  <c:v>3460.0153846153798</c:v>
                </c:pt>
                <c:pt idx="275">
                  <c:v>3460.0153846153798</c:v>
                </c:pt>
                <c:pt idx="276">
                  <c:v>3460.0153846153798</c:v>
                </c:pt>
                <c:pt idx="277">
                  <c:v>3460.0153846153798</c:v>
                </c:pt>
                <c:pt idx="278">
                  <c:v>3460.0153846153798</c:v>
                </c:pt>
                <c:pt idx="279">
                  <c:v>3460.0153846153798</c:v>
                </c:pt>
                <c:pt idx="280">
                  <c:v>4207.2153846153897</c:v>
                </c:pt>
                <c:pt idx="281">
                  <c:v>4207.2153846153897</c:v>
                </c:pt>
                <c:pt idx="282">
                  <c:v>4207.2153846153897</c:v>
                </c:pt>
                <c:pt idx="283">
                  <c:v>4207.2153846153897</c:v>
                </c:pt>
                <c:pt idx="284">
                  <c:v>4207.2153846153897</c:v>
                </c:pt>
                <c:pt idx="285">
                  <c:v>4207.2153846153897</c:v>
                </c:pt>
                <c:pt idx="286">
                  <c:v>4207.2153846153897</c:v>
                </c:pt>
                <c:pt idx="287">
                  <c:v>4207.2153846153897</c:v>
                </c:pt>
                <c:pt idx="288">
                  <c:v>4207.2153846153897</c:v>
                </c:pt>
                <c:pt idx="289">
                  <c:v>4207.2153846153897</c:v>
                </c:pt>
                <c:pt idx="290">
                  <c:v>4207.2153846153897</c:v>
                </c:pt>
                <c:pt idx="291">
                  <c:v>4207.2153846153897</c:v>
                </c:pt>
                <c:pt idx="292">
                  <c:v>4207.2153846153897</c:v>
                </c:pt>
                <c:pt idx="293">
                  <c:v>4207.2153846153897</c:v>
                </c:pt>
                <c:pt idx="294">
                  <c:v>4207.2153846153897</c:v>
                </c:pt>
                <c:pt idx="295">
                  <c:v>4207.2153846153897</c:v>
                </c:pt>
                <c:pt idx="296">
                  <c:v>4207.2153846153897</c:v>
                </c:pt>
                <c:pt idx="297">
                  <c:v>4207.2153846153897</c:v>
                </c:pt>
                <c:pt idx="298">
                  <c:v>4207.2153846153897</c:v>
                </c:pt>
                <c:pt idx="299">
                  <c:v>4207.2153846153897</c:v>
                </c:pt>
                <c:pt idx="300">
                  <c:v>4866.3846153846198</c:v>
                </c:pt>
                <c:pt idx="301">
                  <c:v>4866.3846153846198</c:v>
                </c:pt>
                <c:pt idx="302">
                  <c:v>4866.3846153846198</c:v>
                </c:pt>
                <c:pt idx="303">
                  <c:v>4866.3846153846198</c:v>
                </c:pt>
                <c:pt idx="304">
                  <c:v>4866.3846153846198</c:v>
                </c:pt>
                <c:pt idx="305">
                  <c:v>4866.3846153846198</c:v>
                </c:pt>
                <c:pt idx="306">
                  <c:v>4866.3846153846198</c:v>
                </c:pt>
                <c:pt idx="307">
                  <c:v>4866.3846153846198</c:v>
                </c:pt>
                <c:pt idx="308">
                  <c:v>4866.3846153846198</c:v>
                </c:pt>
                <c:pt idx="309">
                  <c:v>4866.3846153846198</c:v>
                </c:pt>
                <c:pt idx="310">
                  <c:v>4866.3846153846198</c:v>
                </c:pt>
                <c:pt idx="311">
                  <c:v>4866.3846153846198</c:v>
                </c:pt>
                <c:pt idx="312">
                  <c:v>4866.3846153846198</c:v>
                </c:pt>
                <c:pt idx="313">
                  <c:v>4866.3846153846198</c:v>
                </c:pt>
                <c:pt idx="314">
                  <c:v>4866.3846153846198</c:v>
                </c:pt>
                <c:pt idx="315">
                  <c:v>4866.3846153846198</c:v>
                </c:pt>
                <c:pt idx="316">
                  <c:v>4866.3846153846198</c:v>
                </c:pt>
                <c:pt idx="317">
                  <c:v>4866.3846153846198</c:v>
                </c:pt>
                <c:pt idx="318">
                  <c:v>4866.3846153846198</c:v>
                </c:pt>
                <c:pt idx="319">
                  <c:v>4866.3846153846198</c:v>
                </c:pt>
                <c:pt idx="320">
                  <c:v>5627.68461538462</c:v>
                </c:pt>
                <c:pt idx="321">
                  <c:v>5627.68461538462</c:v>
                </c:pt>
                <c:pt idx="322">
                  <c:v>5627.68461538462</c:v>
                </c:pt>
                <c:pt idx="323">
                  <c:v>5627.68461538462</c:v>
                </c:pt>
                <c:pt idx="324">
                  <c:v>5627.68461538462</c:v>
                </c:pt>
                <c:pt idx="325">
                  <c:v>5627.68461538462</c:v>
                </c:pt>
                <c:pt idx="326">
                  <c:v>5627.68461538462</c:v>
                </c:pt>
                <c:pt idx="327">
                  <c:v>5627.68461538462</c:v>
                </c:pt>
                <c:pt idx="328">
                  <c:v>5627.68461538462</c:v>
                </c:pt>
                <c:pt idx="329">
                  <c:v>5627.68461538462</c:v>
                </c:pt>
                <c:pt idx="330">
                  <c:v>5788.3769230769203</c:v>
                </c:pt>
                <c:pt idx="331">
                  <c:v>5788.3769230769203</c:v>
                </c:pt>
                <c:pt idx="332">
                  <c:v>5788.3769230769203</c:v>
                </c:pt>
                <c:pt idx="333">
                  <c:v>5788.3769230769203</c:v>
                </c:pt>
                <c:pt idx="334">
                  <c:v>5788.3769230769203</c:v>
                </c:pt>
                <c:pt idx="335">
                  <c:v>5788.3769230769203</c:v>
                </c:pt>
                <c:pt idx="336">
                  <c:v>5788.3769230769203</c:v>
                </c:pt>
                <c:pt idx="337">
                  <c:v>5788.3769230769203</c:v>
                </c:pt>
                <c:pt idx="338">
                  <c:v>5788.3769230769203</c:v>
                </c:pt>
                <c:pt idx="339">
                  <c:v>5788.3769230769203</c:v>
                </c:pt>
                <c:pt idx="340">
                  <c:v>6455.72307692308</c:v>
                </c:pt>
                <c:pt idx="341">
                  <c:v>6455.72307692308</c:v>
                </c:pt>
                <c:pt idx="342">
                  <c:v>6455.72307692308</c:v>
                </c:pt>
                <c:pt idx="343">
                  <c:v>6455.72307692308</c:v>
                </c:pt>
                <c:pt idx="344">
                  <c:v>6455.72307692308</c:v>
                </c:pt>
                <c:pt idx="345">
                  <c:v>6455.72307692308</c:v>
                </c:pt>
                <c:pt idx="346">
                  <c:v>6455.72307692308</c:v>
                </c:pt>
                <c:pt idx="347">
                  <c:v>6455.72307692308</c:v>
                </c:pt>
                <c:pt idx="348">
                  <c:v>6455.72307692308</c:v>
                </c:pt>
                <c:pt idx="349">
                  <c:v>6455.72307692308</c:v>
                </c:pt>
                <c:pt idx="350">
                  <c:v>6263.8384615384603</c:v>
                </c:pt>
                <c:pt idx="351">
                  <c:v>6263.8384615384603</c:v>
                </c:pt>
                <c:pt idx="352">
                  <c:v>6263.8384615384603</c:v>
                </c:pt>
                <c:pt idx="353">
                  <c:v>6263.8384615384603</c:v>
                </c:pt>
                <c:pt idx="354">
                  <c:v>6263.8384615384603</c:v>
                </c:pt>
                <c:pt idx="355">
                  <c:v>6263.8384615384603</c:v>
                </c:pt>
                <c:pt idx="356">
                  <c:v>6263.8384615384603</c:v>
                </c:pt>
                <c:pt idx="357">
                  <c:v>6263.8384615384603</c:v>
                </c:pt>
                <c:pt idx="358">
                  <c:v>6263.8384615384603</c:v>
                </c:pt>
                <c:pt idx="359">
                  <c:v>6263.8384615384603</c:v>
                </c:pt>
                <c:pt idx="360">
                  <c:v>6805.5076923076904</c:v>
                </c:pt>
                <c:pt idx="361">
                  <c:v>6805.5076923076904</c:v>
                </c:pt>
                <c:pt idx="362">
                  <c:v>6805.5076923076904</c:v>
                </c:pt>
                <c:pt idx="363">
                  <c:v>6805.5076923076904</c:v>
                </c:pt>
                <c:pt idx="364">
                  <c:v>6805.5076923076904</c:v>
                </c:pt>
                <c:pt idx="365">
                  <c:v>6805.5076923076904</c:v>
                </c:pt>
                <c:pt idx="366">
                  <c:v>6805.5076923076904</c:v>
                </c:pt>
                <c:pt idx="367">
                  <c:v>6805.5076923076904</c:v>
                </c:pt>
                <c:pt idx="368">
                  <c:v>6805.5076923076904</c:v>
                </c:pt>
                <c:pt idx="369">
                  <c:v>6805.5076923076904</c:v>
                </c:pt>
                <c:pt idx="370">
                  <c:v>7020.31538461538</c:v>
                </c:pt>
                <c:pt idx="371">
                  <c:v>7020.31538461538</c:v>
                </c:pt>
                <c:pt idx="372">
                  <c:v>7020.31538461538</c:v>
                </c:pt>
                <c:pt idx="373">
                  <c:v>7020.31538461538</c:v>
                </c:pt>
                <c:pt idx="374">
                  <c:v>7020.31538461538</c:v>
                </c:pt>
                <c:pt idx="375">
                  <c:v>7020.31538461538</c:v>
                </c:pt>
                <c:pt idx="376">
                  <c:v>7020.31538461538</c:v>
                </c:pt>
                <c:pt idx="377">
                  <c:v>7020.31538461538</c:v>
                </c:pt>
                <c:pt idx="378">
                  <c:v>7020.31538461538</c:v>
                </c:pt>
                <c:pt idx="379">
                  <c:v>7020.31538461538</c:v>
                </c:pt>
                <c:pt idx="380">
                  <c:v>7627.7538461538497</c:v>
                </c:pt>
                <c:pt idx="381">
                  <c:v>7627.7538461538497</c:v>
                </c:pt>
                <c:pt idx="382">
                  <c:v>7627.7538461538497</c:v>
                </c:pt>
                <c:pt idx="383">
                  <c:v>7627.7538461538497</c:v>
                </c:pt>
                <c:pt idx="384">
                  <c:v>7627.7538461538497</c:v>
                </c:pt>
                <c:pt idx="385">
                  <c:v>7627.7538461538497</c:v>
                </c:pt>
                <c:pt idx="386">
                  <c:v>7627.7538461538497</c:v>
                </c:pt>
                <c:pt idx="387">
                  <c:v>7627.7538461538497</c:v>
                </c:pt>
                <c:pt idx="388">
                  <c:v>7627.7538461538497</c:v>
                </c:pt>
                <c:pt idx="389">
                  <c:v>7627.7538461538497</c:v>
                </c:pt>
                <c:pt idx="390">
                  <c:v>7399.5</c:v>
                </c:pt>
                <c:pt idx="391">
                  <c:v>7399.5</c:v>
                </c:pt>
                <c:pt idx="392">
                  <c:v>7399.5</c:v>
                </c:pt>
                <c:pt idx="393">
                  <c:v>7399.5</c:v>
                </c:pt>
                <c:pt idx="394">
                  <c:v>7399.5</c:v>
                </c:pt>
                <c:pt idx="395">
                  <c:v>7399.5</c:v>
                </c:pt>
                <c:pt idx="396">
                  <c:v>7399.5</c:v>
                </c:pt>
                <c:pt idx="397">
                  <c:v>7399.5</c:v>
                </c:pt>
                <c:pt idx="398">
                  <c:v>7399.5</c:v>
                </c:pt>
                <c:pt idx="399">
                  <c:v>7399.5</c:v>
                </c:pt>
                <c:pt idx="400">
                  <c:v>7864.1230769230797</c:v>
                </c:pt>
                <c:pt idx="401">
                  <c:v>7864.1230769230797</c:v>
                </c:pt>
                <c:pt idx="402">
                  <c:v>7864.1230769230797</c:v>
                </c:pt>
                <c:pt idx="403">
                  <c:v>7864.1230769230797</c:v>
                </c:pt>
                <c:pt idx="404">
                  <c:v>7864.1230769230797</c:v>
                </c:pt>
                <c:pt idx="405">
                  <c:v>7864.1230769230797</c:v>
                </c:pt>
                <c:pt idx="406">
                  <c:v>7864.1230769230797</c:v>
                </c:pt>
                <c:pt idx="407">
                  <c:v>7864.1230769230797</c:v>
                </c:pt>
                <c:pt idx="408">
                  <c:v>7864.1230769230797</c:v>
                </c:pt>
                <c:pt idx="409">
                  <c:v>7864.1230769230797</c:v>
                </c:pt>
                <c:pt idx="410">
                  <c:v>7740.3461538461497</c:v>
                </c:pt>
                <c:pt idx="411">
                  <c:v>7740.3461538461497</c:v>
                </c:pt>
                <c:pt idx="412">
                  <c:v>7740.3461538461497</c:v>
                </c:pt>
                <c:pt idx="413">
                  <c:v>7740.3461538461497</c:v>
                </c:pt>
                <c:pt idx="414">
                  <c:v>7740.3461538461497</c:v>
                </c:pt>
                <c:pt idx="415">
                  <c:v>7740.3461538461497</c:v>
                </c:pt>
                <c:pt idx="416">
                  <c:v>7740.3461538461497</c:v>
                </c:pt>
                <c:pt idx="417">
                  <c:v>7740.3461538461497</c:v>
                </c:pt>
                <c:pt idx="418">
                  <c:v>7740.3461538461497</c:v>
                </c:pt>
                <c:pt idx="419">
                  <c:v>7740.3461538461497</c:v>
                </c:pt>
                <c:pt idx="420">
                  <c:v>8341.8538461538501</c:v>
                </c:pt>
                <c:pt idx="421">
                  <c:v>8341.8538461538501</c:v>
                </c:pt>
                <c:pt idx="422">
                  <c:v>8341.8538461538501</c:v>
                </c:pt>
                <c:pt idx="423">
                  <c:v>8341.8538461538501</c:v>
                </c:pt>
                <c:pt idx="424">
                  <c:v>8341.8538461538501</c:v>
                </c:pt>
                <c:pt idx="425">
                  <c:v>8341.8538461538501</c:v>
                </c:pt>
                <c:pt idx="426">
                  <c:v>8341.8538461538501</c:v>
                </c:pt>
                <c:pt idx="427">
                  <c:v>8341.8538461538501</c:v>
                </c:pt>
                <c:pt idx="428">
                  <c:v>8341.8538461538501</c:v>
                </c:pt>
                <c:pt idx="429">
                  <c:v>8341.8538461538501</c:v>
                </c:pt>
                <c:pt idx="430">
                  <c:v>8224.8846153846098</c:v>
                </c:pt>
                <c:pt idx="431">
                  <c:v>8224.8846153846098</c:v>
                </c:pt>
                <c:pt idx="432">
                  <c:v>8224.8846153846098</c:v>
                </c:pt>
                <c:pt idx="433">
                  <c:v>8224.8846153846098</c:v>
                </c:pt>
                <c:pt idx="434">
                  <c:v>8224.8846153846098</c:v>
                </c:pt>
                <c:pt idx="435">
                  <c:v>8224.8846153846098</c:v>
                </c:pt>
                <c:pt idx="436">
                  <c:v>8224.8846153846098</c:v>
                </c:pt>
                <c:pt idx="437">
                  <c:v>8224.8846153846098</c:v>
                </c:pt>
                <c:pt idx="438">
                  <c:v>8224.8846153846098</c:v>
                </c:pt>
                <c:pt idx="439">
                  <c:v>8224.8846153846098</c:v>
                </c:pt>
                <c:pt idx="440">
                  <c:v>8779.2000000000007</c:v>
                </c:pt>
                <c:pt idx="441">
                  <c:v>8779.2000000000007</c:v>
                </c:pt>
                <c:pt idx="442">
                  <c:v>8779.2000000000007</c:v>
                </c:pt>
                <c:pt idx="443">
                  <c:v>8779.2000000000007</c:v>
                </c:pt>
                <c:pt idx="444">
                  <c:v>8779.2000000000007</c:v>
                </c:pt>
                <c:pt idx="445">
                  <c:v>8779.2000000000007</c:v>
                </c:pt>
                <c:pt idx="446">
                  <c:v>8779.2000000000007</c:v>
                </c:pt>
                <c:pt idx="447">
                  <c:v>8779.2000000000007</c:v>
                </c:pt>
                <c:pt idx="448">
                  <c:v>8779.2000000000007</c:v>
                </c:pt>
                <c:pt idx="449">
                  <c:v>8779.2000000000007</c:v>
                </c:pt>
                <c:pt idx="450">
                  <c:v>8614.7538461538406</c:v>
                </c:pt>
                <c:pt idx="451">
                  <c:v>8614.7538461538406</c:v>
                </c:pt>
                <c:pt idx="452">
                  <c:v>8614.7538461538406</c:v>
                </c:pt>
                <c:pt idx="453">
                  <c:v>8614.7538461538406</c:v>
                </c:pt>
                <c:pt idx="454">
                  <c:v>8614.7538461538406</c:v>
                </c:pt>
                <c:pt idx="455">
                  <c:v>8614.7538461538406</c:v>
                </c:pt>
                <c:pt idx="456">
                  <c:v>8614.7538461538406</c:v>
                </c:pt>
                <c:pt idx="457">
                  <c:v>8614.7538461538406</c:v>
                </c:pt>
                <c:pt idx="458">
                  <c:v>8614.7538461538406</c:v>
                </c:pt>
                <c:pt idx="459">
                  <c:v>8614.7538461538406</c:v>
                </c:pt>
                <c:pt idx="460">
                  <c:v>8863.2153846153797</c:v>
                </c:pt>
                <c:pt idx="461">
                  <c:v>8863.2153846153797</c:v>
                </c:pt>
                <c:pt idx="462">
                  <c:v>8863.2153846153797</c:v>
                </c:pt>
                <c:pt idx="463">
                  <c:v>8863.2153846153797</c:v>
                </c:pt>
                <c:pt idx="464">
                  <c:v>8863.2153846153797</c:v>
                </c:pt>
                <c:pt idx="465">
                  <c:v>8863.2153846153797</c:v>
                </c:pt>
                <c:pt idx="466">
                  <c:v>8863.2153846153797</c:v>
                </c:pt>
                <c:pt idx="467">
                  <c:v>8863.2153846153797</c:v>
                </c:pt>
                <c:pt idx="468">
                  <c:v>8863.2153846153797</c:v>
                </c:pt>
                <c:pt idx="469">
                  <c:v>8863.2153846153797</c:v>
                </c:pt>
                <c:pt idx="470">
                  <c:v>8809.5538461538508</c:v>
                </c:pt>
                <c:pt idx="471">
                  <c:v>8809.5538461538508</c:v>
                </c:pt>
                <c:pt idx="472">
                  <c:v>8809.5538461538508</c:v>
                </c:pt>
                <c:pt idx="473">
                  <c:v>8809.5538461538508</c:v>
                </c:pt>
                <c:pt idx="474">
                  <c:v>8809.5538461538508</c:v>
                </c:pt>
                <c:pt idx="475">
                  <c:v>8809.5538461538508</c:v>
                </c:pt>
                <c:pt idx="476">
                  <c:v>8809.5538461538508</c:v>
                </c:pt>
                <c:pt idx="477">
                  <c:v>8809.5538461538508</c:v>
                </c:pt>
                <c:pt idx="478">
                  <c:v>8809.5538461538508</c:v>
                </c:pt>
                <c:pt idx="479">
                  <c:v>8809.5538461538508</c:v>
                </c:pt>
                <c:pt idx="480">
                  <c:v>9355.5076923076904</c:v>
                </c:pt>
                <c:pt idx="481">
                  <c:v>9355.5076923076904</c:v>
                </c:pt>
                <c:pt idx="482">
                  <c:v>9355.5076923076904</c:v>
                </c:pt>
                <c:pt idx="483">
                  <c:v>9355.5076923076904</c:v>
                </c:pt>
                <c:pt idx="484">
                  <c:v>9355.5076923076904</c:v>
                </c:pt>
                <c:pt idx="485">
                  <c:v>9355.5076923076904</c:v>
                </c:pt>
                <c:pt idx="486">
                  <c:v>9355.5076923076904</c:v>
                </c:pt>
                <c:pt idx="487">
                  <c:v>9355.5076923076904</c:v>
                </c:pt>
                <c:pt idx="488">
                  <c:v>9355.5076923076904</c:v>
                </c:pt>
                <c:pt idx="489">
                  <c:v>9355.5076923076904</c:v>
                </c:pt>
                <c:pt idx="490">
                  <c:v>9401.2000000000007</c:v>
                </c:pt>
                <c:pt idx="491">
                  <c:v>9401.2000000000007</c:v>
                </c:pt>
                <c:pt idx="492">
                  <c:v>9401.2000000000007</c:v>
                </c:pt>
                <c:pt idx="493">
                  <c:v>9401.2000000000007</c:v>
                </c:pt>
                <c:pt idx="494">
                  <c:v>9401.2000000000007</c:v>
                </c:pt>
                <c:pt idx="495">
                  <c:v>9401.2000000000007</c:v>
                </c:pt>
                <c:pt idx="496">
                  <c:v>9401.2000000000007</c:v>
                </c:pt>
                <c:pt idx="497">
                  <c:v>9401.2000000000007</c:v>
                </c:pt>
                <c:pt idx="498">
                  <c:v>9401.2000000000007</c:v>
                </c:pt>
                <c:pt idx="499">
                  <c:v>9401.2000000000007</c:v>
                </c:pt>
                <c:pt idx="500">
                  <c:v>9321.1692307692301</c:v>
                </c:pt>
                <c:pt idx="501">
                  <c:v>9321.1692307692301</c:v>
                </c:pt>
                <c:pt idx="502">
                  <c:v>9321.1692307692301</c:v>
                </c:pt>
                <c:pt idx="503">
                  <c:v>9321.1692307692301</c:v>
                </c:pt>
                <c:pt idx="504">
                  <c:v>9321.1692307692301</c:v>
                </c:pt>
                <c:pt idx="505">
                  <c:v>9321.1692307692301</c:v>
                </c:pt>
                <c:pt idx="506">
                  <c:v>9321.1692307692301</c:v>
                </c:pt>
                <c:pt idx="507">
                  <c:v>9321.1692307692301</c:v>
                </c:pt>
                <c:pt idx="508">
                  <c:v>9321.1692307692301</c:v>
                </c:pt>
                <c:pt idx="509">
                  <c:v>9321.1692307692301</c:v>
                </c:pt>
                <c:pt idx="510">
                  <c:v>9443.8461538461506</c:v>
                </c:pt>
                <c:pt idx="511">
                  <c:v>9443.8461538461506</c:v>
                </c:pt>
                <c:pt idx="512">
                  <c:v>9443.8461538461506</c:v>
                </c:pt>
                <c:pt idx="513">
                  <c:v>9443.8461538461506</c:v>
                </c:pt>
                <c:pt idx="514">
                  <c:v>9443.8461538461506</c:v>
                </c:pt>
                <c:pt idx="515">
                  <c:v>9443.8461538461506</c:v>
                </c:pt>
                <c:pt idx="516">
                  <c:v>9443.8461538461506</c:v>
                </c:pt>
                <c:pt idx="517">
                  <c:v>9443.8461538461506</c:v>
                </c:pt>
                <c:pt idx="518">
                  <c:v>9443.8461538461506</c:v>
                </c:pt>
                <c:pt idx="519">
                  <c:v>9443.8461538461506</c:v>
                </c:pt>
                <c:pt idx="520">
                  <c:v>9532.2615384615401</c:v>
                </c:pt>
                <c:pt idx="521">
                  <c:v>9532.2615384615401</c:v>
                </c:pt>
                <c:pt idx="522">
                  <c:v>9532.2615384615401</c:v>
                </c:pt>
                <c:pt idx="523">
                  <c:v>9532.2615384615401</c:v>
                </c:pt>
                <c:pt idx="524">
                  <c:v>9532.2615384615401</c:v>
                </c:pt>
                <c:pt idx="525">
                  <c:v>9532.2615384615401</c:v>
                </c:pt>
                <c:pt idx="526">
                  <c:v>9532.2615384615401</c:v>
                </c:pt>
                <c:pt idx="527">
                  <c:v>9532.2615384615401</c:v>
                </c:pt>
                <c:pt idx="528">
                  <c:v>9532.2615384615401</c:v>
                </c:pt>
                <c:pt idx="529">
                  <c:v>9532.2615384615401</c:v>
                </c:pt>
                <c:pt idx="530">
                  <c:v>9666.1076923076998</c:v>
                </c:pt>
                <c:pt idx="531">
                  <c:v>9666.1076923076998</c:v>
                </c:pt>
                <c:pt idx="532">
                  <c:v>9666.1076923076998</c:v>
                </c:pt>
                <c:pt idx="533">
                  <c:v>9666.1076923076998</c:v>
                </c:pt>
                <c:pt idx="534">
                  <c:v>9666.1076923076998</c:v>
                </c:pt>
                <c:pt idx="535">
                  <c:v>9666.1076923076998</c:v>
                </c:pt>
                <c:pt idx="536">
                  <c:v>9666.1076923076998</c:v>
                </c:pt>
                <c:pt idx="537">
                  <c:v>9666.1076923076998</c:v>
                </c:pt>
                <c:pt idx="538">
                  <c:v>9666.1076923076998</c:v>
                </c:pt>
                <c:pt idx="539">
                  <c:v>9666.1076923076998</c:v>
                </c:pt>
                <c:pt idx="540">
                  <c:v>9833.1000000000095</c:v>
                </c:pt>
                <c:pt idx="541">
                  <c:v>9833.1000000000095</c:v>
                </c:pt>
                <c:pt idx="542">
                  <c:v>9833.1000000000095</c:v>
                </c:pt>
                <c:pt idx="543">
                  <c:v>9833.1000000000095</c:v>
                </c:pt>
                <c:pt idx="544">
                  <c:v>9833.1000000000095</c:v>
                </c:pt>
                <c:pt idx="545">
                  <c:v>9833.1000000000095</c:v>
                </c:pt>
                <c:pt idx="546">
                  <c:v>9833.1000000000095</c:v>
                </c:pt>
                <c:pt idx="547">
                  <c:v>9833.1000000000095</c:v>
                </c:pt>
                <c:pt idx="548">
                  <c:v>9833.1000000000095</c:v>
                </c:pt>
                <c:pt idx="549">
                  <c:v>9833.1000000000095</c:v>
                </c:pt>
                <c:pt idx="550">
                  <c:v>10213.4</c:v>
                </c:pt>
                <c:pt idx="551">
                  <c:v>10213.4</c:v>
                </c:pt>
                <c:pt idx="552">
                  <c:v>10213.4</c:v>
                </c:pt>
                <c:pt idx="553">
                  <c:v>10213.4</c:v>
                </c:pt>
                <c:pt idx="554">
                  <c:v>10213.4</c:v>
                </c:pt>
                <c:pt idx="555">
                  <c:v>10213.4</c:v>
                </c:pt>
                <c:pt idx="556">
                  <c:v>10213.4</c:v>
                </c:pt>
                <c:pt idx="557">
                  <c:v>10213.4</c:v>
                </c:pt>
                <c:pt idx="558">
                  <c:v>10213.4</c:v>
                </c:pt>
                <c:pt idx="559">
                  <c:v>10213.4</c:v>
                </c:pt>
                <c:pt idx="560">
                  <c:v>10451.2615384615</c:v>
                </c:pt>
                <c:pt idx="561">
                  <c:v>10451.2615384615</c:v>
                </c:pt>
                <c:pt idx="562">
                  <c:v>10451.2615384615</c:v>
                </c:pt>
                <c:pt idx="563">
                  <c:v>10451.2615384615</c:v>
                </c:pt>
                <c:pt idx="564">
                  <c:v>10451.2615384615</c:v>
                </c:pt>
                <c:pt idx="565">
                  <c:v>10451.2615384615</c:v>
                </c:pt>
                <c:pt idx="566">
                  <c:v>10451.2615384615</c:v>
                </c:pt>
                <c:pt idx="567">
                  <c:v>10451.2615384615</c:v>
                </c:pt>
                <c:pt idx="568">
                  <c:v>10451.2615384615</c:v>
                </c:pt>
                <c:pt idx="569">
                  <c:v>10451.2615384615</c:v>
                </c:pt>
                <c:pt idx="570">
                  <c:v>10856.330769230801</c:v>
                </c:pt>
                <c:pt idx="571">
                  <c:v>10856.330769230801</c:v>
                </c:pt>
                <c:pt idx="572">
                  <c:v>10856.330769230801</c:v>
                </c:pt>
                <c:pt idx="573">
                  <c:v>10856.330769230801</c:v>
                </c:pt>
                <c:pt idx="574">
                  <c:v>10856.330769230801</c:v>
                </c:pt>
                <c:pt idx="575">
                  <c:v>10856.330769230801</c:v>
                </c:pt>
                <c:pt idx="576">
                  <c:v>10856.330769230801</c:v>
                </c:pt>
                <c:pt idx="577">
                  <c:v>10856.330769230801</c:v>
                </c:pt>
                <c:pt idx="578">
                  <c:v>10856.330769230801</c:v>
                </c:pt>
                <c:pt idx="579">
                  <c:v>10856.330769230801</c:v>
                </c:pt>
                <c:pt idx="580">
                  <c:v>11264.646153846201</c:v>
                </c:pt>
                <c:pt idx="581">
                  <c:v>11264.646153846201</c:v>
                </c:pt>
                <c:pt idx="582">
                  <c:v>11264.646153846201</c:v>
                </c:pt>
                <c:pt idx="583">
                  <c:v>11264.646153846201</c:v>
                </c:pt>
                <c:pt idx="584">
                  <c:v>11264.646153846201</c:v>
                </c:pt>
                <c:pt idx="585">
                  <c:v>11264.646153846201</c:v>
                </c:pt>
                <c:pt idx="586">
                  <c:v>11264.646153846201</c:v>
                </c:pt>
                <c:pt idx="587">
                  <c:v>11264.646153846201</c:v>
                </c:pt>
                <c:pt idx="588">
                  <c:v>11264.646153846201</c:v>
                </c:pt>
                <c:pt idx="589">
                  <c:v>11264.646153846201</c:v>
                </c:pt>
                <c:pt idx="590">
                  <c:v>12172.7</c:v>
                </c:pt>
                <c:pt idx="591">
                  <c:v>12172.7</c:v>
                </c:pt>
                <c:pt idx="592">
                  <c:v>12172.7</c:v>
                </c:pt>
                <c:pt idx="593">
                  <c:v>12172.7</c:v>
                </c:pt>
                <c:pt idx="594">
                  <c:v>12172.7</c:v>
                </c:pt>
                <c:pt idx="595">
                  <c:v>12172.7</c:v>
                </c:pt>
                <c:pt idx="596">
                  <c:v>12172.7</c:v>
                </c:pt>
                <c:pt idx="597">
                  <c:v>12172.7</c:v>
                </c:pt>
                <c:pt idx="598">
                  <c:v>12172.7</c:v>
                </c:pt>
                <c:pt idx="599">
                  <c:v>12172.7</c:v>
                </c:pt>
                <c:pt idx="600">
                  <c:v>12683.6307692308</c:v>
                </c:pt>
                <c:pt idx="601">
                  <c:v>12683.6307692308</c:v>
                </c:pt>
                <c:pt idx="602">
                  <c:v>12683.6307692308</c:v>
                </c:pt>
                <c:pt idx="603">
                  <c:v>12683.6307692308</c:v>
                </c:pt>
                <c:pt idx="604">
                  <c:v>12683.6307692308</c:v>
                </c:pt>
                <c:pt idx="605">
                  <c:v>12683.6307692308</c:v>
                </c:pt>
                <c:pt idx="606">
                  <c:v>12683.6307692308</c:v>
                </c:pt>
                <c:pt idx="607">
                  <c:v>12683.6307692308</c:v>
                </c:pt>
                <c:pt idx="608">
                  <c:v>12683.6307692308</c:v>
                </c:pt>
                <c:pt idx="609">
                  <c:v>12683.6307692308</c:v>
                </c:pt>
                <c:pt idx="610">
                  <c:v>14075.407692307699</c:v>
                </c:pt>
                <c:pt idx="611">
                  <c:v>14075.407692307699</c:v>
                </c:pt>
                <c:pt idx="612">
                  <c:v>14075.407692307699</c:v>
                </c:pt>
                <c:pt idx="613">
                  <c:v>14075.407692307699</c:v>
                </c:pt>
                <c:pt idx="614">
                  <c:v>14075.407692307699</c:v>
                </c:pt>
                <c:pt idx="615">
                  <c:v>14075.407692307699</c:v>
                </c:pt>
                <c:pt idx="616">
                  <c:v>14075.407692307699</c:v>
                </c:pt>
                <c:pt idx="617">
                  <c:v>14075.407692307699</c:v>
                </c:pt>
                <c:pt idx="618">
                  <c:v>14075.407692307699</c:v>
                </c:pt>
                <c:pt idx="619">
                  <c:v>14075.407692307699</c:v>
                </c:pt>
                <c:pt idx="620">
                  <c:v>14654.615384615399</c:v>
                </c:pt>
                <c:pt idx="621">
                  <c:v>14654.615384615399</c:v>
                </c:pt>
                <c:pt idx="622">
                  <c:v>14654.615384615399</c:v>
                </c:pt>
                <c:pt idx="623">
                  <c:v>14654.615384615399</c:v>
                </c:pt>
                <c:pt idx="624">
                  <c:v>14654.615384615399</c:v>
                </c:pt>
                <c:pt idx="625">
                  <c:v>14654.615384615399</c:v>
                </c:pt>
                <c:pt idx="626">
                  <c:v>14654.615384615399</c:v>
                </c:pt>
                <c:pt idx="627">
                  <c:v>14654.615384615399</c:v>
                </c:pt>
                <c:pt idx="628">
                  <c:v>14654.615384615399</c:v>
                </c:pt>
                <c:pt idx="629">
                  <c:v>14654.615384615399</c:v>
                </c:pt>
                <c:pt idx="630">
                  <c:v>15336.930769230799</c:v>
                </c:pt>
                <c:pt idx="631">
                  <c:v>15336.930769230799</c:v>
                </c:pt>
                <c:pt idx="632">
                  <c:v>15336.930769230799</c:v>
                </c:pt>
                <c:pt idx="633">
                  <c:v>15336.930769230799</c:v>
                </c:pt>
                <c:pt idx="634">
                  <c:v>15336.930769230799</c:v>
                </c:pt>
                <c:pt idx="635">
                  <c:v>15336.930769230799</c:v>
                </c:pt>
                <c:pt idx="636">
                  <c:v>15336.930769230799</c:v>
                </c:pt>
                <c:pt idx="637">
                  <c:v>15336.930769230799</c:v>
                </c:pt>
                <c:pt idx="638">
                  <c:v>15336.930769230799</c:v>
                </c:pt>
                <c:pt idx="639">
                  <c:v>15336.930769230799</c:v>
                </c:pt>
                <c:pt idx="640">
                  <c:v>16128.192307692299</c:v>
                </c:pt>
                <c:pt idx="641">
                  <c:v>16128.192307692299</c:v>
                </c:pt>
                <c:pt idx="642">
                  <c:v>16128.192307692299</c:v>
                </c:pt>
                <c:pt idx="643">
                  <c:v>16128.192307692299</c:v>
                </c:pt>
                <c:pt idx="644">
                  <c:v>16128.192307692299</c:v>
                </c:pt>
                <c:pt idx="645">
                  <c:v>16128.192307692299</c:v>
                </c:pt>
                <c:pt idx="646">
                  <c:v>16128.192307692299</c:v>
                </c:pt>
                <c:pt idx="647">
                  <c:v>16128.192307692299</c:v>
                </c:pt>
                <c:pt idx="648">
                  <c:v>16128.192307692299</c:v>
                </c:pt>
                <c:pt idx="649">
                  <c:v>16128.192307692299</c:v>
                </c:pt>
                <c:pt idx="650">
                  <c:v>17033.769230769201</c:v>
                </c:pt>
                <c:pt idx="651">
                  <c:v>17033.769230769201</c:v>
                </c:pt>
                <c:pt idx="652">
                  <c:v>17033.769230769201</c:v>
                </c:pt>
                <c:pt idx="653">
                  <c:v>17033.769230769201</c:v>
                </c:pt>
                <c:pt idx="654">
                  <c:v>17033.769230769201</c:v>
                </c:pt>
                <c:pt idx="655">
                  <c:v>17033.769230769201</c:v>
                </c:pt>
                <c:pt idx="656">
                  <c:v>17033.769230769201</c:v>
                </c:pt>
                <c:pt idx="657">
                  <c:v>17033.769230769201</c:v>
                </c:pt>
                <c:pt idx="658">
                  <c:v>17033.769230769201</c:v>
                </c:pt>
                <c:pt idx="659">
                  <c:v>17033.769230769201</c:v>
                </c:pt>
                <c:pt idx="660">
                  <c:v>17745.8692307692</c:v>
                </c:pt>
                <c:pt idx="661">
                  <c:v>17745.8692307692</c:v>
                </c:pt>
                <c:pt idx="662">
                  <c:v>17745.8692307692</c:v>
                </c:pt>
                <c:pt idx="663">
                  <c:v>17745.8692307692</c:v>
                </c:pt>
                <c:pt idx="664">
                  <c:v>17745.8692307692</c:v>
                </c:pt>
                <c:pt idx="665">
                  <c:v>17745.8692307692</c:v>
                </c:pt>
                <c:pt idx="666">
                  <c:v>17745.8692307692</c:v>
                </c:pt>
                <c:pt idx="667">
                  <c:v>17745.8692307692</c:v>
                </c:pt>
                <c:pt idx="668">
                  <c:v>17745.8692307692</c:v>
                </c:pt>
                <c:pt idx="669">
                  <c:v>17745.8692307692</c:v>
                </c:pt>
                <c:pt idx="670">
                  <c:v>18769.2923076923</c:v>
                </c:pt>
                <c:pt idx="671">
                  <c:v>18769.2923076923</c:v>
                </c:pt>
                <c:pt idx="672">
                  <c:v>18769.2923076923</c:v>
                </c:pt>
                <c:pt idx="673">
                  <c:v>18769.2923076923</c:v>
                </c:pt>
                <c:pt idx="674">
                  <c:v>18769.2923076923</c:v>
                </c:pt>
                <c:pt idx="675">
                  <c:v>18769.2923076923</c:v>
                </c:pt>
                <c:pt idx="676">
                  <c:v>18769.2923076923</c:v>
                </c:pt>
                <c:pt idx="677">
                  <c:v>18769.2923076923</c:v>
                </c:pt>
                <c:pt idx="678">
                  <c:v>18769.2923076923</c:v>
                </c:pt>
                <c:pt idx="679">
                  <c:v>18769.2923076923</c:v>
                </c:pt>
                <c:pt idx="680">
                  <c:v>19770.407692307701</c:v>
                </c:pt>
                <c:pt idx="681">
                  <c:v>19770.407692307701</c:v>
                </c:pt>
                <c:pt idx="682">
                  <c:v>19770.407692307701</c:v>
                </c:pt>
                <c:pt idx="683">
                  <c:v>19770.407692307701</c:v>
                </c:pt>
                <c:pt idx="684">
                  <c:v>19770.407692307701</c:v>
                </c:pt>
                <c:pt idx="685">
                  <c:v>19770.407692307701</c:v>
                </c:pt>
                <c:pt idx="686">
                  <c:v>19770.407692307701</c:v>
                </c:pt>
                <c:pt idx="687">
                  <c:v>19770.407692307701</c:v>
                </c:pt>
                <c:pt idx="688">
                  <c:v>19770.407692307701</c:v>
                </c:pt>
                <c:pt idx="689">
                  <c:v>19770.407692307701</c:v>
                </c:pt>
                <c:pt idx="690">
                  <c:v>20773.8615384615</c:v>
                </c:pt>
                <c:pt idx="691">
                  <c:v>20773.8615384615</c:v>
                </c:pt>
                <c:pt idx="692">
                  <c:v>20773.8615384615</c:v>
                </c:pt>
                <c:pt idx="693">
                  <c:v>20773.8615384615</c:v>
                </c:pt>
                <c:pt idx="694">
                  <c:v>20773.8615384615</c:v>
                </c:pt>
                <c:pt idx="695">
                  <c:v>20773.8615384615</c:v>
                </c:pt>
                <c:pt idx="696">
                  <c:v>20773.8615384615</c:v>
                </c:pt>
                <c:pt idx="697">
                  <c:v>20773.8615384615</c:v>
                </c:pt>
                <c:pt idx="698">
                  <c:v>20773.8615384615</c:v>
                </c:pt>
                <c:pt idx="699">
                  <c:v>20773.8615384615</c:v>
                </c:pt>
                <c:pt idx="700">
                  <c:v>21976.953846153901</c:v>
                </c:pt>
                <c:pt idx="701">
                  <c:v>21976.953846153901</c:v>
                </c:pt>
                <c:pt idx="702">
                  <c:v>21976.953846153901</c:v>
                </c:pt>
                <c:pt idx="703">
                  <c:v>21976.953846153901</c:v>
                </c:pt>
                <c:pt idx="704">
                  <c:v>21976.953846153901</c:v>
                </c:pt>
                <c:pt idx="705">
                  <c:v>21976.953846153901</c:v>
                </c:pt>
                <c:pt idx="706">
                  <c:v>21976.953846153901</c:v>
                </c:pt>
                <c:pt idx="707">
                  <c:v>21976.953846153901</c:v>
                </c:pt>
                <c:pt idx="708">
                  <c:v>21976.953846153901</c:v>
                </c:pt>
                <c:pt idx="709">
                  <c:v>21976.953846153901</c:v>
                </c:pt>
                <c:pt idx="710">
                  <c:v>23166.853846153899</c:v>
                </c:pt>
                <c:pt idx="711">
                  <c:v>23166.853846153899</c:v>
                </c:pt>
                <c:pt idx="712">
                  <c:v>23166.853846153899</c:v>
                </c:pt>
                <c:pt idx="713">
                  <c:v>23166.853846153899</c:v>
                </c:pt>
                <c:pt idx="714">
                  <c:v>23166.853846153899</c:v>
                </c:pt>
                <c:pt idx="715">
                  <c:v>23166.853846153899</c:v>
                </c:pt>
                <c:pt idx="716">
                  <c:v>23166.853846153899</c:v>
                </c:pt>
                <c:pt idx="717">
                  <c:v>23166.853846153899</c:v>
                </c:pt>
                <c:pt idx="718">
                  <c:v>23166.853846153899</c:v>
                </c:pt>
                <c:pt idx="719">
                  <c:v>23166.853846153899</c:v>
                </c:pt>
                <c:pt idx="720">
                  <c:v>25589.4</c:v>
                </c:pt>
                <c:pt idx="721">
                  <c:v>25589.4</c:v>
                </c:pt>
                <c:pt idx="722">
                  <c:v>25589.4</c:v>
                </c:pt>
                <c:pt idx="723">
                  <c:v>25589.4</c:v>
                </c:pt>
                <c:pt idx="724">
                  <c:v>25589.4</c:v>
                </c:pt>
                <c:pt idx="725">
                  <c:v>25589.4</c:v>
                </c:pt>
                <c:pt idx="726">
                  <c:v>25589.4</c:v>
                </c:pt>
                <c:pt idx="727">
                  <c:v>25589.4</c:v>
                </c:pt>
                <c:pt idx="728">
                  <c:v>25589.4</c:v>
                </c:pt>
                <c:pt idx="729">
                  <c:v>25589.4</c:v>
                </c:pt>
                <c:pt idx="730">
                  <c:v>26936.646153846199</c:v>
                </c:pt>
                <c:pt idx="731">
                  <c:v>26936.646153846199</c:v>
                </c:pt>
                <c:pt idx="732">
                  <c:v>26936.646153846199</c:v>
                </c:pt>
                <c:pt idx="733">
                  <c:v>26936.646153846199</c:v>
                </c:pt>
                <c:pt idx="734">
                  <c:v>26936.646153846199</c:v>
                </c:pt>
                <c:pt idx="735">
                  <c:v>26936.646153846199</c:v>
                </c:pt>
                <c:pt idx="736">
                  <c:v>26936.646153846199</c:v>
                </c:pt>
                <c:pt idx="737">
                  <c:v>26936.646153846199</c:v>
                </c:pt>
                <c:pt idx="738">
                  <c:v>26936.646153846199</c:v>
                </c:pt>
                <c:pt idx="739">
                  <c:v>26936.646153846199</c:v>
                </c:pt>
                <c:pt idx="740">
                  <c:v>30150.9230769231</c:v>
                </c:pt>
                <c:pt idx="741">
                  <c:v>30150.9230769231</c:v>
                </c:pt>
                <c:pt idx="742">
                  <c:v>30150.9230769231</c:v>
                </c:pt>
                <c:pt idx="743">
                  <c:v>30150.9230769231</c:v>
                </c:pt>
                <c:pt idx="744">
                  <c:v>30150.9230769231</c:v>
                </c:pt>
                <c:pt idx="745">
                  <c:v>30150.9230769231</c:v>
                </c:pt>
                <c:pt idx="746">
                  <c:v>30150.9230769231</c:v>
                </c:pt>
                <c:pt idx="747">
                  <c:v>30150.9230769231</c:v>
                </c:pt>
                <c:pt idx="748">
                  <c:v>30150.9230769231</c:v>
                </c:pt>
                <c:pt idx="749">
                  <c:v>30150.9230769231</c:v>
                </c:pt>
                <c:pt idx="750">
                  <c:v>31232.2923076923</c:v>
                </c:pt>
                <c:pt idx="751">
                  <c:v>31232.2923076923</c:v>
                </c:pt>
                <c:pt idx="752">
                  <c:v>31232.2923076923</c:v>
                </c:pt>
                <c:pt idx="753">
                  <c:v>31232.2923076923</c:v>
                </c:pt>
                <c:pt idx="754">
                  <c:v>31232.2923076923</c:v>
                </c:pt>
                <c:pt idx="755">
                  <c:v>31232.2923076923</c:v>
                </c:pt>
                <c:pt idx="756">
                  <c:v>31232.2923076923</c:v>
                </c:pt>
                <c:pt idx="757">
                  <c:v>31232.2923076923</c:v>
                </c:pt>
                <c:pt idx="758">
                  <c:v>31232.2923076923</c:v>
                </c:pt>
                <c:pt idx="759">
                  <c:v>31232.2923076923</c:v>
                </c:pt>
                <c:pt idx="760">
                  <c:v>32777.523076923098</c:v>
                </c:pt>
                <c:pt idx="761">
                  <c:v>32777.523076923098</c:v>
                </c:pt>
                <c:pt idx="762">
                  <c:v>32777.523076923098</c:v>
                </c:pt>
                <c:pt idx="763">
                  <c:v>32777.523076923098</c:v>
                </c:pt>
                <c:pt idx="764">
                  <c:v>32777.523076923098</c:v>
                </c:pt>
                <c:pt idx="765">
                  <c:v>32777.523076923098</c:v>
                </c:pt>
                <c:pt idx="766">
                  <c:v>32777.523076923098</c:v>
                </c:pt>
                <c:pt idx="767">
                  <c:v>32777.523076923098</c:v>
                </c:pt>
                <c:pt idx="768">
                  <c:v>32777.523076923098</c:v>
                </c:pt>
                <c:pt idx="769">
                  <c:v>32777.523076923098</c:v>
                </c:pt>
                <c:pt idx="770">
                  <c:v>34079.2692307693</c:v>
                </c:pt>
                <c:pt idx="771">
                  <c:v>34079.2692307693</c:v>
                </c:pt>
                <c:pt idx="772">
                  <c:v>34079.2692307693</c:v>
                </c:pt>
                <c:pt idx="773">
                  <c:v>34079.2692307693</c:v>
                </c:pt>
                <c:pt idx="774">
                  <c:v>34079.2692307693</c:v>
                </c:pt>
                <c:pt idx="775">
                  <c:v>34079.2692307693</c:v>
                </c:pt>
                <c:pt idx="776">
                  <c:v>34079.2692307693</c:v>
                </c:pt>
                <c:pt idx="777">
                  <c:v>34079.2692307693</c:v>
                </c:pt>
                <c:pt idx="778">
                  <c:v>34079.2692307693</c:v>
                </c:pt>
                <c:pt idx="779">
                  <c:v>34079.2692307693</c:v>
                </c:pt>
                <c:pt idx="780">
                  <c:v>35387.946153846198</c:v>
                </c:pt>
                <c:pt idx="781">
                  <c:v>35387.946153846198</c:v>
                </c:pt>
                <c:pt idx="782">
                  <c:v>35387.946153846198</c:v>
                </c:pt>
                <c:pt idx="783">
                  <c:v>35387.946153846198</c:v>
                </c:pt>
                <c:pt idx="784">
                  <c:v>35387.946153846198</c:v>
                </c:pt>
                <c:pt idx="785">
                  <c:v>35387.946153846198</c:v>
                </c:pt>
                <c:pt idx="786">
                  <c:v>35387.946153846198</c:v>
                </c:pt>
                <c:pt idx="787">
                  <c:v>35387.946153846198</c:v>
                </c:pt>
                <c:pt idx="788">
                  <c:v>35387.946153846198</c:v>
                </c:pt>
                <c:pt idx="789">
                  <c:v>35387.946153846198</c:v>
                </c:pt>
                <c:pt idx="790">
                  <c:v>36376.869230769204</c:v>
                </c:pt>
                <c:pt idx="791">
                  <c:v>36376.869230769204</c:v>
                </c:pt>
                <c:pt idx="792">
                  <c:v>36376.869230769204</c:v>
                </c:pt>
                <c:pt idx="793">
                  <c:v>36376.869230769204</c:v>
                </c:pt>
                <c:pt idx="794">
                  <c:v>36376.869230769204</c:v>
                </c:pt>
                <c:pt idx="795">
                  <c:v>36376.869230769204</c:v>
                </c:pt>
                <c:pt idx="796">
                  <c:v>36376.869230769204</c:v>
                </c:pt>
                <c:pt idx="797">
                  <c:v>36376.869230769204</c:v>
                </c:pt>
                <c:pt idx="798">
                  <c:v>36376.869230769204</c:v>
                </c:pt>
                <c:pt idx="799">
                  <c:v>36376.869230769204</c:v>
                </c:pt>
                <c:pt idx="800">
                  <c:v>37647.307692307702</c:v>
                </c:pt>
                <c:pt idx="801">
                  <c:v>37647.307692307702</c:v>
                </c:pt>
                <c:pt idx="802">
                  <c:v>37647.307692307702</c:v>
                </c:pt>
                <c:pt idx="803">
                  <c:v>37647.307692307702</c:v>
                </c:pt>
                <c:pt idx="804">
                  <c:v>37647.307692307702</c:v>
                </c:pt>
                <c:pt idx="805">
                  <c:v>37647.307692307702</c:v>
                </c:pt>
                <c:pt idx="806">
                  <c:v>37647.307692307702</c:v>
                </c:pt>
                <c:pt idx="807">
                  <c:v>37647.307692307702</c:v>
                </c:pt>
                <c:pt idx="808">
                  <c:v>37647.307692307702</c:v>
                </c:pt>
                <c:pt idx="809">
                  <c:v>37647.307692307702</c:v>
                </c:pt>
                <c:pt idx="810">
                  <c:v>38519.630769230796</c:v>
                </c:pt>
                <c:pt idx="811">
                  <c:v>38519.630769230796</c:v>
                </c:pt>
                <c:pt idx="812">
                  <c:v>38519.630769230796</c:v>
                </c:pt>
                <c:pt idx="813">
                  <c:v>38519.630769230796</c:v>
                </c:pt>
                <c:pt idx="814">
                  <c:v>38519.630769230796</c:v>
                </c:pt>
                <c:pt idx="815">
                  <c:v>38519.630769230796</c:v>
                </c:pt>
                <c:pt idx="816">
                  <c:v>38519.630769230796</c:v>
                </c:pt>
                <c:pt idx="817">
                  <c:v>38519.630769230796</c:v>
                </c:pt>
                <c:pt idx="818">
                  <c:v>38519.630769230796</c:v>
                </c:pt>
                <c:pt idx="819">
                  <c:v>38519.630769230796</c:v>
                </c:pt>
                <c:pt idx="820">
                  <c:v>39642.9230769231</c:v>
                </c:pt>
                <c:pt idx="821">
                  <c:v>39642.9230769231</c:v>
                </c:pt>
                <c:pt idx="822">
                  <c:v>39642.9230769231</c:v>
                </c:pt>
                <c:pt idx="823">
                  <c:v>39642.9230769231</c:v>
                </c:pt>
                <c:pt idx="824">
                  <c:v>39642.9230769231</c:v>
                </c:pt>
                <c:pt idx="825">
                  <c:v>39642.9230769231</c:v>
                </c:pt>
                <c:pt idx="826">
                  <c:v>39642.9230769231</c:v>
                </c:pt>
                <c:pt idx="827">
                  <c:v>39642.9230769231</c:v>
                </c:pt>
                <c:pt idx="828">
                  <c:v>39642.9230769231</c:v>
                </c:pt>
                <c:pt idx="829">
                  <c:v>39642.9230769231</c:v>
                </c:pt>
                <c:pt idx="830">
                  <c:v>40501.7615384616</c:v>
                </c:pt>
                <c:pt idx="831">
                  <c:v>40501.7615384616</c:v>
                </c:pt>
                <c:pt idx="832">
                  <c:v>40501.7615384616</c:v>
                </c:pt>
                <c:pt idx="833">
                  <c:v>40501.7615384616</c:v>
                </c:pt>
                <c:pt idx="834">
                  <c:v>40501.7615384616</c:v>
                </c:pt>
                <c:pt idx="835">
                  <c:v>40501.7615384616</c:v>
                </c:pt>
                <c:pt idx="836">
                  <c:v>40501.7615384616</c:v>
                </c:pt>
                <c:pt idx="837">
                  <c:v>40501.7615384616</c:v>
                </c:pt>
                <c:pt idx="838">
                  <c:v>40501.7615384616</c:v>
                </c:pt>
                <c:pt idx="839">
                  <c:v>40501.7615384616</c:v>
                </c:pt>
                <c:pt idx="840">
                  <c:v>41554.5769230769</c:v>
                </c:pt>
                <c:pt idx="841">
                  <c:v>41554.5769230769</c:v>
                </c:pt>
                <c:pt idx="842">
                  <c:v>41554.5769230769</c:v>
                </c:pt>
                <c:pt idx="843">
                  <c:v>41554.5769230769</c:v>
                </c:pt>
                <c:pt idx="844">
                  <c:v>41554.5769230769</c:v>
                </c:pt>
                <c:pt idx="845">
                  <c:v>41554.5769230769</c:v>
                </c:pt>
                <c:pt idx="846">
                  <c:v>41554.5769230769</c:v>
                </c:pt>
                <c:pt idx="847">
                  <c:v>41554.5769230769</c:v>
                </c:pt>
                <c:pt idx="848">
                  <c:v>41554.5769230769</c:v>
                </c:pt>
                <c:pt idx="849">
                  <c:v>41554.5769230769</c:v>
                </c:pt>
                <c:pt idx="850">
                  <c:v>43296.723076923103</c:v>
                </c:pt>
                <c:pt idx="851">
                  <c:v>43296.723076923103</c:v>
                </c:pt>
                <c:pt idx="852">
                  <c:v>43296.723076923103</c:v>
                </c:pt>
                <c:pt idx="853">
                  <c:v>43296.723076923103</c:v>
                </c:pt>
                <c:pt idx="854">
                  <c:v>43296.723076923103</c:v>
                </c:pt>
                <c:pt idx="855">
                  <c:v>43296.723076923103</c:v>
                </c:pt>
                <c:pt idx="856">
                  <c:v>43296.723076923103</c:v>
                </c:pt>
                <c:pt idx="857">
                  <c:v>43296.723076923103</c:v>
                </c:pt>
                <c:pt idx="858">
                  <c:v>43296.723076923103</c:v>
                </c:pt>
                <c:pt idx="859">
                  <c:v>43296.723076923103</c:v>
                </c:pt>
                <c:pt idx="860">
                  <c:v>44156.4</c:v>
                </c:pt>
                <c:pt idx="861">
                  <c:v>44156.4</c:v>
                </c:pt>
                <c:pt idx="862">
                  <c:v>44156.4</c:v>
                </c:pt>
                <c:pt idx="863">
                  <c:v>44156.4</c:v>
                </c:pt>
                <c:pt idx="864">
                  <c:v>44156.4</c:v>
                </c:pt>
                <c:pt idx="865">
                  <c:v>44156.4</c:v>
                </c:pt>
                <c:pt idx="866">
                  <c:v>44156.4</c:v>
                </c:pt>
                <c:pt idx="867">
                  <c:v>44156.4</c:v>
                </c:pt>
                <c:pt idx="868">
                  <c:v>44156.4</c:v>
                </c:pt>
                <c:pt idx="869">
                  <c:v>44156.4</c:v>
                </c:pt>
                <c:pt idx="870">
                  <c:v>45904.469230769202</c:v>
                </c:pt>
                <c:pt idx="871">
                  <c:v>45904.469230769202</c:v>
                </c:pt>
                <c:pt idx="872">
                  <c:v>45904.469230769202</c:v>
                </c:pt>
                <c:pt idx="873">
                  <c:v>45904.469230769202</c:v>
                </c:pt>
                <c:pt idx="874">
                  <c:v>45904.469230769202</c:v>
                </c:pt>
                <c:pt idx="875">
                  <c:v>45904.469230769202</c:v>
                </c:pt>
                <c:pt idx="876">
                  <c:v>45904.469230769202</c:v>
                </c:pt>
                <c:pt idx="877">
                  <c:v>45904.469230769202</c:v>
                </c:pt>
                <c:pt idx="878">
                  <c:v>45904.469230769202</c:v>
                </c:pt>
                <c:pt idx="879">
                  <c:v>45904.469230769202</c:v>
                </c:pt>
                <c:pt idx="880">
                  <c:v>46409</c:v>
                </c:pt>
                <c:pt idx="881">
                  <c:v>46409</c:v>
                </c:pt>
                <c:pt idx="882">
                  <c:v>46409</c:v>
                </c:pt>
                <c:pt idx="883">
                  <c:v>46409</c:v>
                </c:pt>
                <c:pt idx="884">
                  <c:v>46409</c:v>
                </c:pt>
                <c:pt idx="885">
                  <c:v>46409</c:v>
                </c:pt>
                <c:pt idx="886">
                  <c:v>46409</c:v>
                </c:pt>
                <c:pt idx="887">
                  <c:v>46409</c:v>
                </c:pt>
                <c:pt idx="888">
                  <c:v>46409</c:v>
                </c:pt>
                <c:pt idx="889">
                  <c:v>46409</c:v>
                </c:pt>
                <c:pt idx="890">
                  <c:v>47297.523076923098</c:v>
                </c:pt>
                <c:pt idx="891">
                  <c:v>47297.523076923098</c:v>
                </c:pt>
                <c:pt idx="892">
                  <c:v>47297.523076923098</c:v>
                </c:pt>
                <c:pt idx="893">
                  <c:v>47297.523076923098</c:v>
                </c:pt>
                <c:pt idx="894">
                  <c:v>47297.523076923098</c:v>
                </c:pt>
                <c:pt idx="895">
                  <c:v>47297.523076923098</c:v>
                </c:pt>
                <c:pt idx="896">
                  <c:v>47297.523076923098</c:v>
                </c:pt>
                <c:pt idx="897">
                  <c:v>47297.523076923098</c:v>
                </c:pt>
                <c:pt idx="898">
                  <c:v>47297.523076923098</c:v>
                </c:pt>
                <c:pt idx="899">
                  <c:v>47297.523076923098</c:v>
                </c:pt>
                <c:pt idx="900">
                  <c:v>47724.792307692303</c:v>
                </c:pt>
                <c:pt idx="901">
                  <c:v>47724.792307692303</c:v>
                </c:pt>
                <c:pt idx="902">
                  <c:v>47724.792307692303</c:v>
                </c:pt>
                <c:pt idx="903">
                  <c:v>47724.792307692303</c:v>
                </c:pt>
                <c:pt idx="904">
                  <c:v>47724.792307692303</c:v>
                </c:pt>
                <c:pt idx="905">
                  <c:v>47724.792307692303</c:v>
                </c:pt>
                <c:pt idx="906">
                  <c:v>47724.792307692303</c:v>
                </c:pt>
                <c:pt idx="907">
                  <c:v>47724.792307692303</c:v>
                </c:pt>
                <c:pt idx="908">
                  <c:v>47724.792307692303</c:v>
                </c:pt>
                <c:pt idx="909">
                  <c:v>47724.792307692303</c:v>
                </c:pt>
                <c:pt idx="910">
                  <c:v>47981.9230769231</c:v>
                </c:pt>
                <c:pt idx="911">
                  <c:v>47981.9230769231</c:v>
                </c:pt>
                <c:pt idx="912">
                  <c:v>47981.9230769231</c:v>
                </c:pt>
                <c:pt idx="913">
                  <c:v>47981.9230769231</c:v>
                </c:pt>
                <c:pt idx="914">
                  <c:v>47981.9230769231</c:v>
                </c:pt>
                <c:pt idx="915">
                  <c:v>47981.9230769231</c:v>
                </c:pt>
                <c:pt idx="916">
                  <c:v>47981.9230769231</c:v>
                </c:pt>
                <c:pt idx="917">
                  <c:v>47981.9230769231</c:v>
                </c:pt>
                <c:pt idx="918">
                  <c:v>47981.9230769231</c:v>
                </c:pt>
                <c:pt idx="919">
                  <c:v>47981.9230769231</c:v>
                </c:pt>
                <c:pt idx="920">
                  <c:v>48055.853846153797</c:v>
                </c:pt>
                <c:pt idx="921">
                  <c:v>48055.853846153797</c:v>
                </c:pt>
                <c:pt idx="922">
                  <c:v>48055.853846153797</c:v>
                </c:pt>
                <c:pt idx="923">
                  <c:v>48055.853846153797</c:v>
                </c:pt>
                <c:pt idx="924">
                  <c:v>48055.853846153797</c:v>
                </c:pt>
                <c:pt idx="925">
                  <c:v>48055.853846153797</c:v>
                </c:pt>
                <c:pt idx="926">
                  <c:v>48055.853846153797</c:v>
                </c:pt>
                <c:pt idx="927">
                  <c:v>48055.853846153797</c:v>
                </c:pt>
                <c:pt idx="928">
                  <c:v>48055.853846153797</c:v>
                </c:pt>
                <c:pt idx="929">
                  <c:v>48055.853846153797</c:v>
                </c:pt>
                <c:pt idx="930">
                  <c:v>48140.7</c:v>
                </c:pt>
                <c:pt idx="931">
                  <c:v>48140.7</c:v>
                </c:pt>
                <c:pt idx="932">
                  <c:v>48140.7</c:v>
                </c:pt>
                <c:pt idx="933">
                  <c:v>48140.7</c:v>
                </c:pt>
                <c:pt idx="934">
                  <c:v>48140.7</c:v>
                </c:pt>
                <c:pt idx="935">
                  <c:v>48140.7</c:v>
                </c:pt>
                <c:pt idx="936">
                  <c:v>48140.7</c:v>
                </c:pt>
                <c:pt idx="937">
                  <c:v>48140.7</c:v>
                </c:pt>
                <c:pt idx="938">
                  <c:v>48140.7</c:v>
                </c:pt>
                <c:pt idx="939">
                  <c:v>48140.7</c:v>
                </c:pt>
                <c:pt idx="940">
                  <c:v>47997.984615384601</c:v>
                </c:pt>
                <c:pt idx="941">
                  <c:v>47997.984615384601</c:v>
                </c:pt>
                <c:pt idx="942">
                  <c:v>47997.984615384601</c:v>
                </c:pt>
                <c:pt idx="943">
                  <c:v>47997.984615384601</c:v>
                </c:pt>
                <c:pt idx="944">
                  <c:v>47997.984615384601</c:v>
                </c:pt>
                <c:pt idx="945">
                  <c:v>47997.984615384601</c:v>
                </c:pt>
                <c:pt idx="946">
                  <c:v>47997.984615384601</c:v>
                </c:pt>
                <c:pt idx="947">
                  <c:v>47997.984615384601</c:v>
                </c:pt>
                <c:pt idx="948">
                  <c:v>47997.984615384601</c:v>
                </c:pt>
                <c:pt idx="949">
                  <c:v>47997.984615384601</c:v>
                </c:pt>
                <c:pt idx="950">
                  <c:v>47964.446153846096</c:v>
                </c:pt>
                <c:pt idx="951">
                  <c:v>47964.446153846096</c:v>
                </c:pt>
                <c:pt idx="952">
                  <c:v>47964.446153846096</c:v>
                </c:pt>
                <c:pt idx="953">
                  <c:v>47964.446153846096</c:v>
                </c:pt>
                <c:pt idx="954">
                  <c:v>47964.446153846096</c:v>
                </c:pt>
                <c:pt idx="955">
                  <c:v>47964.446153846096</c:v>
                </c:pt>
                <c:pt idx="956">
                  <c:v>47964.446153846096</c:v>
                </c:pt>
                <c:pt idx="957">
                  <c:v>47964.446153846096</c:v>
                </c:pt>
                <c:pt idx="958">
                  <c:v>47964.446153846096</c:v>
                </c:pt>
                <c:pt idx="959">
                  <c:v>47964.446153846096</c:v>
                </c:pt>
                <c:pt idx="960">
                  <c:v>47691.723076923001</c:v>
                </c:pt>
                <c:pt idx="961">
                  <c:v>47691.723076923001</c:v>
                </c:pt>
                <c:pt idx="962">
                  <c:v>47691.723076923001</c:v>
                </c:pt>
                <c:pt idx="963">
                  <c:v>47691.723076923001</c:v>
                </c:pt>
                <c:pt idx="964">
                  <c:v>47691.723076923001</c:v>
                </c:pt>
                <c:pt idx="965">
                  <c:v>47691.723076923001</c:v>
                </c:pt>
                <c:pt idx="966">
                  <c:v>47691.723076923001</c:v>
                </c:pt>
                <c:pt idx="967">
                  <c:v>47691.723076923001</c:v>
                </c:pt>
                <c:pt idx="968">
                  <c:v>47691.723076923001</c:v>
                </c:pt>
                <c:pt idx="969">
                  <c:v>47691.723076923001</c:v>
                </c:pt>
                <c:pt idx="970">
                  <c:v>47483.615384615397</c:v>
                </c:pt>
                <c:pt idx="971">
                  <c:v>47483.615384615397</c:v>
                </c:pt>
                <c:pt idx="972">
                  <c:v>47483.615384615397</c:v>
                </c:pt>
                <c:pt idx="973">
                  <c:v>47483.615384615397</c:v>
                </c:pt>
                <c:pt idx="974">
                  <c:v>47483.615384615397</c:v>
                </c:pt>
                <c:pt idx="975">
                  <c:v>47483.615384615397</c:v>
                </c:pt>
                <c:pt idx="976">
                  <c:v>47483.615384615397</c:v>
                </c:pt>
                <c:pt idx="977">
                  <c:v>47483.615384615397</c:v>
                </c:pt>
                <c:pt idx="978">
                  <c:v>47483.615384615397</c:v>
                </c:pt>
                <c:pt idx="979">
                  <c:v>47483.615384615397</c:v>
                </c:pt>
                <c:pt idx="980">
                  <c:v>46866.107692307698</c:v>
                </c:pt>
                <c:pt idx="981">
                  <c:v>46866.107692307698</c:v>
                </c:pt>
                <c:pt idx="982">
                  <c:v>46866.107692307698</c:v>
                </c:pt>
                <c:pt idx="983">
                  <c:v>46866.107692307698</c:v>
                </c:pt>
                <c:pt idx="984">
                  <c:v>46866.107692307698</c:v>
                </c:pt>
                <c:pt idx="985">
                  <c:v>46866.107692307698</c:v>
                </c:pt>
                <c:pt idx="986">
                  <c:v>46866.107692307698</c:v>
                </c:pt>
                <c:pt idx="987">
                  <c:v>46866.107692307698</c:v>
                </c:pt>
                <c:pt idx="988">
                  <c:v>46866.107692307698</c:v>
                </c:pt>
                <c:pt idx="989">
                  <c:v>46866.107692307698</c:v>
                </c:pt>
                <c:pt idx="990">
                  <c:v>46366.107692307698</c:v>
                </c:pt>
                <c:pt idx="991">
                  <c:v>46366.107692307698</c:v>
                </c:pt>
                <c:pt idx="992">
                  <c:v>46366.107692307698</c:v>
                </c:pt>
                <c:pt idx="993">
                  <c:v>46366.107692307698</c:v>
                </c:pt>
                <c:pt idx="994">
                  <c:v>46366.107692307698</c:v>
                </c:pt>
                <c:pt idx="995">
                  <c:v>46366.107692307698</c:v>
                </c:pt>
                <c:pt idx="996">
                  <c:v>46366.107692307698</c:v>
                </c:pt>
                <c:pt idx="997">
                  <c:v>46366.107692307698</c:v>
                </c:pt>
                <c:pt idx="998">
                  <c:v>46366.107692307698</c:v>
                </c:pt>
                <c:pt idx="999">
                  <c:v>46366.107692307698</c:v>
                </c:pt>
                <c:pt idx="1000">
                  <c:v>45130.4153846154</c:v>
                </c:pt>
                <c:pt idx="1001">
                  <c:v>45130.4153846154</c:v>
                </c:pt>
                <c:pt idx="1002">
                  <c:v>45130.4153846154</c:v>
                </c:pt>
                <c:pt idx="1003">
                  <c:v>45130.4153846154</c:v>
                </c:pt>
                <c:pt idx="1004">
                  <c:v>45130.4153846154</c:v>
                </c:pt>
                <c:pt idx="1005">
                  <c:v>45130.4153846154</c:v>
                </c:pt>
                <c:pt idx="1006">
                  <c:v>45130.4153846154</c:v>
                </c:pt>
                <c:pt idx="1007">
                  <c:v>45130.4153846154</c:v>
                </c:pt>
                <c:pt idx="1008">
                  <c:v>45130.4153846154</c:v>
                </c:pt>
                <c:pt idx="1009">
                  <c:v>45130.4153846154</c:v>
                </c:pt>
                <c:pt idx="1010">
                  <c:v>44611.169230769199</c:v>
                </c:pt>
                <c:pt idx="1011">
                  <c:v>44611.169230769199</c:v>
                </c:pt>
                <c:pt idx="1012">
                  <c:v>44611.169230769199</c:v>
                </c:pt>
                <c:pt idx="1013">
                  <c:v>44611.169230769199</c:v>
                </c:pt>
                <c:pt idx="1014">
                  <c:v>44611.169230769199</c:v>
                </c:pt>
                <c:pt idx="1015">
                  <c:v>44611.169230769199</c:v>
                </c:pt>
                <c:pt idx="1016">
                  <c:v>44611.169230769199</c:v>
                </c:pt>
                <c:pt idx="1017">
                  <c:v>44611.169230769199</c:v>
                </c:pt>
                <c:pt idx="1018">
                  <c:v>44611.169230769199</c:v>
                </c:pt>
                <c:pt idx="1019">
                  <c:v>44611.169230769199</c:v>
                </c:pt>
                <c:pt idx="1020">
                  <c:v>44008.176923076899</c:v>
                </c:pt>
                <c:pt idx="1021">
                  <c:v>44008.176923076899</c:v>
                </c:pt>
                <c:pt idx="1022">
                  <c:v>44008.176923076899</c:v>
                </c:pt>
                <c:pt idx="1023">
                  <c:v>44008.176923076899</c:v>
                </c:pt>
                <c:pt idx="1024">
                  <c:v>44008.176923076899</c:v>
                </c:pt>
                <c:pt idx="1025">
                  <c:v>44008.176923076899</c:v>
                </c:pt>
                <c:pt idx="1026">
                  <c:v>44008.176923076899</c:v>
                </c:pt>
                <c:pt idx="1027">
                  <c:v>44008.176923076899</c:v>
                </c:pt>
                <c:pt idx="1028">
                  <c:v>44008.176923076899</c:v>
                </c:pt>
                <c:pt idx="1029">
                  <c:v>44008.176923076899</c:v>
                </c:pt>
                <c:pt idx="1030">
                  <c:v>43367.192307692298</c:v>
                </c:pt>
                <c:pt idx="1031">
                  <c:v>43367.192307692298</c:v>
                </c:pt>
                <c:pt idx="1032">
                  <c:v>43367.192307692298</c:v>
                </c:pt>
                <c:pt idx="1033">
                  <c:v>43367.192307692298</c:v>
                </c:pt>
                <c:pt idx="1034">
                  <c:v>43367.192307692298</c:v>
                </c:pt>
                <c:pt idx="1035">
                  <c:v>43367.192307692298</c:v>
                </c:pt>
                <c:pt idx="1036">
                  <c:v>43367.192307692298</c:v>
                </c:pt>
                <c:pt idx="1037">
                  <c:v>43367.192307692298</c:v>
                </c:pt>
                <c:pt idx="1038">
                  <c:v>43367.192307692298</c:v>
                </c:pt>
                <c:pt idx="1039">
                  <c:v>43367.192307692298</c:v>
                </c:pt>
                <c:pt idx="1040">
                  <c:v>42703.930769230799</c:v>
                </c:pt>
                <c:pt idx="1041">
                  <c:v>42703.930769230799</c:v>
                </c:pt>
                <c:pt idx="1042">
                  <c:v>42703.930769230799</c:v>
                </c:pt>
                <c:pt idx="1043">
                  <c:v>42703.930769230799</c:v>
                </c:pt>
                <c:pt idx="1044">
                  <c:v>42703.930769230799</c:v>
                </c:pt>
                <c:pt idx="1045">
                  <c:v>42703.930769230799</c:v>
                </c:pt>
                <c:pt idx="1046">
                  <c:v>42703.930769230799</c:v>
                </c:pt>
                <c:pt idx="1047">
                  <c:v>42703.930769230799</c:v>
                </c:pt>
                <c:pt idx="1048">
                  <c:v>42703.930769230799</c:v>
                </c:pt>
                <c:pt idx="1049">
                  <c:v>42703.930769230799</c:v>
                </c:pt>
                <c:pt idx="1050">
                  <c:v>42198.615384615397</c:v>
                </c:pt>
                <c:pt idx="1051">
                  <c:v>42198.615384615397</c:v>
                </c:pt>
                <c:pt idx="1052">
                  <c:v>42198.615384615397</c:v>
                </c:pt>
                <c:pt idx="1053">
                  <c:v>42198.615384615397</c:v>
                </c:pt>
                <c:pt idx="1054">
                  <c:v>42198.615384615397</c:v>
                </c:pt>
                <c:pt idx="1055">
                  <c:v>42198.615384615397</c:v>
                </c:pt>
                <c:pt idx="1056">
                  <c:v>42198.615384615397</c:v>
                </c:pt>
                <c:pt idx="1057">
                  <c:v>42198.615384615397</c:v>
                </c:pt>
                <c:pt idx="1058">
                  <c:v>42198.615384615397</c:v>
                </c:pt>
                <c:pt idx="1059">
                  <c:v>42198.615384615397</c:v>
                </c:pt>
                <c:pt idx="1060">
                  <c:v>41461.107692307698</c:v>
                </c:pt>
                <c:pt idx="1061">
                  <c:v>41461.107692307698</c:v>
                </c:pt>
                <c:pt idx="1062">
                  <c:v>41461.107692307698</c:v>
                </c:pt>
                <c:pt idx="1063">
                  <c:v>41461.107692307698</c:v>
                </c:pt>
                <c:pt idx="1064">
                  <c:v>41461.107692307698</c:v>
                </c:pt>
                <c:pt idx="1065">
                  <c:v>41461.107692307698</c:v>
                </c:pt>
                <c:pt idx="1066">
                  <c:v>41461.107692307698</c:v>
                </c:pt>
                <c:pt idx="1067">
                  <c:v>41461.107692307698</c:v>
                </c:pt>
                <c:pt idx="1068">
                  <c:v>41461.107692307698</c:v>
                </c:pt>
                <c:pt idx="1069">
                  <c:v>41461.107692307698</c:v>
                </c:pt>
                <c:pt idx="1070">
                  <c:v>40756.046153846102</c:v>
                </c:pt>
                <c:pt idx="1071">
                  <c:v>40756.046153846102</c:v>
                </c:pt>
                <c:pt idx="1072">
                  <c:v>40756.046153846102</c:v>
                </c:pt>
                <c:pt idx="1073">
                  <c:v>40756.046153846102</c:v>
                </c:pt>
                <c:pt idx="1074">
                  <c:v>40756.046153846102</c:v>
                </c:pt>
                <c:pt idx="1075">
                  <c:v>40756.046153846102</c:v>
                </c:pt>
                <c:pt idx="1076">
                  <c:v>40756.046153846102</c:v>
                </c:pt>
                <c:pt idx="1077">
                  <c:v>40756.046153846102</c:v>
                </c:pt>
                <c:pt idx="1078">
                  <c:v>40756.046153846102</c:v>
                </c:pt>
                <c:pt idx="1079">
                  <c:v>40756.046153846102</c:v>
                </c:pt>
                <c:pt idx="1080">
                  <c:v>40037.361538461497</c:v>
                </c:pt>
                <c:pt idx="1081">
                  <c:v>40037.361538461497</c:v>
                </c:pt>
                <c:pt idx="1082">
                  <c:v>40037.361538461497</c:v>
                </c:pt>
                <c:pt idx="1083">
                  <c:v>40037.361538461497</c:v>
                </c:pt>
                <c:pt idx="1084">
                  <c:v>40037.361538461497</c:v>
                </c:pt>
                <c:pt idx="1085">
                  <c:v>40037.361538461497</c:v>
                </c:pt>
                <c:pt idx="1086">
                  <c:v>40037.361538461497</c:v>
                </c:pt>
                <c:pt idx="1087">
                  <c:v>40037.361538461497</c:v>
                </c:pt>
                <c:pt idx="1088">
                  <c:v>40037.361538461497</c:v>
                </c:pt>
                <c:pt idx="1089">
                  <c:v>40037.361538461497</c:v>
                </c:pt>
                <c:pt idx="1090">
                  <c:v>39237.753846153799</c:v>
                </c:pt>
                <c:pt idx="1091">
                  <c:v>39237.753846153799</c:v>
                </c:pt>
                <c:pt idx="1092">
                  <c:v>39237.753846153799</c:v>
                </c:pt>
                <c:pt idx="1093">
                  <c:v>39237.753846153799</c:v>
                </c:pt>
                <c:pt idx="1094">
                  <c:v>39237.753846153799</c:v>
                </c:pt>
                <c:pt idx="1095">
                  <c:v>39237.753846153799</c:v>
                </c:pt>
                <c:pt idx="1096">
                  <c:v>39237.753846153799</c:v>
                </c:pt>
                <c:pt idx="1097">
                  <c:v>39237.753846153799</c:v>
                </c:pt>
                <c:pt idx="1098">
                  <c:v>39237.753846153799</c:v>
                </c:pt>
                <c:pt idx="1099">
                  <c:v>39237.753846153799</c:v>
                </c:pt>
                <c:pt idx="1100">
                  <c:v>38365.769230769198</c:v>
                </c:pt>
                <c:pt idx="1101">
                  <c:v>38365.769230769198</c:v>
                </c:pt>
                <c:pt idx="1102">
                  <c:v>38365.769230769198</c:v>
                </c:pt>
                <c:pt idx="1103">
                  <c:v>38365.769230769198</c:v>
                </c:pt>
                <c:pt idx="1104">
                  <c:v>38365.769230769198</c:v>
                </c:pt>
                <c:pt idx="1105">
                  <c:v>38365.769230769198</c:v>
                </c:pt>
                <c:pt idx="1106">
                  <c:v>38365.769230769198</c:v>
                </c:pt>
                <c:pt idx="1107">
                  <c:v>38365.769230769198</c:v>
                </c:pt>
                <c:pt idx="1108">
                  <c:v>38365.769230769198</c:v>
                </c:pt>
                <c:pt idx="1109">
                  <c:v>38365.769230769198</c:v>
                </c:pt>
                <c:pt idx="1110">
                  <c:v>36769.115384615397</c:v>
                </c:pt>
                <c:pt idx="1111">
                  <c:v>36769.115384615397</c:v>
                </c:pt>
                <c:pt idx="1112">
                  <c:v>36769.115384615397</c:v>
                </c:pt>
                <c:pt idx="1113">
                  <c:v>36769.115384615397</c:v>
                </c:pt>
                <c:pt idx="1114">
                  <c:v>36769.115384615397</c:v>
                </c:pt>
                <c:pt idx="1115">
                  <c:v>36769.115384615397</c:v>
                </c:pt>
                <c:pt idx="1116">
                  <c:v>36769.115384615397</c:v>
                </c:pt>
                <c:pt idx="1117">
                  <c:v>36769.115384615397</c:v>
                </c:pt>
                <c:pt idx="1118">
                  <c:v>36769.115384615397</c:v>
                </c:pt>
                <c:pt idx="1119">
                  <c:v>36769.115384615397</c:v>
                </c:pt>
                <c:pt idx="1120">
                  <c:v>36006.6</c:v>
                </c:pt>
                <c:pt idx="1121">
                  <c:v>36006.6</c:v>
                </c:pt>
                <c:pt idx="1122">
                  <c:v>36006.6</c:v>
                </c:pt>
                <c:pt idx="1123">
                  <c:v>36006.6</c:v>
                </c:pt>
                <c:pt idx="1124">
                  <c:v>36006.6</c:v>
                </c:pt>
                <c:pt idx="1125">
                  <c:v>36006.6</c:v>
                </c:pt>
                <c:pt idx="1126">
                  <c:v>36006.6</c:v>
                </c:pt>
                <c:pt idx="1127">
                  <c:v>36006.6</c:v>
                </c:pt>
                <c:pt idx="1128">
                  <c:v>36006.6</c:v>
                </c:pt>
                <c:pt idx="1129">
                  <c:v>36006.6</c:v>
                </c:pt>
                <c:pt idx="1130">
                  <c:v>34026.476923076902</c:v>
                </c:pt>
                <c:pt idx="1131">
                  <c:v>34026.476923076902</c:v>
                </c:pt>
                <c:pt idx="1132">
                  <c:v>34026.476923076902</c:v>
                </c:pt>
                <c:pt idx="1133">
                  <c:v>34026.476923076902</c:v>
                </c:pt>
                <c:pt idx="1134">
                  <c:v>34026.476923076902</c:v>
                </c:pt>
                <c:pt idx="1135">
                  <c:v>34026.476923076902</c:v>
                </c:pt>
                <c:pt idx="1136">
                  <c:v>34026.476923076902</c:v>
                </c:pt>
                <c:pt idx="1137">
                  <c:v>34026.476923076902</c:v>
                </c:pt>
                <c:pt idx="1138">
                  <c:v>34026.476923076902</c:v>
                </c:pt>
                <c:pt idx="1139">
                  <c:v>34026.476923076902</c:v>
                </c:pt>
                <c:pt idx="1140">
                  <c:v>33350.5769230769</c:v>
                </c:pt>
                <c:pt idx="1141">
                  <c:v>33350.5769230769</c:v>
                </c:pt>
                <c:pt idx="1142">
                  <c:v>33350.5769230769</c:v>
                </c:pt>
                <c:pt idx="1143">
                  <c:v>33350.5769230769</c:v>
                </c:pt>
                <c:pt idx="1144">
                  <c:v>33350.5769230769</c:v>
                </c:pt>
                <c:pt idx="1145">
                  <c:v>33350.5769230769</c:v>
                </c:pt>
                <c:pt idx="1146">
                  <c:v>33350.5769230769</c:v>
                </c:pt>
                <c:pt idx="1147">
                  <c:v>33350.5769230769</c:v>
                </c:pt>
                <c:pt idx="1148">
                  <c:v>33350.5769230769</c:v>
                </c:pt>
                <c:pt idx="1149">
                  <c:v>33350.5769230769</c:v>
                </c:pt>
                <c:pt idx="1150">
                  <c:v>32419.515384615399</c:v>
                </c:pt>
                <c:pt idx="1151">
                  <c:v>32419.515384615399</c:v>
                </c:pt>
                <c:pt idx="1152">
                  <c:v>32419.515384615399</c:v>
                </c:pt>
                <c:pt idx="1153">
                  <c:v>32419.515384615399</c:v>
                </c:pt>
                <c:pt idx="1154">
                  <c:v>32419.515384615399</c:v>
                </c:pt>
                <c:pt idx="1155">
                  <c:v>32419.515384615399</c:v>
                </c:pt>
                <c:pt idx="1156">
                  <c:v>32419.515384615399</c:v>
                </c:pt>
                <c:pt idx="1157">
                  <c:v>32419.515384615399</c:v>
                </c:pt>
                <c:pt idx="1158">
                  <c:v>32419.515384615399</c:v>
                </c:pt>
                <c:pt idx="1159">
                  <c:v>32419.515384615399</c:v>
                </c:pt>
                <c:pt idx="1160">
                  <c:v>31610.230769230799</c:v>
                </c:pt>
                <c:pt idx="1161">
                  <c:v>31610.230769230799</c:v>
                </c:pt>
                <c:pt idx="1162">
                  <c:v>31610.230769230799</c:v>
                </c:pt>
                <c:pt idx="1163">
                  <c:v>31610.230769230799</c:v>
                </c:pt>
                <c:pt idx="1164">
                  <c:v>31610.230769230799</c:v>
                </c:pt>
                <c:pt idx="1165">
                  <c:v>31610.230769230799</c:v>
                </c:pt>
                <c:pt idx="1166">
                  <c:v>31610.230769230799</c:v>
                </c:pt>
                <c:pt idx="1167">
                  <c:v>31610.230769230799</c:v>
                </c:pt>
                <c:pt idx="1168">
                  <c:v>31610.230769230799</c:v>
                </c:pt>
                <c:pt idx="1169">
                  <c:v>31610.230769230799</c:v>
                </c:pt>
                <c:pt idx="1170">
                  <c:v>30772.353846153801</c:v>
                </c:pt>
                <c:pt idx="1171">
                  <c:v>30772.353846153801</c:v>
                </c:pt>
                <c:pt idx="1172">
                  <c:v>30772.353846153801</c:v>
                </c:pt>
                <c:pt idx="1173">
                  <c:v>30772.353846153801</c:v>
                </c:pt>
                <c:pt idx="1174">
                  <c:v>30772.353846153801</c:v>
                </c:pt>
                <c:pt idx="1175">
                  <c:v>30772.353846153801</c:v>
                </c:pt>
                <c:pt idx="1176">
                  <c:v>30772.353846153801</c:v>
                </c:pt>
                <c:pt idx="1177">
                  <c:v>30772.353846153801</c:v>
                </c:pt>
                <c:pt idx="1178">
                  <c:v>30772.353846153801</c:v>
                </c:pt>
                <c:pt idx="1179">
                  <c:v>30772.353846153801</c:v>
                </c:pt>
                <c:pt idx="1180">
                  <c:v>30137</c:v>
                </c:pt>
                <c:pt idx="1181">
                  <c:v>30137</c:v>
                </c:pt>
                <c:pt idx="1182">
                  <c:v>30137</c:v>
                </c:pt>
                <c:pt idx="1183">
                  <c:v>30137</c:v>
                </c:pt>
                <c:pt idx="1184">
                  <c:v>30137</c:v>
                </c:pt>
                <c:pt idx="1185">
                  <c:v>30137</c:v>
                </c:pt>
                <c:pt idx="1186">
                  <c:v>30137</c:v>
                </c:pt>
                <c:pt idx="1187">
                  <c:v>30137</c:v>
                </c:pt>
                <c:pt idx="1188">
                  <c:v>30137</c:v>
                </c:pt>
                <c:pt idx="1189">
                  <c:v>30137</c:v>
                </c:pt>
                <c:pt idx="1190">
                  <c:v>29322.6538461538</c:v>
                </c:pt>
                <c:pt idx="1191">
                  <c:v>29322.6538461538</c:v>
                </c:pt>
                <c:pt idx="1192">
                  <c:v>29322.6538461538</c:v>
                </c:pt>
                <c:pt idx="1193">
                  <c:v>29322.6538461538</c:v>
                </c:pt>
                <c:pt idx="1194">
                  <c:v>29322.6538461538</c:v>
                </c:pt>
                <c:pt idx="1195">
                  <c:v>29322.6538461538</c:v>
                </c:pt>
                <c:pt idx="1196">
                  <c:v>29322.6538461538</c:v>
                </c:pt>
                <c:pt idx="1197">
                  <c:v>29322.6538461538</c:v>
                </c:pt>
                <c:pt idx="1198">
                  <c:v>29322.6538461538</c:v>
                </c:pt>
                <c:pt idx="1199">
                  <c:v>29322.6538461538</c:v>
                </c:pt>
                <c:pt idx="1200">
                  <c:v>28626.246153846099</c:v>
                </c:pt>
                <c:pt idx="1201">
                  <c:v>28626.246153846099</c:v>
                </c:pt>
                <c:pt idx="1202">
                  <c:v>28626.246153846099</c:v>
                </c:pt>
                <c:pt idx="1203">
                  <c:v>28626.246153846099</c:v>
                </c:pt>
                <c:pt idx="1204">
                  <c:v>28626.246153846099</c:v>
                </c:pt>
                <c:pt idx="1205">
                  <c:v>28626.246153846099</c:v>
                </c:pt>
                <c:pt idx="1206">
                  <c:v>28626.246153846099</c:v>
                </c:pt>
                <c:pt idx="1207">
                  <c:v>28626.246153846099</c:v>
                </c:pt>
                <c:pt idx="1208">
                  <c:v>28626.246153846099</c:v>
                </c:pt>
                <c:pt idx="1209">
                  <c:v>28626.246153846099</c:v>
                </c:pt>
                <c:pt idx="1210">
                  <c:v>27872.884615384599</c:v>
                </c:pt>
                <c:pt idx="1211">
                  <c:v>27872.884615384599</c:v>
                </c:pt>
                <c:pt idx="1212">
                  <c:v>27872.884615384599</c:v>
                </c:pt>
                <c:pt idx="1213">
                  <c:v>27872.884615384599</c:v>
                </c:pt>
                <c:pt idx="1214">
                  <c:v>27872.884615384599</c:v>
                </c:pt>
                <c:pt idx="1215">
                  <c:v>27872.884615384599</c:v>
                </c:pt>
                <c:pt idx="1216">
                  <c:v>27872.884615384599</c:v>
                </c:pt>
                <c:pt idx="1217">
                  <c:v>27872.884615384599</c:v>
                </c:pt>
                <c:pt idx="1218">
                  <c:v>27872.884615384599</c:v>
                </c:pt>
                <c:pt idx="1219">
                  <c:v>27872.884615384599</c:v>
                </c:pt>
                <c:pt idx="1220">
                  <c:v>27154.0769230769</c:v>
                </c:pt>
                <c:pt idx="1221">
                  <c:v>27154.0769230769</c:v>
                </c:pt>
                <c:pt idx="1222">
                  <c:v>27154.0769230769</c:v>
                </c:pt>
                <c:pt idx="1223">
                  <c:v>27154.0769230769</c:v>
                </c:pt>
                <c:pt idx="1224">
                  <c:v>27154.0769230769</c:v>
                </c:pt>
                <c:pt idx="1225">
                  <c:v>27154.0769230769</c:v>
                </c:pt>
                <c:pt idx="1226">
                  <c:v>27154.0769230769</c:v>
                </c:pt>
                <c:pt idx="1227">
                  <c:v>27154.0769230769</c:v>
                </c:pt>
                <c:pt idx="1228">
                  <c:v>27154.0769230769</c:v>
                </c:pt>
                <c:pt idx="1229">
                  <c:v>27154.0769230769</c:v>
                </c:pt>
                <c:pt idx="1230">
                  <c:v>26387.769230769201</c:v>
                </c:pt>
                <c:pt idx="1231">
                  <c:v>26387.769230769201</c:v>
                </c:pt>
                <c:pt idx="1232">
                  <c:v>26387.769230769201</c:v>
                </c:pt>
                <c:pt idx="1233">
                  <c:v>26387.769230769201</c:v>
                </c:pt>
                <c:pt idx="1234">
                  <c:v>26387.769230769201</c:v>
                </c:pt>
                <c:pt idx="1235">
                  <c:v>26387.769230769201</c:v>
                </c:pt>
                <c:pt idx="1236">
                  <c:v>26387.769230769201</c:v>
                </c:pt>
                <c:pt idx="1237">
                  <c:v>26387.769230769201</c:v>
                </c:pt>
                <c:pt idx="1238">
                  <c:v>26387.769230769201</c:v>
                </c:pt>
                <c:pt idx="1239">
                  <c:v>26387.769230769201</c:v>
                </c:pt>
                <c:pt idx="1240">
                  <c:v>24900.9230769231</c:v>
                </c:pt>
                <c:pt idx="1241">
                  <c:v>24900.9230769231</c:v>
                </c:pt>
                <c:pt idx="1242">
                  <c:v>24900.9230769231</c:v>
                </c:pt>
                <c:pt idx="1243">
                  <c:v>24900.9230769231</c:v>
                </c:pt>
                <c:pt idx="1244">
                  <c:v>24900.9230769231</c:v>
                </c:pt>
                <c:pt idx="1245">
                  <c:v>24900.9230769231</c:v>
                </c:pt>
                <c:pt idx="1246">
                  <c:v>24900.9230769231</c:v>
                </c:pt>
                <c:pt idx="1247">
                  <c:v>24900.9230769231</c:v>
                </c:pt>
                <c:pt idx="1248">
                  <c:v>24900.9230769231</c:v>
                </c:pt>
                <c:pt idx="1249">
                  <c:v>24900.9230769231</c:v>
                </c:pt>
                <c:pt idx="1250">
                  <c:v>24126.723076923099</c:v>
                </c:pt>
                <c:pt idx="1251">
                  <c:v>24126.723076923099</c:v>
                </c:pt>
                <c:pt idx="1252">
                  <c:v>24126.723076923099</c:v>
                </c:pt>
                <c:pt idx="1253">
                  <c:v>24126.723076923099</c:v>
                </c:pt>
                <c:pt idx="1254">
                  <c:v>24126.723076923099</c:v>
                </c:pt>
                <c:pt idx="1255">
                  <c:v>24126.723076923099</c:v>
                </c:pt>
                <c:pt idx="1256">
                  <c:v>24126.723076923099</c:v>
                </c:pt>
                <c:pt idx="1257">
                  <c:v>24126.723076923099</c:v>
                </c:pt>
                <c:pt idx="1258">
                  <c:v>24126.723076923099</c:v>
                </c:pt>
                <c:pt idx="1259">
                  <c:v>24126.723076923099</c:v>
                </c:pt>
                <c:pt idx="1260">
                  <c:v>22355.4153846154</c:v>
                </c:pt>
                <c:pt idx="1261">
                  <c:v>22355.4153846154</c:v>
                </c:pt>
                <c:pt idx="1262">
                  <c:v>22355.4153846154</c:v>
                </c:pt>
                <c:pt idx="1263">
                  <c:v>22355.4153846154</c:v>
                </c:pt>
                <c:pt idx="1264">
                  <c:v>22355.4153846154</c:v>
                </c:pt>
                <c:pt idx="1265">
                  <c:v>22355.4153846154</c:v>
                </c:pt>
                <c:pt idx="1266">
                  <c:v>22355.4153846154</c:v>
                </c:pt>
                <c:pt idx="1267">
                  <c:v>22355.4153846154</c:v>
                </c:pt>
                <c:pt idx="1268">
                  <c:v>22355.4153846154</c:v>
                </c:pt>
                <c:pt idx="1269">
                  <c:v>22355.4153846154</c:v>
                </c:pt>
                <c:pt idx="1270">
                  <c:v>21772.830769230801</c:v>
                </c:pt>
                <c:pt idx="1271">
                  <c:v>21772.830769230801</c:v>
                </c:pt>
                <c:pt idx="1272">
                  <c:v>21772.830769230801</c:v>
                </c:pt>
                <c:pt idx="1273">
                  <c:v>21772.830769230801</c:v>
                </c:pt>
                <c:pt idx="1274">
                  <c:v>21772.830769230801</c:v>
                </c:pt>
                <c:pt idx="1275">
                  <c:v>21772.830769230801</c:v>
                </c:pt>
                <c:pt idx="1276">
                  <c:v>21772.830769230801</c:v>
                </c:pt>
                <c:pt idx="1277">
                  <c:v>21772.830769230801</c:v>
                </c:pt>
                <c:pt idx="1278">
                  <c:v>21772.830769230801</c:v>
                </c:pt>
                <c:pt idx="1279">
                  <c:v>21772.830769230801</c:v>
                </c:pt>
                <c:pt idx="1280">
                  <c:v>20896.438461538499</c:v>
                </c:pt>
                <c:pt idx="1281">
                  <c:v>20896.438461538499</c:v>
                </c:pt>
                <c:pt idx="1282">
                  <c:v>20896.438461538499</c:v>
                </c:pt>
                <c:pt idx="1283">
                  <c:v>20896.438461538499</c:v>
                </c:pt>
                <c:pt idx="1284">
                  <c:v>20896.438461538499</c:v>
                </c:pt>
                <c:pt idx="1285">
                  <c:v>20896.438461538499</c:v>
                </c:pt>
                <c:pt idx="1286">
                  <c:v>20896.438461538499</c:v>
                </c:pt>
                <c:pt idx="1287">
                  <c:v>20896.438461538499</c:v>
                </c:pt>
                <c:pt idx="1288">
                  <c:v>20896.438461538499</c:v>
                </c:pt>
                <c:pt idx="1289">
                  <c:v>20896.438461538499</c:v>
                </c:pt>
                <c:pt idx="1290">
                  <c:v>20198.476923076902</c:v>
                </c:pt>
                <c:pt idx="1291">
                  <c:v>20198.476923076902</c:v>
                </c:pt>
                <c:pt idx="1292">
                  <c:v>20198.476923076902</c:v>
                </c:pt>
                <c:pt idx="1293">
                  <c:v>20198.476923076902</c:v>
                </c:pt>
                <c:pt idx="1294">
                  <c:v>20198.476923076902</c:v>
                </c:pt>
                <c:pt idx="1295">
                  <c:v>20198.476923076902</c:v>
                </c:pt>
                <c:pt idx="1296">
                  <c:v>20198.476923076902</c:v>
                </c:pt>
                <c:pt idx="1297">
                  <c:v>20198.476923076902</c:v>
                </c:pt>
                <c:pt idx="1298">
                  <c:v>20198.476923076902</c:v>
                </c:pt>
                <c:pt idx="1299">
                  <c:v>20198.476923076902</c:v>
                </c:pt>
                <c:pt idx="1300">
                  <c:v>19551.599999999999</c:v>
                </c:pt>
                <c:pt idx="1301">
                  <c:v>19551.599999999999</c:v>
                </c:pt>
                <c:pt idx="1302">
                  <c:v>19551.599999999999</c:v>
                </c:pt>
                <c:pt idx="1303">
                  <c:v>19551.599999999999</c:v>
                </c:pt>
                <c:pt idx="1304">
                  <c:v>19551.599999999999</c:v>
                </c:pt>
                <c:pt idx="1305">
                  <c:v>19551.599999999999</c:v>
                </c:pt>
                <c:pt idx="1306">
                  <c:v>19551.599999999999</c:v>
                </c:pt>
                <c:pt idx="1307">
                  <c:v>19551.599999999999</c:v>
                </c:pt>
                <c:pt idx="1308">
                  <c:v>19551.599999999999</c:v>
                </c:pt>
                <c:pt idx="1309">
                  <c:v>19551.599999999999</c:v>
                </c:pt>
                <c:pt idx="1310">
                  <c:v>19075.976923076902</c:v>
                </c:pt>
                <c:pt idx="1311">
                  <c:v>19075.976923076902</c:v>
                </c:pt>
                <c:pt idx="1312">
                  <c:v>19075.976923076902</c:v>
                </c:pt>
                <c:pt idx="1313">
                  <c:v>19075.976923076902</c:v>
                </c:pt>
                <c:pt idx="1314">
                  <c:v>19075.976923076902</c:v>
                </c:pt>
                <c:pt idx="1315">
                  <c:v>19075.976923076902</c:v>
                </c:pt>
                <c:pt idx="1316">
                  <c:v>19075.976923076902</c:v>
                </c:pt>
                <c:pt idx="1317">
                  <c:v>19075.976923076902</c:v>
                </c:pt>
                <c:pt idx="1318">
                  <c:v>19075.976923076902</c:v>
                </c:pt>
                <c:pt idx="1319">
                  <c:v>19075.976923076902</c:v>
                </c:pt>
                <c:pt idx="1320">
                  <c:v>18454.730769230799</c:v>
                </c:pt>
                <c:pt idx="1321">
                  <c:v>18454.730769230799</c:v>
                </c:pt>
                <c:pt idx="1322">
                  <c:v>18454.730769230799</c:v>
                </c:pt>
                <c:pt idx="1323">
                  <c:v>18454.730769230799</c:v>
                </c:pt>
                <c:pt idx="1324">
                  <c:v>18454.730769230799</c:v>
                </c:pt>
                <c:pt idx="1325">
                  <c:v>18454.730769230799</c:v>
                </c:pt>
                <c:pt idx="1326">
                  <c:v>18454.730769230799</c:v>
                </c:pt>
                <c:pt idx="1327">
                  <c:v>18454.730769230799</c:v>
                </c:pt>
                <c:pt idx="1328">
                  <c:v>18454.730769230799</c:v>
                </c:pt>
                <c:pt idx="1329">
                  <c:v>18454.730769230799</c:v>
                </c:pt>
                <c:pt idx="1330">
                  <c:v>17940.376923076899</c:v>
                </c:pt>
                <c:pt idx="1331">
                  <c:v>17940.376923076899</c:v>
                </c:pt>
                <c:pt idx="1332">
                  <c:v>17940.376923076899</c:v>
                </c:pt>
                <c:pt idx="1333">
                  <c:v>17940.376923076899</c:v>
                </c:pt>
                <c:pt idx="1334">
                  <c:v>17940.376923076899</c:v>
                </c:pt>
                <c:pt idx="1335">
                  <c:v>17940.376923076899</c:v>
                </c:pt>
                <c:pt idx="1336">
                  <c:v>17940.376923076899</c:v>
                </c:pt>
                <c:pt idx="1337">
                  <c:v>17940.376923076899</c:v>
                </c:pt>
                <c:pt idx="1338">
                  <c:v>17940.376923076899</c:v>
                </c:pt>
                <c:pt idx="1339">
                  <c:v>17940.376923076899</c:v>
                </c:pt>
                <c:pt idx="1340">
                  <c:v>17413.746153846099</c:v>
                </c:pt>
                <c:pt idx="1341">
                  <c:v>17413.746153846099</c:v>
                </c:pt>
                <c:pt idx="1342">
                  <c:v>17413.746153846099</c:v>
                </c:pt>
                <c:pt idx="1343">
                  <c:v>17413.746153846099</c:v>
                </c:pt>
                <c:pt idx="1344">
                  <c:v>17413.746153846099</c:v>
                </c:pt>
                <c:pt idx="1345">
                  <c:v>17413.746153846099</c:v>
                </c:pt>
                <c:pt idx="1346">
                  <c:v>17413.746153846099</c:v>
                </c:pt>
                <c:pt idx="1347">
                  <c:v>17413.746153846099</c:v>
                </c:pt>
                <c:pt idx="1348">
                  <c:v>17413.746153846099</c:v>
                </c:pt>
                <c:pt idx="1349">
                  <c:v>17413.746153846099</c:v>
                </c:pt>
                <c:pt idx="1350">
                  <c:v>16939.7923076923</c:v>
                </c:pt>
                <c:pt idx="1351">
                  <c:v>16939.7923076923</c:v>
                </c:pt>
                <c:pt idx="1352">
                  <c:v>16939.7923076923</c:v>
                </c:pt>
                <c:pt idx="1353">
                  <c:v>16939.7923076923</c:v>
                </c:pt>
                <c:pt idx="1354">
                  <c:v>16939.7923076923</c:v>
                </c:pt>
                <c:pt idx="1355">
                  <c:v>16939.7923076923</c:v>
                </c:pt>
                <c:pt idx="1356">
                  <c:v>16939.7923076923</c:v>
                </c:pt>
                <c:pt idx="1357">
                  <c:v>16939.7923076923</c:v>
                </c:pt>
                <c:pt idx="1358">
                  <c:v>16939.7923076923</c:v>
                </c:pt>
                <c:pt idx="1359">
                  <c:v>16939.7923076923</c:v>
                </c:pt>
                <c:pt idx="1360">
                  <c:v>16400.038461538501</c:v>
                </c:pt>
                <c:pt idx="1361">
                  <c:v>16400.038461538501</c:v>
                </c:pt>
                <c:pt idx="1362">
                  <c:v>16400.038461538501</c:v>
                </c:pt>
                <c:pt idx="1363">
                  <c:v>16400.038461538501</c:v>
                </c:pt>
                <c:pt idx="1364">
                  <c:v>16400.038461538501</c:v>
                </c:pt>
                <c:pt idx="1365">
                  <c:v>16400.038461538501</c:v>
                </c:pt>
                <c:pt idx="1366">
                  <c:v>16400.038461538501</c:v>
                </c:pt>
                <c:pt idx="1367">
                  <c:v>16400.038461538501</c:v>
                </c:pt>
                <c:pt idx="1368">
                  <c:v>16400.038461538501</c:v>
                </c:pt>
                <c:pt idx="1369">
                  <c:v>16400.038461538501</c:v>
                </c:pt>
                <c:pt idx="1370">
                  <c:v>15378.6076923077</c:v>
                </c:pt>
                <c:pt idx="1371">
                  <c:v>15378.6076923077</c:v>
                </c:pt>
                <c:pt idx="1372">
                  <c:v>15378.6076923077</c:v>
                </c:pt>
                <c:pt idx="1373">
                  <c:v>15378.6076923077</c:v>
                </c:pt>
                <c:pt idx="1374">
                  <c:v>15378.6076923077</c:v>
                </c:pt>
                <c:pt idx="1375">
                  <c:v>15378.6076923077</c:v>
                </c:pt>
                <c:pt idx="1376">
                  <c:v>15378.6076923077</c:v>
                </c:pt>
                <c:pt idx="1377">
                  <c:v>15378.6076923077</c:v>
                </c:pt>
                <c:pt idx="1378">
                  <c:v>15378.6076923077</c:v>
                </c:pt>
                <c:pt idx="1379">
                  <c:v>15378.6076923077</c:v>
                </c:pt>
                <c:pt idx="1380">
                  <c:v>14859.6076923077</c:v>
                </c:pt>
                <c:pt idx="1381">
                  <c:v>14859.6076923077</c:v>
                </c:pt>
                <c:pt idx="1382">
                  <c:v>14859.6076923077</c:v>
                </c:pt>
                <c:pt idx="1383">
                  <c:v>14859.6076923077</c:v>
                </c:pt>
                <c:pt idx="1384">
                  <c:v>14859.6076923077</c:v>
                </c:pt>
                <c:pt idx="1385">
                  <c:v>14859.6076923077</c:v>
                </c:pt>
                <c:pt idx="1386">
                  <c:v>14859.6076923077</c:v>
                </c:pt>
                <c:pt idx="1387">
                  <c:v>14859.6076923077</c:v>
                </c:pt>
                <c:pt idx="1388">
                  <c:v>14859.6076923077</c:v>
                </c:pt>
                <c:pt idx="1389">
                  <c:v>14859.6076923077</c:v>
                </c:pt>
                <c:pt idx="1390">
                  <c:v>13697.6615384615</c:v>
                </c:pt>
                <c:pt idx="1391">
                  <c:v>13697.6615384615</c:v>
                </c:pt>
                <c:pt idx="1392">
                  <c:v>13697.6615384615</c:v>
                </c:pt>
                <c:pt idx="1393">
                  <c:v>13697.6615384615</c:v>
                </c:pt>
                <c:pt idx="1394">
                  <c:v>13697.6615384615</c:v>
                </c:pt>
                <c:pt idx="1395">
                  <c:v>13697.6615384615</c:v>
                </c:pt>
                <c:pt idx="1396">
                  <c:v>13697.6615384615</c:v>
                </c:pt>
                <c:pt idx="1397">
                  <c:v>13697.6615384615</c:v>
                </c:pt>
                <c:pt idx="1398">
                  <c:v>13697.6615384615</c:v>
                </c:pt>
                <c:pt idx="1399">
                  <c:v>13697.6615384615</c:v>
                </c:pt>
                <c:pt idx="1400">
                  <c:v>13305.2846153846</c:v>
                </c:pt>
                <c:pt idx="1401">
                  <c:v>13305.2846153846</c:v>
                </c:pt>
                <c:pt idx="1402">
                  <c:v>13305.2846153846</c:v>
                </c:pt>
                <c:pt idx="1403">
                  <c:v>13305.2846153846</c:v>
                </c:pt>
                <c:pt idx="1404">
                  <c:v>13305.2846153846</c:v>
                </c:pt>
                <c:pt idx="1405">
                  <c:v>13305.2846153846</c:v>
                </c:pt>
                <c:pt idx="1406">
                  <c:v>13305.2846153846</c:v>
                </c:pt>
                <c:pt idx="1407">
                  <c:v>13305.2846153846</c:v>
                </c:pt>
                <c:pt idx="1408">
                  <c:v>13305.2846153846</c:v>
                </c:pt>
                <c:pt idx="1409">
                  <c:v>13305.2846153846</c:v>
                </c:pt>
                <c:pt idx="1410">
                  <c:v>12719.6384615385</c:v>
                </c:pt>
                <c:pt idx="1411">
                  <c:v>12719.6384615385</c:v>
                </c:pt>
                <c:pt idx="1412">
                  <c:v>12719.6384615385</c:v>
                </c:pt>
                <c:pt idx="1413">
                  <c:v>12719.6384615385</c:v>
                </c:pt>
                <c:pt idx="1414">
                  <c:v>12719.6384615385</c:v>
                </c:pt>
                <c:pt idx="1415">
                  <c:v>12719.6384615385</c:v>
                </c:pt>
                <c:pt idx="1416">
                  <c:v>12719.6384615385</c:v>
                </c:pt>
                <c:pt idx="1417">
                  <c:v>12719.6384615385</c:v>
                </c:pt>
                <c:pt idx="1418">
                  <c:v>12719.6384615385</c:v>
                </c:pt>
                <c:pt idx="1419">
                  <c:v>12719.6384615385</c:v>
                </c:pt>
                <c:pt idx="1420">
                  <c:v>12294.9769230769</c:v>
                </c:pt>
                <c:pt idx="1421">
                  <c:v>12294.9769230769</c:v>
                </c:pt>
                <c:pt idx="1422">
                  <c:v>12294.9769230769</c:v>
                </c:pt>
                <c:pt idx="1423">
                  <c:v>12294.9769230769</c:v>
                </c:pt>
                <c:pt idx="1424">
                  <c:v>12294.9769230769</c:v>
                </c:pt>
                <c:pt idx="1425">
                  <c:v>12294.9769230769</c:v>
                </c:pt>
                <c:pt idx="1426">
                  <c:v>12294.9769230769</c:v>
                </c:pt>
                <c:pt idx="1427">
                  <c:v>12294.9769230769</c:v>
                </c:pt>
                <c:pt idx="1428">
                  <c:v>12294.9769230769</c:v>
                </c:pt>
                <c:pt idx="1429">
                  <c:v>12294.9769230769</c:v>
                </c:pt>
                <c:pt idx="1430">
                  <c:v>11879.8461538462</c:v>
                </c:pt>
                <c:pt idx="1431">
                  <c:v>11879.8461538462</c:v>
                </c:pt>
                <c:pt idx="1432">
                  <c:v>11879.8461538462</c:v>
                </c:pt>
                <c:pt idx="1433">
                  <c:v>11879.8461538462</c:v>
                </c:pt>
                <c:pt idx="1434">
                  <c:v>11879.8461538462</c:v>
                </c:pt>
                <c:pt idx="1435">
                  <c:v>11879.8461538462</c:v>
                </c:pt>
                <c:pt idx="1436">
                  <c:v>11879.8461538462</c:v>
                </c:pt>
                <c:pt idx="1437">
                  <c:v>11879.8461538462</c:v>
                </c:pt>
                <c:pt idx="1438">
                  <c:v>11879.8461538462</c:v>
                </c:pt>
                <c:pt idx="1439">
                  <c:v>11879.8461538462</c:v>
                </c:pt>
                <c:pt idx="1440">
                  <c:v>11569.1384615385</c:v>
                </c:pt>
                <c:pt idx="1441">
                  <c:v>11569.1384615385</c:v>
                </c:pt>
                <c:pt idx="1442">
                  <c:v>11569.1384615385</c:v>
                </c:pt>
                <c:pt idx="1443">
                  <c:v>11569.1384615385</c:v>
                </c:pt>
                <c:pt idx="1444">
                  <c:v>11569.1384615385</c:v>
                </c:pt>
                <c:pt idx="1445">
                  <c:v>11569.1384615385</c:v>
                </c:pt>
                <c:pt idx="1446">
                  <c:v>11569.1384615385</c:v>
                </c:pt>
                <c:pt idx="1447">
                  <c:v>11569.1384615385</c:v>
                </c:pt>
                <c:pt idx="1448">
                  <c:v>11569.1384615385</c:v>
                </c:pt>
                <c:pt idx="1449">
                  <c:v>11569.1384615385</c:v>
                </c:pt>
                <c:pt idx="1450">
                  <c:v>11161.438461538501</c:v>
                </c:pt>
                <c:pt idx="1451">
                  <c:v>11161.438461538501</c:v>
                </c:pt>
                <c:pt idx="1452">
                  <c:v>11161.438461538501</c:v>
                </c:pt>
                <c:pt idx="1453">
                  <c:v>11161.438461538501</c:v>
                </c:pt>
                <c:pt idx="1454">
                  <c:v>11161.438461538501</c:v>
                </c:pt>
                <c:pt idx="1455">
                  <c:v>11161.438461538501</c:v>
                </c:pt>
                <c:pt idx="1456">
                  <c:v>11161.438461538501</c:v>
                </c:pt>
                <c:pt idx="1457">
                  <c:v>11161.438461538501</c:v>
                </c:pt>
                <c:pt idx="1458">
                  <c:v>11161.438461538501</c:v>
                </c:pt>
                <c:pt idx="1459">
                  <c:v>11161.438461538501</c:v>
                </c:pt>
                <c:pt idx="1460">
                  <c:v>10833.6538461538</c:v>
                </c:pt>
                <c:pt idx="1461">
                  <c:v>10833.6538461538</c:v>
                </c:pt>
                <c:pt idx="1462">
                  <c:v>10833.6538461538</c:v>
                </c:pt>
                <c:pt idx="1463">
                  <c:v>10833.6538461538</c:v>
                </c:pt>
                <c:pt idx="1464">
                  <c:v>10833.6538461538</c:v>
                </c:pt>
                <c:pt idx="1465">
                  <c:v>10833.6538461538</c:v>
                </c:pt>
                <c:pt idx="1466">
                  <c:v>10833.6538461538</c:v>
                </c:pt>
                <c:pt idx="1467">
                  <c:v>10833.6538461538</c:v>
                </c:pt>
                <c:pt idx="1468">
                  <c:v>10833.6538461538</c:v>
                </c:pt>
                <c:pt idx="1469">
                  <c:v>10833.6538461538</c:v>
                </c:pt>
                <c:pt idx="1470">
                  <c:v>10473.7846153846</c:v>
                </c:pt>
                <c:pt idx="1471">
                  <c:v>10473.7846153846</c:v>
                </c:pt>
                <c:pt idx="1472">
                  <c:v>10473.7846153846</c:v>
                </c:pt>
                <c:pt idx="1473">
                  <c:v>10473.7846153846</c:v>
                </c:pt>
                <c:pt idx="1474">
                  <c:v>10473.7846153846</c:v>
                </c:pt>
                <c:pt idx="1475">
                  <c:v>10473.7846153846</c:v>
                </c:pt>
                <c:pt idx="1476">
                  <c:v>10473.7846153846</c:v>
                </c:pt>
                <c:pt idx="1477">
                  <c:v>10473.7846153846</c:v>
                </c:pt>
                <c:pt idx="1478">
                  <c:v>10473.7846153846</c:v>
                </c:pt>
                <c:pt idx="1479">
                  <c:v>10473.7846153846</c:v>
                </c:pt>
                <c:pt idx="1480">
                  <c:v>10157.1307692308</c:v>
                </c:pt>
                <c:pt idx="1481">
                  <c:v>10157.1307692308</c:v>
                </c:pt>
                <c:pt idx="1482">
                  <c:v>10157.1307692308</c:v>
                </c:pt>
                <c:pt idx="1483">
                  <c:v>10157.1307692308</c:v>
                </c:pt>
                <c:pt idx="1484">
                  <c:v>10157.1307692308</c:v>
                </c:pt>
                <c:pt idx="1485">
                  <c:v>10157.1307692308</c:v>
                </c:pt>
                <c:pt idx="1486">
                  <c:v>10157.1307692308</c:v>
                </c:pt>
                <c:pt idx="1487">
                  <c:v>10157.1307692308</c:v>
                </c:pt>
                <c:pt idx="1488">
                  <c:v>10157.1307692308</c:v>
                </c:pt>
                <c:pt idx="1489">
                  <c:v>10157.1307692308</c:v>
                </c:pt>
                <c:pt idx="1490">
                  <c:v>9797.6692307692301</c:v>
                </c:pt>
                <c:pt idx="1491">
                  <c:v>9797.6692307692301</c:v>
                </c:pt>
                <c:pt idx="1492">
                  <c:v>9797.6692307692301</c:v>
                </c:pt>
                <c:pt idx="1493">
                  <c:v>9797.6692307692301</c:v>
                </c:pt>
                <c:pt idx="1494">
                  <c:v>9797.6692307692301</c:v>
                </c:pt>
                <c:pt idx="1495">
                  <c:v>9797.6692307692301</c:v>
                </c:pt>
                <c:pt idx="1496">
                  <c:v>9797.6692307692301</c:v>
                </c:pt>
                <c:pt idx="1497">
                  <c:v>9797.6692307692301</c:v>
                </c:pt>
                <c:pt idx="1498">
                  <c:v>9797.6692307692301</c:v>
                </c:pt>
                <c:pt idx="1499">
                  <c:v>9797.6692307692301</c:v>
                </c:pt>
                <c:pt idx="1500">
                  <c:v>9148.7153846153906</c:v>
                </c:pt>
                <c:pt idx="1501">
                  <c:v>9148.7153846153906</c:v>
                </c:pt>
                <c:pt idx="1502">
                  <c:v>9148.7153846153906</c:v>
                </c:pt>
                <c:pt idx="1503">
                  <c:v>9148.7153846153906</c:v>
                </c:pt>
                <c:pt idx="1504">
                  <c:v>9148.7153846153906</c:v>
                </c:pt>
                <c:pt idx="1505">
                  <c:v>9148.7153846153906</c:v>
                </c:pt>
                <c:pt idx="1506">
                  <c:v>9148.7153846153906</c:v>
                </c:pt>
                <c:pt idx="1507">
                  <c:v>9148.7153846153906</c:v>
                </c:pt>
                <c:pt idx="1508">
                  <c:v>9148.7153846153906</c:v>
                </c:pt>
                <c:pt idx="1509">
                  <c:v>9148.7153846153906</c:v>
                </c:pt>
                <c:pt idx="1510">
                  <c:v>8840.4615384615408</c:v>
                </c:pt>
                <c:pt idx="1511">
                  <c:v>8840.4615384615408</c:v>
                </c:pt>
                <c:pt idx="1512">
                  <c:v>8840.4615384615408</c:v>
                </c:pt>
                <c:pt idx="1513">
                  <c:v>8840.4615384615408</c:v>
                </c:pt>
                <c:pt idx="1514">
                  <c:v>8840.4615384615408</c:v>
                </c:pt>
                <c:pt idx="1515">
                  <c:v>8840.4615384615408</c:v>
                </c:pt>
                <c:pt idx="1516">
                  <c:v>8840.4615384615408</c:v>
                </c:pt>
                <c:pt idx="1517">
                  <c:v>8840.4615384615408</c:v>
                </c:pt>
                <c:pt idx="1518">
                  <c:v>8840.4615384615408</c:v>
                </c:pt>
                <c:pt idx="1519">
                  <c:v>8840.4615384615408</c:v>
                </c:pt>
                <c:pt idx="1520">
                  <c:v>8125.81538461538</c:v>
                </c:pt>
                <c:pt idx="1521">
                  <c:v>8125.81538461538</c:v>
                </c:pt>
                <c:pt idx="1522">
                  <c:v>8125.81538461538</c:v>
                </c:pt>
                <c:pt idx="1523">
                  <c:v>8125.81538461538</c:v>
                </c:pt>
                <c:pt idx="1524">
                  <c:v>8125.81538461538</c:v>
                </c:pt>
                <c:pt idx="1525">
                  <c:v>8125.81538461538</c:v>
                </c:pt>
                <c:pt idx="1526">
                  <c:v>8125.81538461538</c:v>
                </c:pt>
                <c:pt idx="1527">
                  <c:v>8125.81538461538</c:v>
                </c:pt>
                <c:pt idx="1528">
                  <c:v>8125.81538461538</c:v>
                </c:pt>
                <c:pt idx="1529">
                  <c:v>8125.81538461538</c:v>
                </c:pt>
                <c:pt idx="1530">
                  <c:v>7882.1692307692301</c:v>
                </c:pt>
                <c:pt idx="1531">
                  <c:v>7882.1692307692301</c:v>
                </c:pt>
                <c:pt idx="1532">
                  <c:v>7882.1692307692301</c:v>
                </c:pt>
                <c:pt idx="1533">
                  <c:v>7882.1692307692301</c:v>
                </c:pt>
                <c:pt idx="1534">
                  <c:v>7882.1692307692301</c:v>
                </c:pt>
                <c:pt idx="1535">
                  <c:v>7882.1692307692301</c:v>
                </c:pt>
                <c:pt idx="1536">
                  <c:v>7882.1692307692301</c:v>
                </c:pt>
                <c:pt idx="1537">
                  <c:v>7882.1692307692301</c:v>
                </c:pt>
                <c:pt idx="1538">
                  <c:v>7882.1692307692301</c:v>
                </c:pt>
                <c:pt idx="1539">
                  <c:v>7882.1692307692301</c:v>
                </c:pt>
                <c:pt idx="1540">
                  <c:v>7511.0769230769301</c:v>
                </c:pt>
                <c:pt idx="1541">
                  <c:v>7511.0769230769301</c:v>
                </c:pt>
                <c:pt idx="1542">
                  <c:v>7511.0769230769301</c:v>
                </c:pt>
                <c:pt idx="1543">
                  <c:v>7511.0769230769301</c:v>
                </c:pt>
                <c:pt idx="1544">
                  <c:v>7511.0769230769301</c:v>
                </c:pt>
                <c:pt idx="1545">
                  <c:v>7511.0769230769301</c:v>
                </c:pt>
                <c:pt idx="1546">
                  <c:v>7511.0769230769301</c:v>
                </c:pt>
                <c:pt idx="1547">
                  <c:v>7511.0769230769301</c:v>
                </c:pt>
                <c:pt idx="1548">
                  <c:v>7511.0769230769301</c:v>
                </c:pt>
                <c:pt idx="1549">
                  <c:v>7511.0769230769301</c:v>
                </c:pt>
                <c:pt idx="1550">
                  <c:v>7221.9461538461601</c:v>
                </c:pt>
                <c:pt idx="1551">
                  <c:v>7221.9461538461601</c:v>
                </c:pt>
                <c:pt idx="1552">
                  <c:v>7221.9461538461601</c:v>
                </c:pt>
                <c:pt idx="1553">
                  <c:v>7221.9461538461601</c:v>
                </c:pt>
                <c:pt idx="1554">
                  <c:v>7221.9461538461601</c:v>
                </c:pt>
                <c:pt idx="1555">
                  <c:v>7221.9461538461601</c:v>
                </c:pt>
                <c:pt idx="1556">
                  <c:v>7221.9461538461601</c:v>
                </c:pt>
                <c:pt idx="1557">
                  <c:v>7221.9461538461601</c:v>
                </c:pt>
                <c:pt idx="1558">
                  <c:v>7221.9461538461601</c:v>
                </c:pt>
                <c:pt idx="1559">
                  <c:v>7221.9461538461601</c:v>
                </c:pt>
                <c:pt idx="1560">
                  <c:v>6949.6769230769296</c:v>
                </c:pt>
                <c:pt idx="1561">
                  <c:v>6949.6769230769296</c:v>
                </c:pt>
                <c:pt idx="1562">
                  <c:v>6949.6769230769296</c:v>
                </c:pt>
                <c:pt idx="1563">
                  <c:v>6949.6769230769296</c:v>
                </c:pt>
                <c:pt idx="1564">
                  <c:v>6949.6769230769296</c:v>
                </c:pt>
                <c:pt idx="1565">
                  <c:v>6949.6769230769296</c:v>
                </c:pt>
                <c:pt idx="1566">
                  <c:v>6949.6769230769296</c:v>
                </c:pt>
                <c:pt idx="1567">
                  <c:v>6949.6769230769296</c:v>
                </c:pt>
                <c:pt idx="1568">
                  <c:v>6949.6769230769296</c:v>
                </c:pt>
                <c:pt idx="1569">
                  <c:v>6949.6769230769296</c:v>
                </c:pt>
                <c:pt idx="1570">
                  <c:v>6759.1615384615397</c:v>
                </c:pt>
                <c:pt idx="1571">
                  <c:v>6759.1615384615397</c:v>
                </c:pt>
                <c:pt idx="1572">
                  <c:v>6759.1615384615397</c:v>
                </c:pt>
                <c:pt idx="1573">
                  <c:v>6759.1615384615397</c:v>
                </c:pt>
                <c:pt idx="1574">
                  <c:v>6759.1615384615397</c:v>
                </c:pt>
                <c:pt idx="1575">
                  <c:v>6759.1615384615397</c:v>
                </c:pt>
                <c:pt idx="1576">
                  <c:v>6759.1615384615397</c:v>
                </c:pt>
                <c:pt idx="1577">
                  <c:v>6759.1615384615397</c:v>
                </c:pt>
                <c:pt idx="1578">
                  <c:v>6759.1615384615397</c:v>
                </c:pt>
                <c:pt idx="1579">
                  <c:v>6759.1615384615397</c:v>
                </c:pt>
                <c:pt idx="1580">
                  <c:v>6512.8</c:v>
                </c:pt>
                <c:pt idx="1581">
                  <c:v>6512.8</c:v>
                </c:pt>
                <c:pt idx="1582">
                  <c:v>6512.8</c:v>
                </c:pt>
                <c:pt idx="1583">
                  <c:v>6512.8</c:v>
                </c:pt>
                <c:pt idx="1584">
                  <c:v>6512.8</c:v>
                </c:pt>
                <c:pt idx="1585">
                  <c:v>6512.8</c:v>
                </c:pt>
                <c:pt idx="1586">
                  <c:v>6512.8</c:v>
                </c:pt>
                <c:pt idx="1587">
                  <c:v>6512.8</c:v>
                </c:pt>
                <c:pt idx="1588">
                  <c:v>6512.8</c:v>
                </c:pt>
                <c:pt idx="1589">
                  <c:v>6512.8</c:v>
                </c:pt>
                <c:pt idx="1590">
                  <c:v>6329.2615384615401</c:v>
                </c:pt>
                <c:pt idx="1591">
                  <c:v>6329.2615384615401</c:v>
                </c:pt>
                <c:pt idx="1592">
                  <c:v>6329.2615384615401</c:v>
                </c:pt>
                <c:pt idx="1593">
                  <c:v>6329.2615384615401</c:v>
                </c:pt>
                <c:pt idx="1594">
                  <c:v>6329.2615384615401</c:v>
                </c:pt>
                <c:pt idx="1595">
                  <c:v>6329.2615384615401</c:v>
                </c:pt>
                <c:pt idx="1596">
                  <c:v>6329.2615384615401</c:v>
                </c:pt>
                <c:pt idx="1597">
                  <c:v>6329.2615384615401</c:v>
                </c:pt>
                <c:pt idx="1598">
                  <c:v>6329.2615384615401</c:v>
                </c:pt>
                <c:pt idx="1599">
                  <c:v>6329.2615384615401</c:v>
                </c:pt>
                <c:pt idx="1600">
                  <c:v>6106.9230769230799</c:v>
                </c:pt>
                <c:pt idx="1601">
                  <c:v>6106.9230769230799</c:v>
                </c:pt>
                <c:pt idx="1602">
                  <c:v>6106.9230769230799</c:v>
                </c:pt>
                <c:pt idx="1603">
                  <c:v>6106.9230769230799</c:v>
                </c:pt>
                <c:pt idx="1604">
                  <c:v>6106.9230769230799</c:v>
                </c:pt>
                <c:pt idx="1605">
                  <c:v>6106.9230769230799</c:v>
                </c:pt>
                <c:pt idx="1606">
                  <c:v>6106.9230769230799</c:v>
                </c:pt>
                <c:pt idx="1607">
                  <c:v>6106.9230769230799</c:v>
                </c:pt>
                <c:pt idx="1608">
                  <c:v>6106.9230769230799</c:v>
                </c:pt>
                <c:pt idx="1609">
                  <c:v>6106.9230769230799</c:v>
                </c:pt>
                <c:pt idx="1610">
                  <c:v>5920.1</c:v>
                </c:pt>
                <c:pt idx="1611">
                  <c:v>5920.1</c:v>
                </c:pt>
                <c:pt idx="1612">
                  <c:v>5920.1</c:v>
                </c:pt>
                <c:pt idx="1613">
                  <c:v>5920.1</c:v>
                </c:pt>
                <c:pt idx="1614">
                  <c:v>5920.1</c:v>
                </c:pt>
                <c:pt idx="1615">
                  <c:v>5920.1</c:v>
                </c:pt>
                <c:pt idx="1616">
                  <c:v>5920.1</c:v>
                </c:pt>
                <c:pt idx="1617">
                  <c:v>5920.1</c:v>
                </c:pt>
                <c:pt idx="1618">
                  <c:v>5920.1</c:v>
                </c:pt>
                <c:pt idx="1619">
                  <c:v>5920.1</c:v>
                </c:pt>
                <c:pt idx="1620">
                  <c:v>5712.2</c:v>
                </c:pt>
                <c:pt idx="1621">
                  <c:v>5712.2</c:v>
                </c:pt>
                <c:pt idx="1622">
                  <c:v>5712.2</c:v>
                </c:pt>
                <c:pt idx="1623">
                  <c:v>5712.2</c:v>
                </c:pt>
                <c:pt idx="1624">
                  <c:v>5712.2</c:v>
                </c:pt>
                <c:pt idx="1625">
                  <c:v>5712.2</c:v>
                </c:pt>
                <c:pt idx="1626">
                  <c:v>5712.2</c:v>
                </c:pt>
                <c:pt idx="1627">
                  <c:v>5712.2</c:v>
                </c:pt>
                <c:pt idx="1628">
                  <c:v>5712.2</c:v>
                </c:pt>
                <c:pt idx="1629">
                  <c:v>5712.2</c:v>
                </c:pt>
                <c:pt idx="1630">
                  <c:v>5332.7692307692396</c:v>
                </c:pt>
                <c:pt idx="1631">
                  <c:v>5332.7692307692396</c:v>
                </c:pt>
                <c:pt idx="1632">
                  <c:v>5332.7692307692396</c:v>
                </c:pt>
                <c:pt idx="1633">
                  <c:v>5332.7692307692396</c:v>
                </c:pt>
                <c:pt idx="1634">
                  <c:v>5332.7692307692396</c:v>
                </c:pt>
                <c:pt idx="1635">
                  <c:v>5332.7692307692396</c:v>
                </c:pt>
                <c:pt idx="1636">
                  <c:v>5332.7692307692396</c:v>
                </c:pt>
                <c:pt idx="1637">
                  <c:v>5332.7692307692396</c:v>
                </c:pt>
                <c:pt idx="1638">
                  <c:v>5332.7692307692396</c:v>
                </c:pt>
                <c:pt idx="1639">
                  <c:v>5332.7692307692396</c:v>
                </c:pt>
                <c:pt idx="1640">
                  <c:v>5134.0692307692298</c:v>
                </c:pt>
                <c:pt idx="1641">
                  <c:v>5134.0692307692298</c:v>
                </c:pt>
                <c:pt idx="1642">
                  <c:v>5134.0692307692298</c:v>
                </c:pt>
                <c:pt idx="1643">
                  <c:v>5134.0692307692298</c:v>
                </c:pt>
                <c:pt idx="1644">
                  <c:v>5134.0692307692298</c:v>
                </c:pt>
                <c:pt idx="1645">
                  <c:v>5134.0692307692298</c:v>
                </c:pt>
                <c:pt idx="1646">
                  <c:v>5134.0692307692298</c:v>
                </c:pt>
                <c:pt idx="1647">
                  <c:v>5134.0692307692298</c:v>
                </c:pt>
                <c:pt idx="1648">
                  <c:v>5134.0692307692298</c:v>
                </c:pt>
                <c:pt idx="1649">
                  <c:v>5134.0692307692298</c:v>
                </c:pt>
                <c:pt idx="1650">
                  <c:v>4712.4461538461501</c:v>
                </c:pt>
                <c:pt idx="1651">
                  <c:v>4712.4461538461501</c:v>
                </c:pt>
                <c:pt idx="1652">
                  <c:v>4712.4461538461501</c:v>
                </c:pt>
                <c:pt idx="1653">
                  <c:v>4712.4461538461501</c:v>
                </c:pt>
                <c:pt idx="1654">
                  <c:v>4712.4461538461501</c:v>
                </c:pt>
                <c:pt idx="1655">
                  <c:v>4712.4461538461501</c:v>
                </c:pt>
                <c:pt idx="1656">
                  <c:v>4712.4461538461501</c:v>
                </c:pt>
                <c:pt idx="1657">
                  <c:v>4712.4461538461501</c:v>
                </c:pt>
                <c:pt idx="1658">
                  <c:v>4712.4461538461501</c:v>
                </c:pt>
                <c:pt idx="1659">
                  <c:v>4712.4461538461501</c:v>
                </c:pt>
                <c:pt idx="1660">
                  <c:v>4575.4307692307702</c:v>
                </c:pt>
                <c:pt idx="1661">
                  <c:v>4575.4307692307702</c:v>
                </c:pt>
                <c:pt idx="1662">
                  <c:v>4575.4307692307702</c:v>
                </c:pt>
                <c:pt idx="1663">
                  <c:v>4575.4307692307702</c:v>
                </c:pt>
                <c:pt idx="1664">
                  <c:v>4575.4307692307702</c:v>
                </c:pt>
                <c:pt idx="1665">
                  <c:v>4575.4307692307702</c:v>
                </c:pt>
                <c:pt idx="1666">
                  <c:v>4575.4307692307702</c:v>
                </c:pt>
                <c:pt idx="1667">
                  <c:v>4575.4307692307702</c:v>
                </c:pt>
                <c:pt idx="1668">
                  <c:v>4575.4307692307702</c:v>
                </c:pt>
                <c:pt idx="1669">
                  <c:v>4575.4307692307702</c:v>
                </c:pt>
                <c:pt idx="1670">
                  <c:v>4356.8615384615396</c:v>
                </c:pt>
                <c:pt idx="1671">
                  <c:v>4356.8615384615396</c:v>
                </c:pt>
                <c:pt idx="1672">
                  <c:v>4356.8615384615396</c:v>
                </c:pt>
                <c:pt idx="1673">
                  <c:v>4356.8615384615396</c:v>
                </c:pt>
                <c:pt idx="1674">
                  <c:v>4356.8615384615396</c:v>
                </c:pt>
                <c:pt idx="1675">
                  <c:v>4356.8615384615396</c:v>
                </c:pt>
                <c:pt idx="1676">
                  <c:v>4356.8615384615396</c:v>
                </c:pt>
                <c:pt idx="1677">
                  <c:v>4356.8615384615396</c:v>
                </c:pt>
                <c:pt idx="1678">
                  <c:v>4356.8615384615396</c:v>
                </c:pt>
                <c:pt idx="1679">
                  <c:v>4356.8615384615396</c:v>
                </c:pt>
                <c:pt idx="1680">
                  <c:v>4193.8538461538501</c:v>
                </c:pt>
                <c:pt idx="1681">
                  <c:v>4193.8538461538501</c:v>
                </c:pt>
                <c:pt idx="1682">
                  <c:v>4193.8538461538501</c:v>
                </c:pt>
                <c:pt idx="1683">
                  <c:v>4193.8538461538501</c:v>
                </c:pt>
                <c:pt idx="1684">
                  <c:v>4193.8538461538501</c:v>
                </c:pt>
                <c:pt idx="1685">
                  <c:v>4193.8538461538501</c:v>
                </c:pt>
                <c:pt idx="1686">
                  <c:v>4193.8538461538501</c:v>
                </c:pt>
                <c:pt idx="1687">
                  <c:v>4193.8538461538501</c:v>
                </c:pt>
                <c:pt idx="1688">
                  <c:v>4193.8538461538501</c:v>
                </c:pt>
                <c:pt idx="1689">
                  <c:v>4193.8538461538501</c:v>
                </c:pt>
                <c:pt idx="1690">
                  <c:v>4035.2</c:v>
                </c:pt>
                <c:pt idx="1691">
                  <c:v>4035.2</c:v>
                </c:pt>
                <c:pt idx="1692">
                  <c:v>4035.2</c:v>
                </c:pt>
                <c:pt idx="1693">
                  <c:v>4035.2</c:v>
                </c:pt>
                <c:pt idx="1694">
                  <c:v>4035.2</c:v>
                </c:pt>
                <c:pt idx="1695">
                  <c:v>4035.2</c:v>
                </c:pt>
                <c:pt idx="1696">
                  <c:v>4035.2</c:v>
                </c:pt>
                <c:pt idx="1697">
                  <c:v>4035.2</c:v>
                </c:pt>
                <c:pt idx="1698">
                  <c:v>4035.2</c:v>
                </c:pt>
                <c:pt idx="1699">
                  <c:v>4035.2</c:v>
                </c:pt>
                <c:pt idx="1700">
                  <c:v>3930.9384615384602</c:v>
                </c:pt>
                <c:pt idx="1701">
                  <c:v>3930.9384615384602</c:v>
                </c:pt>
                <c:pt idx="1702">
                  <c:v>3930.9384615384602</c:v>
                </c:pt>
                <c:pt idx="1703">
                  <c:v>3930.9384615384602</c:v>
                </c:pt>
                <c:pt idx="1704">
                  <c:v>3930.9384615384602</c:v>
                </c:pt>
                <c:pt idx="1705">
                  <c:v>3930.9384615384602</c:v>
                </c:pt>
                <c:pt idx="1706">
                  <c:v>3930.9384615384602</c:v>
                </c:pt>
                <c:pt idx="1707">
                  <c:v>3930.9384615384602</c:v>
                </c:pt>
                <c:pt idx="1708">
                  <c:v>3930.9384615384602</c:v>
                </c:pt>
                <c:pt idx="1709">
                  <c:v>3930.9384615384602</c:v>
                </c:pt>
                <c:pt idx="1710">
                  <c:v>3790.90769230769</c:v>
                </c:pt>
                <c:pt idx="1711">
                  <c:v>3790.90769230769</c:v>
                </c:pt>
                <c:pt idx="1712">
                  <c:v>3790.90769230769</c:v>
                </c:pt>
                <c:pt idx="1713">
                  <c:v>3790.90769230769</c:v>
                </c:pt>
                <c:pt idx="1714">
                  <c:v>3790.90769230769</c:v>
                </c:pt>
                <c:pt idx="1715">
                  <c:v>3790.90769230769</c:v>
                </c:pt>
                <c:pt idx="1716">
                  <c:v>3790.90769230769</c:v>
                </c:pt>
                <c:pt idx="1717">
                  <c:v>3790.90769230769</c:v>
                </c:pt>
                <c:pt idx="1718">
                  <c:v>3790.90769230769</c:v>
                </c:pt>
                <c:pt idx="1719">
                  <c:v>3790.90769230769</c:v>
                </c:pt>
                <c:pt idx="1720">
                  <c:v>3670.9230769230699</c:v>
                </c:pt>
                <c:pt idx="1721">
                  <c:v>3670.9230769230699</c:v>
                </c:pt>
                <c:pt idx="1722">
                  <c:v>3670.9230769230699</c:v>
                </c:pt>
                <c:pt idx="1723">
                  <c:v>3670.9230769230699</c:v>
                </c:pt>
                <c:pt idx="1724">
                  <c:v>3670.9230769230699</c:v>
                </c:pt>
                <c:pt idx="1725">
                  <c:v>3670.9230769230699</c:v>
                </c:pt>
                <c:pt idx="1726">
                  <c:v>3670.9230769230699</c:v>
                </c:pt>
                <c:pt idx="1727">
                  <c:v>3670.9230769230699</c:v>
                </c:pt>
                <c:pt idx="1728">
                  <c:v>3670.9230769230699</c:v>
                </c:pt>
                <c:pt idx="1729">
                  <c:v>3670.9230769230699</c:v>
                </c:pt>
                <c:pt idx="1730">
                  <c:v>3549.4692307692299</c:v>
                </c:pt>
                <c:pt idx="1731">
                  <c:v>3549.4692307692299</c:v>
                </c:pt>
                <c:pt idx="1732">
                  <c:v>3549.4692307692299</c:v>
                </c:pt>
                <c:pt idx="1733">
                  <c:v>3549.4692307692299</c:v>
                </c:pt>
                <c:pt idx="1734">
                  <c:v>3549.4692307692299</c:v>
                </c:pt>
                <c:pt idx="1735">
                  <c:v>3549.4692307692299</c:v>
                </c:pt>
                <c:pt idx="1736">
                  <c:v>3549.4692307692299</c:v>
                </c:pt>
                <c:pt idx="1737">
                  <c:v>3549.4692307692299</c:v>
                </c:pt>
                <c:pt idx="1738">
                  <c:v>3549.4692307692299</c:v>
                </c:pt>
                <c:pt idx="1739">
                  <c:v>3549.4692307692299</c:v>
                </c:pt>
                <c:pt idx="1740">
                  <c:v>3447.95384615384</c:v>
                </c:pt>
                <c:pt idx="1741">
                  <c:v>3447.95384615384</c:v>
                </c:pt>
                <c:pt idx="1742">
                  <c:v>3447.95384615384</c:v>
                </c:pt>
                <c:pt idx="1743">
                  <c:v>3447.95384615384</c:v>
                </c:pt>
                <c:pt idx="1744">
                  <c:v>3447.95384615384</c:v>
                </c:pt>
                <c:pt idx="1745">
                  <c:v>3447.95384615384</c:v>
                </c:pt>
                <c:pt idx="1746">
                  <c:v>3447.95384615384</c:v>
                </c:pt>
                <c:pt idx="1747">
                  <c:v>3447.95384615384</c:v>
                </c:pt>
                <c:pt idx="1748">
                  <c:v>3447.95384615384</c:v>
                </c:pt>
                <c:pt idx="1749">
                  <c:v>3447.95384615384</c:v>
                </c:pt>
                <c:pt idx="1750">
                  <c:v>3327.3384615384598</c:v>
                </c:pt>
                <c:pt idx="1751">
                  <c:v>3327.3384615384598</c:v>
                </c:pt>
                <c:pt idx="1752">
                  <c:v>3327.3384615384598</c:v>
                </c:pt>
                <c:pt idx="1753">
                  <c:v>3327.3384615384598</c:v>
                </c:pt>
                <c:pt idx="1754">
                  <c:v>3327.3384615384598</c:v>
                </c:pt>
                <c:pt idx="1755">
                  <c:v>3327.3384615384598</c:v>
                </c:pt>
                <c:pt idx="1756">
                  <c:v>3327.3384615384598</c:v>
                </c:pt>
                <c:pt idx="1757">
                  <c:v>3327.3384615384598</c:v>
                </c:pt>
                <c:pt idx="1758">
                  <c:v>3327.3384615384598</c:v>
                </c:pt>
                <c:pt idx="1759">
                  <c:v>3327.3384615384598</c:v>
                </c:pt>
                <c:pt idx="1760">
                  <c:v>3103.7846153846099</c:v>
                </c:pt>
                <c:pt idx="1761">
                  <c:v>3103.7846153846099</c:v>
                </c:pt>
                <c:pt idx="1762">
                  <c:v>3103.7846153846099</c:v>
                </c:pt>
                <c:pt idx="1763">
                  <c:v>3103.7846153846099</c:v>
                </c:pt>
                <c:pt idx="1764">
                  <c:v>3103.7846153846099</c:v>
                </c:pt>
                <c:pt idx="1765">
                  <c:v>3103.7846153846099</c:v>
                </c:pt>
                <c:pt idx="1766">
                  <c:v>3103.7846153846099</c:v>
                </c:pt>
                <c:pt idx="1767">
                  <c:v>3103.7846153846099</c:v>
                </c:pt>
                <c:pt idx="1768">
                  <c:v>3103.7846153846099</c:v>
                </c:pt>
                <c:pt idx="1769">
                  <c:v>3103.7846153846099</c:v>
                </c:pt>
                <c:pt idx="1770">
                  <c:v>2995.2846153846099</c:v>
                </c:pt>
                <c:pt idx="1771">
                  <c:v>2995.2846153846099</c:v>
                </c:pt>
                <c:pt idx="1772">
                  <c:v>2995.2846153846099</c:v>
                </c:pt>
                <c:pt idx="1773">
                  <c:v>2995.2846153846099</c:v>
                </c:pt>
                <c:pt idx="1774">
                  <c:v>2995.2846153846099</c:v>
                </c:pt>
                <c:pt idx="1775">
                  <c:v>2995.2846153846099</c:v>
                </c:pt>
                <c:pt idx="1776">
                  <c:v>2995.2846153846099</c:v>
                </c:pt>
                <c:pt idx="1777">
                  <c:v>2995.2846153846099</c:v>
                </c:pt>
                <c:pt idx="1778">
                  <c:v>2995.2846153846099</c:v>
                </c:pt>
                <c:pt idx="1779">
                  <c:v>2995.2846153846099</c:v>
                </c:pt>
                <c:pt idx="1780">
                  <c:v>2757.4846153846102</c:v>
                </c:pt>
                <c:pt idx="1781">
                  <c:v>2757.4846153846102</c:v>
                </c:pt>
                <c:pt idx="1782">
                  <c:v>2757.4846153846102</c:v>
                </c:pt>
                <c:pt idx="1783">
                  <c:v>2757.4846153846102</c:v>
                </c:pt>
                <c:pt idx="1784">
                  <c:v>2757.4846153846102</c:v>
                </c:pt>
                <c:pt idx="1785">
                  <c:v>2757.4846153846102</c:v>
                </c:pt>
                <c:pt idx="1786">
                  <c:v>2757.4846153846102</c:v>
                </c:pt>
                <c:pt idx="1787">
                  <c:v>2757.4846153846102</c:v>
                </c:pt>
                <c:pt idx="1788">
                  <c:v>2757.4846153846102</c:v>
                </c:pt>
                <c:pt idx="1789">
                  <c:v>2757.4846153846102</c:v>
                </c:pt>
                <c:pt idx="1790">
                  <c:v>2671.7923076923098</c:v>
                </c:pt>
                <c:pt idx="1791">
                  <c:v>2671.7923076923098</c:v>
                </c:pt>
                <c:pt idx="1792">
                  <c:v>2671.7923076923098</c:v>
                </c:pt>
                <c:pt idx="1793">
                  <c:v>2671.7923076923098</c:v>
                </c:pt>
                <c:pt idx="1794">
                  <c:v>2671.7923076923098</c:v>
                </c:pt>
                <c:pt idx="1795">
                  <c:v>2671.7923076923098</c:v>
                </c:pt>
                <c:pt idx="1796">
                  <c:v>2671.7923076923098</c:v>
                </c:pt>
                <c:pt idx="1797">
                  <c:v>2671.7923076923098</c:v>
                </c:pt>
                <c:pt idx="1798">
                  <c:v>2671.7923076923098</c:v>
                </c:pt>
                <c:pt idx="1799">
                  <c:v>2671.7923076923098</c:v>
                </c:pt>
                <c:pt idx="1800">
                  <c:v>2548.9692307692299</c:v>
                </c:pt>
                <c:pt idx="1801">
                  <c:v>2548.9692307692299</c:v>
                </c:pt>
                <c:pt idx="1802">
                  <c:v>2548.9692307692299</c:v>
                </c:pt>
                <c:pt idx="1803">
                  <c:v>2548.9692307692299</c:v>
                </c:pt>
                <c:pt idx="1804">
                  <c:v>2548.9692307692299</c:v>
                </c:pt>
                <c:pt idx="1805">
                  <c:v>2548.9692307692299</c:v>
                </c:pt>
                <c:pt idx="1806">
                  <c:v>2548.9692307692299</c:v>
                </c:pt>
                <c:pt idx="1807">
                  <c:v>2548.9692307692299</c:v>
                </c:pt>
                <c:pt idx="1808">
                  <c:v>2548.9692307692299</c:v>
                </c:pt>
                <c:pt idx="1809">
                  <c:v>2548.9692307692299</c:v>
                </c:pt>
                <c:pt idx="1810">
                  <c:v>2454.86153846154</c:v>
                </c:pt>
                <c:pt idx="1811">
                  <c:v>2454.86153846154</c:v>
                </c:pt>
                <c:pt idx="1812">
                  <c:v>2454.86153846154</c:v>
                </c:pt>
                <c:pt idx="1813">
                  <c:v>2454.86153846154</c:v>
                </c:pt>
                <c:pt idx="1814">
                  <c:v>2454.86153846154</c:v>
                </c:pt>
                <c:pt idx="1815">
                  <c:v>2454.86153846154</c:v>
                </c:pt>
                <c:pt idx="1816">
                  <c:v>2454.86153846154</c:v>
                </c:pt>
                <c:pt idx="1817">
                  <c:v>2454.86153846154</c:v>
                </c:pt>
                <c:pt idx="1818">
                  <c:v>2454.86153846154</c:v>
                </c:pt>
                <c:pt idx="1819">
                  <c:v>2454.86153846154</c:v>
                </c:pt>
                <c:pt idx="1820">
                  <c:v>2366.45384615385</c:v>
                </c:pt>
                <c:pt idx="1821">
                  <c:v>2366.45384615385</c:v>
                </c:pt>
                <c:pt idx="1822">
                  <c:v>2366.45384615385</c:v>
                </c:pt>
                <c:pt idx="1823">
                  <c:v>2366.45384615385</c:v>
                </c:pt>
                <c:pt idx="1824">
                  <c:v>2366.45384615385</c:v>
                </c:pt>
                <c:pt idx="1825">
                  <c:v>2366.45384615385</c:v>
                </c:pt>
                <c:pt idx="1826">
                  <c:v>2366.45384615385</c:v>
                </c:pt>
                <c:pt idx="1827">
                  <c:v>2366.45384615385</c:v>
                </c:pt>
                <c:pt idx="1828">
                  <c:v>2366.45384615385</c:v>
                </c:pt>
                <c:pt idx="1829">
                  <c:v>2366.45384615385</c:v>
                </c:pt>
                <c:pt idx="1830">
                  <c:v>2307.26923076923</c:v>
                </c:pt>
                <c:pt idx="1831">
                  <c:v>2307.26923076923</c:v>
                </c:pt>
                <c:pt idx="1832">
                  <c:v>2307.26923076923</c:v>
                </c:pt>
                <c:pt idx="1833">
                  <c:v>2307.26923076923</c:v>
                </c:pt>
                <c:pt idx="1834">
                  <c:v>2307.26923076923</c:v>
                </c:pt>
                <c:pt idx="1835">
                  <c:v>2307.26923076923</c:v>
                </c:pt>
                <c:pt idx="1836">
                  <c:v>2307.26923076923</c:v>
                </c:pt>
                <c:pt idx="1837">
                  <c:v>2307.26923076923</c:v>
                </c:pt>
                <c:pt idx="1838">
                  <c:v>2307.26923076923</c:v>
                </c:pt>
                <c:pt idx="1839">
                  <c:v>2307.26923076923</c:v>
                </c:pt>
                <c:pt idx="1840">
                  <c:v>2222.9153846153799</c:v>
                </c:pt>
                <c:pt idx="1841">
                  <c:v>2222.9153846153799</c:v>
                </c:pt>
                <c:pt idx="1842">
                  <c:v>2222.9153846153799</c:v>
                </c:pt>
                <c:pt idx="1843">
                  <c:v>2222.9153846153799</c:v>
                </c:pt>
                <c:pt idx="1844">
                  <c:v>2222.9153846153799</c:v>
                </c:pt>
                <c:pt idx="1845">
                  <c:v>2222.9153846153799</c:v>
                </c:pt>
                <c:pt idx="1846">
                  <c:v>2222.9153846153799</c:v>
                </c:pt>
                <c:pt idx="1847">
                  <c:v>2222.9153846153799</c:v>
                </c:pt>
                <c:pt idx="1848">
                  <c:v>2222.9153846153799</c:v>
                </c:pt>
                <c:pt idx="1849">
                  <c:v>2222.9153846153799</c:v>
                </c:pt>
                <c:pt idx="1850">
                  <c:v>2155.4461538461501</c:v>
                </c:pt>
                <c:pt idx="1851">
                  <c:v>2155.4461538461501</c:v>
                </c:pt>
                <c:pt idx="1852">
                  <c:v>2155.4461538461501</c:v>
                </c:pt>
                <c:pt idx="1853">
                  <c:v>2155.4461538461501</c:v>
                </c:pt>
                <c:pt idx="1854">
                  <c:v>2155.4461538461501</c:v>
                </c:pt>
                <c:pt idx="1855">
                  <c:v>2155.4461538461501</c:v>
                </c:pt>
                <c:pt idx="1856">
                  <c:v>2155.4461538461501</c:v>
                </c:pt>
                <c:pt idx="1857">
                  <c:v>2155.4461538461501</c:v>
                </c:pt>
                <c:pt idx="1858">
                  <c:v>2155.4461538461501</c:v>
                </c:pt>
                <c:pt idx="1859">
                  <c:v>2155.4461538461501</c:v>
                </c:pt>
                <c:pt idx="1860">
                  <c:v>2085.1538461538498</c:v>
                </c:pt>
                <c:pt idx="1861">
                  <c:v>2085.1538461538498</c:v>
                </c:pt>
                <c:pt idx="1862">
                  <c:v>2085.1538461538498</c:v>
                </c:pt>
                <c:pt idx="1863">
                  <c:v>2085.1538461538498</c:v>
                </c:pt>
                <c:pt idx="1864">
                  <c:v>2085.1538461538498</c:v>
                </c:pt>
                <c:pt idx="1865">
                  <c:v>2085.1538461538498</c:v>
                </c:pt>
                <c:pt idx="1866">
                  <c:v>2085.1538461538498</c:v>
                </c:pt>
                <c:pt idx="1867">
                  <c:v>2085.1538461538498</c:v>
                </c:pt>
                <c:pt idx="1868">
                  <c:v>2085.1538461538498</c:v>
                </c:pt>
                <c:pt idx="1869">
                  <c:v>2085.1538461538498</c:v>
                </c:pt>
                <c:pt idx="1870">
                  <c:v>2022.1307692307701</c:v>
                </c:pt>
                <c:pt idx="1871">
                  <c:v>2022.1307692307701</c:v>
                </c:pt>
                <c:pt idx="1872">
                  <c:v>2022.1307692307701</c:v>
                </c:pt>
                <c:pt idx="1873">
                  <c:v>2022.1307692307701</c:v>
                </c:pt>
                <c:pt idx="1874">
                  <c:v>2022.1307692307701</c:v>
                </c:pt>
                <c:pt idx="1875">
                  <c:v>2022.1307692307701</c:v>
                </c:pt>
                <c:pt idx="1876">
                  <c:v>2022.1307692307701</c:v>
                </c:pt>
                <c:pt idx="1877">
                  <c:v>2022.1307692307701</c:v>
                </c:pt>
                <c:pt idx="1878">
                  <c:v>2022.1307692307701</c:v>
                </c:pt>
                <c:pt idx="1879">
                  <c:v>2022.1307692307701</c:v>
                </c:pt>
                <c:pt idx="1880">
                  <c:v>1952.13846153846</c:v>
                </c:pt>
                <c:pt idx="1881">
                  <c:v>1952.13846153846</c:v>
                </c:pt>
                <c:pt idx="1882">
                  <c:v>1952.13846153846</c:v>
                </c:pt>
                <c:pt idx="1883">
                  <c:v>1952.13846153846</c:v>
                </c:pt>
                <c:pt idx="1884">
                  <c:v>1952.13846153846</c:v>
                </c:pt>
                <c:pt idx="1885">
                  <c:v>1952.13846153846</c:v>
                </c:pt>
                <c:pt idx="1886">
                  <c:v>1952.13846153846</c:v>
                </c:pt>
                <c:pt idx="1887">
                  <c:v>1952.13846153846</c:v>
                </c:pt>
                <c:pt idx="1888">
                  <c:v>1952.13846153846</c:v>
                </c:pt>
                <c:pt idx="1889">
                  <c:v>1952.13846153846</c:v>
                </c:pt>
                <c:pt idx="1890">
                  <c:v>1828.9</c:v>
                </c:pt>
                <c:pt idx="1891">
                  <c:v>1828.9</c:v>
                </c:pt>
                <c:pt idx="1892">
                  <c:v>1828.9</c:v>
                </c:pt>
                <c:pt idx="1893">
                  <c:v>1828.9</c:v>
                </c:pt>
                <c:pt idx="1894">
                  <c:v>1828.9</c:v>
                </c:pt>
                <c:pt idx="1895">
                  <c:v>1828.9</c:v>
                </c:pt>
                <c:pt idx="1896">
                  <c:v>1828.9</c:v>
                </c:pt>
                <c:pt idx="1897">
                  <c:v>1828.9</c:v>
                </c:pt>
                <c:pt idx="1898">
                  <c:v>1828.9</c:v>
                </c:pt>
                <c:pt idx="1899">
                  <c:v>1828.9</c:v>
                </c:pt>
                <c:pt idx="1900">
                  <c:v>1763.74615384615</c:v>
                </c:pt>
                <c:pt idx="1901">
                  <c:v>1763.74615384615</c:v>
                </c:pt>
                <c:pt idx="1902">
                  <c:v>1763.74615384615</c:v>
                </c:pt>
                <c:pt idx="1903">
                  <c:v>1763.74615384615</c:v>
                </c:pt>
                <c:pt idx="1904">
                  <c:v>1763.74615384615</c:v>
                </c:pt>
                <c:pt idx="1905">
                  <c:v>1763.74615384615</c:v>
                </c:pt>
                <c:pt idx="1906">
                  <c:v>1763.74615384615</c:v>
                </c:pt>
                <c:pt idx="1907">
                  <c:v>1763.74615384615</c:v>
                </c:pt>
                <c:pt idx="1908">
                  <c:v>1763.74615384615</c:v>
                </c:pt>
                <c:pt idx="1909">
                  <c:v>1763.74615384615</c:v>
                </c:pt>
                <c:pt idx="1910">
                  <c:v>1641.6923076923099</c:v>
                </c:pt>
                <c:pt idx="1911">
                  <c:v>1641.6923076923099</c:v>
                </c:pt>
                <c:pt idx="1912">
                  <c:v>1641.6923076923099</c:v>
                </c:pt>
                <c:pt idx="1913">
                  <c:v>1641.6923076923099</c:v>
                </c:pt>
                <c:pt idx="1914">
                  <c:v>1641.6923076923099</c:v>
                </c:pt>
                <c:pt idx="1915">
                  <c:v>1641.6923076923099</c:v>
                </c:pt>
                <c:pt idx="1916">
                  <c:v>1641.6923076923099</c:v>
                </c:pt>
                <c:pt idx="1917">
                  <c:v>1641.6923076923099</c:v>
                </c:pt>
                <c:pt idx="1918">
                  <c:v>1641.6923076923099</c:v>
                </c:pt>
                <c:pt idx="1919">
                  <c:v>1641.6923076923099</c:v>
                </c:pt>
                <c:pt idx="1920">
                  <c:v>1599.9846153846199</c:v>
                </c:pt>
                <c:pt idx="1921">
                  <c:v>1599.9846153846199</c:v>
                </c:pt>
                <c:pt idx="1922">
                  <c:v>1599.9846153846199</c:v>
                </c:pt>
                <c:pt idx="1923">
                  <c:v>1599.9846153846199</c:v>
                </c:pt>
                <c:pt idx="1924">
                  <c:v>1599.9846153846199</c:v>
                </c:pt>
                <c:pt idx="1925">
                  <c:v>1599.9846153846199</c:v>
                </c:pt>
                <c:pt idx="1926">
                  <c:v>1599.9846153846199</c:v>
                </c:pt>
                <c:pt idx="1927">
                  <c:v>1599.9846153846199</c:v>
                </c:pt>
                <c:pt idx="1928">
                  <c:v>1599.9846153846199</c:v>
                </c:pt>
                <c:pt idx="1929">
                  <c:v>1599.9846153846199</c:v>
                </c:pt>
                <c:pt idx="1930">
                  <c:v>1532.83846153846</c:v>
                </c:pt>
                <c:pt idx="1931">
                  <c:v>1532.83846153846</c:v>
                </c:pt>
                <c:pt idx="1932">
                  <c:v>1532.83846153846</c:v>
                </c:pt>
                <c:pt idx="1933">
                  <c:v>1532.83846153846</c:v>
                </c:pt>
                <c:pt idx="1934">
                  <c:v>1532.83846153846</c:v>
                </c:pt>
                <c:pt idx="1935">
                  <c:v>1532.83846153846</c:v>
                </c:pt>
                <c:pt idx="1936">
                  <c:v>1532.83846153846</c:v>
                </c:pt>
                <c:pt idx="1937">
                  <c:v>1532.83846153846</c:v>
                </c:pt>
                <c:pt idx="1938">
                  <c:v>1532.83846153846</c:v>
                </c:pt>
                <c:pt idx="1939">
                  <c:v>1532.83846153846</c:v>
                </c:pt>
                <c:pt idx="1940">
                  <c:v>1484.5307692307699</c:v>
                </c:pt>
                <c:pt idx="1941">
                  <c:v>1484.5307692307699</c:v>
                </c:pt>
                <c:pt idx="1942">
                  <c:v>1484.5307692307699</c:v>
                </c:pt>
                <c:pt idx="1943">
                  <c:v>1484.5307692307699</c:v>
                </c:pt>
                <c:pt idx="1944">
                  <c:v>1484.5307692307699</c:v>
                </c:pt>
                <c:pt idx="1945">
                  <c:v>1484.5307692307699</c:v>
                </c:pt>
                <c:pt idx="1946">
                  <c:v>1484.5307692307699</c:v>
                </c:pt>
                <c:pt idx="1947">
                  <c:v>1484.5307692307699</c:v>
                </c:pt>
                <c:pt idx="1948">
                  <c:v>1484.5307692307699</c:v>
                </c:pt>
                <c:pt idx="1949">
                  <c:v>1484.5307692307699</c:v>
                </c:pt>
                <c:pt idx="1950">
                  <c:v>1439.0384615384601</c:v>
                </c:pt>
                <c:pt idx="1951">
                  <c:v>1439.0384615384601</c:v>
                </c:pt>
                <c:pt idx="1952">
                  <c:v>1439.0384615384601</c:v>
                </c:pt>
                <c:pt idx="1953">
                  <c:v>1439.0384615384601</c:v>
                </c:pt>
                <c:pt idx="1954">
                  <c:v>1439.0384615384601</c:v>
                </c:pt>
                <c:pt idx="1955">
                  <c:v>1439.0384615384601</c:v>
                </c:pt>
                <c:pt idx="1956">
                  <c:v>1439.0384615384601</c:v>
                </c:pt>
                <c:pt idx="1957">
                  <c:v>1439.0384615384601</c:v>
                </c:pt>
                <c:pt idx="1958">
                  <c:v>1439.0384615384601</c:v>
                </c:pt>
                <c:pt idx="1959">
                  <c:v>1439.0384615384601</c:v>
                </c:pt>
                <c:pt idx="1960">
                  <c:v>1407.5538461538499</c:v>
                </c:pt>
                <c:pt idx="1961">
                  <c:v>1407.5538461538499</c:v>
                </c:pt>
                <c:pt idx="1962">
                  <c:v>1407.5538461538499</c:v>
                </c:pt>
                <c:pt idx="1963">
                  <c:v>1407.5538461538499</c:v>
                </c:pt>
                <c:pt idx="1964">
                  <c:v>1407.5538461538499</c:v>
                </c:pt>
                <c:pt idx="1965">
                  <c:v>1407.5538461538499</c:v>
                </c:pt>
                <c:pt idx="1966">
                  <c:v>1407.5538461538499</c:v>
                </c:pt>
                <c:pt idx="1967">
                  <c:v>1407.5538461538499</c:v>
                </c:pt>
                <c:pt idx="1968">
                  <c:v>1407.5538461538499</c:v>
                </c:pt>
                <c:pt idx="1969">
                  <c:v>1407.5538461538499</c:v>
                </c:pt>
                <c:pt idx="1970">
                  <c:v>1367.9384615384599</c:v>
                </c:pt>
                <c:pt idx="1971">
                  <c:v>1367.9384615384599</c:v>
                </c:pt>
                <c:pt idx="1972">
                  <c:v>1367.9384615384599</c:v>
                </c:pt>
                <c:pt idx="1973">
                  <c:v>1367.9384615384599</c:v>
                </c:pt>
                <c:pt idx="1974">
                  <c:v>1367.9384615384599</c:v>
                </c:pt>
                <c:pt idx="1975">
                  <c:v>1367.9384615384599</c:v>
                </c:pt>
                <c:pt idx="1976">
                  <c:v>1367.9384615384599</c:v>
                </c:pt>
                <c:pt idx="1977">
                  <c:v>1367.9384615384599</c:v>
                </c:pt>
                <c:pt idx="1978">
                  <c:v>1367.9384615384599</c:v>
                </c:pt>
                <c:pt idx="1979">
                  <c:v>1367.9384615384599</c:v>
                </c:pt>
                <c:pt idx="1980">
                  <c:v>1339.2</c:v>
                </c:pt>
                <c:pt idx="1981">
                  <c:v>1339.2</c:v>
                </c:pt>
                <c:pt idx="1982">
                  <c:v>1339.2</c:v>
                </c:pt>
                <c:pt idx="1983">
                  <c:v>1339.2</c:v>
                </c:pt>
                <c:pt idx="1984">
                  <c:v>1339.2</c:v>
                </c:pt>
                <c:pt idx="1985">
                  <c:v>1339.2</c:v>
                </c:pt>
                <c:pt idx="1986">
                  <c:v>1339.2</c:v>
                </c:pt>
                <c:pt idx="1987">
                  <c:v>1339.2</c:v>
                </c:pt>
                <c:pt idx="1988">
                  <c:v>1339.2</c:v>
                </c:pt>
                <c:pt idx="1989">
                  <c:v>1339.2</c:v>
                </c:pt>
                <c:pt idx="1990">
                  <c:v>1309.1923076923099</c:v>
                </c:pt>
                <c:pt idx="1991">
                  <c:v>1309.1923076923099</c:v>
                </c:pt>
                <c:pt idx="1992">
                  <c:v>1309.1923076923099</c:v>
                </c:pt>
                <c:pt idx="1993">
                  <c:v>1309.1923076923099</c:v>
                </c:pt>
                <c:pt idx="1994">
                  <c:v>1309.1923076923099</c:v>
                </c:pt>
                <c:pt idx="1995">
                  <c:v>1309.1923076923099</c:v>
                </c:pt>
                <c:pt idx="1996">
                  <c:v>1309.1923076923099</c:v>
                </c:pt>
                <c:pt idx="1997">
                  <c:v>1309.1923076923099</c:v>
                </c:pt>
                <c:pt idx="1998">
                  <c:v>1309.1923076923099</c:v>
                </c:pt>
                <c:pt idx="1999">
                  <c:v>1309.1923076923099</c:v>
                </c:pt>
                <c:pt idx="2000">
                  <c:v>1287.90769230769</c:v>
                </c:pt>
                <c:pt idx="2001">
                  <c:v>1287.90769230769</c:v>
                </c:pt>
                <c:pt idx="2002">
                  <c:v>1287.90769230769</c:v>
                </c:pt>
                <c:pt idx="2003">
                  <c:v>1287.90769230769</c:v>
                </c:pt>
                <c:pt idx="2004">
                  <c:v>1287.90769230769</c:v>
                </c:pt>
                <c:pt idx="2005">
                  <c:v>1287.90769230769</c:v>
                </c:pt>
                <c:pt idx="2006">
                  <c:v>1287.90769230769</c:v>
                </c:pt>
                <c:pt idx="2007">
                  <c:v>1287.90769230769</c:v>
                </c:pt>
                <c:pt idx="2008">
                  <c:v>1287.90769230769</c:v>
                </c:pt>
                <c:pt idx="2009">
                  <c:v>1287.90769230769</c:v>
                </c:pt>
                <c:pt idx="2010">
                  <c:v>1257.95384615385</c:v>
                </c:pt>
                <c:pt idx="2011">
                  <c:v>1257.95384615385</c:v>
                </c:pt>
                <c:pt idx="2012">
                  <c:v>1257.95384615385</c:v>
                </c:pt>
                <c:pt idx="2013">
                  <c:v>1257.95384615385</c:v>
                </c:pt>
                <c:pt idx="2014">
                  <c:v>1257.95384615385</c:v>
                </c:pt>
                <c:pt idx="2015">
                  <c:v>1257.95384615385</c:v>
                </c:pt>
                <c:pt idx="2016">
                  <c:v>1257.95384615385</c:v>
                </c:pt>
                <c:pt idx="2017">
                  <c:v>1257.95384615385</c:v>
                </c:pt>
                <c:pt idx="2018">
                  <c:v>1257.95384615385</c:v>
                </c:pt>
                <c:pt idx="2019">
                  <c:v>1257.95384615385</c:v>
                </c:pt>
                <c:pt idx="2020">
                  <c:v>1212.3769230769201</c:v>
                </c:pt>
                <c:pt idx="2021">
                  <c:v>1212.3769230769201</c:v>
                </c:pt>
                <c:pt idx="2022">
                  <c:v>1212.3769230769201</c:v>
                </c:pt>
                <c:pt idx="2023">
                  <c:v>1212.3769230769201</c:v>
                </c:pt>
                <c:pt idx="2024">
                  <c:v>1212.3769230769201</c:v>
                </c:pt>
                <c:pt idx="2025">
                  <c:v>1212.3769230769201</c:v>
                </c:pt>
                <c:pt idx="2026">
                  <c:v>1212.3769230769201</c:v>
                </c:pt>
                <c:pt idx="2027">
                  <c:v>1212.3769230769201</c:v>
                </c:pt>
                <c:pt idx="2028">
                  <c:v>1212.3769230769201</c:v>
                </c:pt>
                <c:pt idx="2029">
                  <c:v>1212.3769230769201</c:v>
                </c:pt>
                <c:pt idx="2030">
                  <c:v>1187.18461538461</c:v>
                </c:pt>
                <c:pt idx="2031">
                  <c:v>1187.18461538461</c:v>
                </c:pt>
                <c:pt idx="2032">
                  <c:v>1187.18461538461</c:v>
                </c:pt>
                <c:pt idx="2033">
                  <c:v>1187.18461538461</c:v>
                </c:pt>
                <c:pt idx="2034">
                  <c:v>1187.18461538461</c:v>
                </c:pt>
                <c:pt idx="2035">
                  <c:v>1187.18461538461</c:v>
                </c:pt>
                <c:pt idx="2036">
                  <c:v>1187.18461538461</c:v>
                </c:pt>
                <c:pt idx="2037">
                  <c:v>1187.18461538461</c:v>
                </c:pt>
                <c:pt idx="2038">
                  <c:v>1187.18461538461</c:v>
                </c:pt>
                <c:pt idx="2039">
                  <c:v>1187.18461538461</c:v>
                </c:pt>
                <c:pt idx="2040">
                  <c:v>1144.5999999999999</c:v>
                </c:pt>
                <c:pt idx="2041">
                  <c:v>1144.5999999999999</c:v>
                </c:pt>
                <c:pt idx="2042">
                  <c:v>1144.5999999999999</c:v>
                </c:pt>
                <c:pt idx="2043">
                  <c:v>1144.5999999999999</c:v>
                </c:pt>
                <c:pt idx="2044">
                  <c:v>1144.5999999999999</c:v>
                </c:pt>
                <c:pt idx="2045">
                  <c:v>1144.5999999999999</c:v>
                </c:pt>
                <c:pt idx="2046">
                  <c:v>1144.5999999999999</c:v>
                </c:pt>
                <c:pt idx="2047">
                  <c:v>1144.5999999999999</c:v>
                </c:pt>
                <c:pt idx="2048">
                  <c:v>1144.5999999999999</c:v>
                </c:pt>
                <c:pt idx="2049">
                  <c:v>1144.5999999999999</c:v>
                </c:pt>
                <c:pt idx="2050">
                  <c:v>1129.63846153846</c:v>
                </c:pt>
                <c:pt idx="2051">
                  <c:v>1129.63846153846</c:v>
                </c:pt>
                <c:pt idx="2052">
                  <c:v>1129.63846153846</c:v>
                </c:pt>
                <c:pt idx="2053">
                  <c:v>1129.63846153846</c:v>
                </c:pt>
                <c:pt idx="2054">
                  <c:v>1129.63846153846</c:v>
                </c:pt>
                <c:pt idx="2055">
                  <c:v>1129.63846153846</c:v>
                </c:pt>
                <c:pt idx="2056">
                  <c:v>1129.63846153846</c:v>
                </c:pt>
                <c:pt idx="2057">
                  <c:v>1129.63846153846</c:v>
                </c:pt>
                <c:pt idx="2058">
                  <c:v>1129.63846153846</c:v>
                </c:pt>
                <c:pt idx="2059">
                  <c:v>1129.63846153846</c:v>
                </c:pt>
                <c:pt idx="2060">
                  <c:v>1105.7846153846201</c:v>
                </c:pt>
                <c:pt idx="2061">
                  <c:v>1105.7846153846201</c:v>
                </c:pt>
                <c:pt idx="2062">
                  <c:v>1105.7846153846201</c:v>
                </c:pt>
                <c:pt idx="2063">
                  <c:v>1105.7846153846201</c:v>
                </c:pt>
                <c:pt idx="2064">
                  <c:v>1105.7846153846201</c:v>
                </c:pt>
                <c:pt idx="2065">
                  <c:v>1105.7846153846201</c:v>
                </c:pt>
                <c:pt idx="2066">
                  <c:v>1105.7846153846201</c:v>
                </c:pt>
                <c:pt idx="2067">
                  <c:v>1105.7846153846201</c:v>
                </c:pt>
                <c:pt idx="2068">
                  <c:v>1105.7846153846201</c:v>
                </c:pt>
                <c:pt idx="2069">
                  <c:v>1105.7846153846201</c:v>
                </c:pt>
                <c:pt idx="2070">
                  <c:v>1090.74615384615</c:v>
                </c:pt>
                <c:pt idx="2071">
                  <c:v>1090.74615384615</c:v>
                </c:pt>
                <c:pt idx="2072">
                  <c:v>1090.74615384615</c:v>
                </c:pt>
                <c:pt idx="2073">
                  <c:v>1090.74615384615</c:v>
                </c:pt>
                <c:pt idx="2074">
                  <c:v>1090.74615384615</c:v>
                </c:pt>
                <c:pt idx="2075">
                  <c:v>1090.74615384615</c:v>
                </c:pt>
                <c:pt idx="2076">
                  <c:v>1090.74615384615</c:v>
                </c:pt>
                <c:pt idx="2077">
                  <c:v>1090.74615384615</c:v>
                </c:pt>
                <c:pt idx="2078">
                  <c:v>1090.74615384615</c:v>
                </c:pt>
                <c:pt idx="2079">
                  <c:v>1090.74615384615</c:v>
                </c:pt>
                <c:pt idx="2080">
                  <c:v>1077.3461538461499</c:v>
                </c:pt>
                <c:pt idx="2081">
                  <c:v>1077.3461538461499</c:v>
                </c:pt>
                <c:pt idx="2082">
                  <c:v>1077.3461538461499</c:v>
                </c:pt>
                <c:pt idx="2083">
                  <c:v>1077.3461538461499</c:v>
                </c:pt>
                <c:pt idx="2084">
                  <c:v>1077.3461538461499</c:v>
                </c:pt>
                <c:pt idx="2085">
                  <c:v>1077.3461538461499</c:v>
                </c:pt>
                <c:pt idx="2086">
                  <c:v>1077.3461538461499</c:v>
                </c:pt>
                <c:pt idx="2087">
                  <c:v>1077.3461538461499</c:v>
                </c:pt>
                <c:pt idx="2088">
                  <c:v>1077.3461538461499</c:v>
                </c:pt>
                <c:pt idx="2089">
                  <c:v>1077.3461538461499</c:v>
                </c:pt>
                <c:pt idx="2090">
                  <c:v>1069.6461538461499</c:v>
                </c:pt>
                <c:pt idx="2091">
                  <c:v>1069.6461538461499</c:v>
                </c:pt>
                <c:pt idx="2092">
                  <c:v>1069.6461538461499</c:v>
                </c:pt>
                <c:pt idx="2093">
                  <c:v>1069.6461538461499</c:v>
                </c:pt>
                <c:pt idx="2094">
                  <c:v>1069.6461538461499</c:v>
                </c:pt>
                <c:pt idx="2095">
                  <c:v>1069.6461538461499</c:v>
                </c:pt>
                <c:pt idx="2096">
                  <c:v>1069.6461538461499</c:v>
                </c:pt>
                <c:pt idx="2097">
                  <c:v>1069.6461538461499</c:v>
                </c:pt>
                <c:pt idx="2098">
                  <c:v>1069.6461538461499</c:v>
                </c:pt>
                <c:pt idx="2099">
                  <c:v>1069.6461538461499</c:v>
                </c:pt>
                <c:pt idx="2100">
                  <c:v>1058.73076923077</c:v>
                </c:pt>
                <c:pt idx="2101">
                  <c:v>1058.73076923077</c:v>
                </c:pt>
                <c:pt idx="2102">
                  <c:v>1058.73076923077</c:v>
                </c:pt>
                <c:pt idx="2103">
                  <c:v>1058.73076923077</c:v>
                </c:pt>
                <c:pt idx="2104">
                  <c:v>1058.73076923077</c:v>
                </c:pt>
                <c:pt idx="2105">
                  <c:v>1058.73076923077</c:v>
                </c:pt>
                <c:pt idx="2106">
                  <c:v>1058.73076923077</c:v>
                </c:pt>
                <c:pt idx="2107">
                  <c:v>1058.73076923077</c:v>
                </c:pt>
                <c:pt idx="2108">
                  <c:v>1058.73076923077</c:v>
                </c:pt>
                <c:pt idx="2109">
                  <c:v>1058.73076923077</c:v>
                </c:pt>
                <c:pt idx="2110">
                  <c:v>1049.9461538461501</c:v>
                </c:pt>
                <c:pt idx="2111">
                  <c:v>1049.9461538461501</c:v>
                </c:pt>
                <c:pt idx="2112">
                  <c:v>1049.9461538461501</c:v>
                </c:pt>
                <c:pt idx="2113">
                  <c:v>1049.9461538461501</c:v>
                </c:pt>
                <c:pt idx="2114">
                  <c:v>1049.9461538461501</c:v>
                </c:pt>
                <c:pt idx="2115">
                  <c:v>1049.9461538461501</c:v>
                </c:pt>
                <c:pt idx="2116">
                  <c:v>1049.9461538461501</c:v>
                </c:pt>
                <c:pt idx="2117">
                  <c:v>1049.9461538461501</c:v>
                </c:pt>
                <c:pt idx="2118">
                  <c:v>1049.9461538461501</c:v>
                </c:pt>
                <c:pt idx="2119">
                  <c:v>1049.9461538461501</c:v>
                </c:pt>
                <c:pt idx="2120">
                  <c:v>1040.79230769231</c:v>
                </c:pt>
                <c:pt idx="2121">
                  <c:v>1040.79230769231</c:v>
                </c:pt>
                <c:pt idx="2122">
                  <c:v>1040.79230769231</c:v>
                </c:pt>
                <c:pt idx="2123">
                  <c:v>1040.79230769231</c:v>
                </c:pt>
                <c:pt idx="2124">
                  <c:v>1040.79230769231</c:v>
                </c:pt>
                <c:pt idx="2125">
                  <c:v>1040.79230769231</c:v>
                </c:pt>
                <c:pt idx="2126">
                  <c:v>1040.79230769231</c:v>
                </c:pt>
                <c:pt idx="2127">
                  <c:v>1040.79230769231</c:v>
                </c:pt>
                <c:pt idx="2128">
                  <c:v>1040.79230769231</c:v>
                </c:pt>
                <c:pt idx="2129">
                  <c:v>1040.79230769231</c:v>
                </c:pt>
                <c:pt idx="2130">
                  <c:v>1032.8461538461499</c:v>
                </c:pt>
                <c:pt idx="2131">
                  <c:v>1032.8461538461499</c:v>
                </c:pt>
                <c:pt idx="2132">
                  <c:v>1032.8461538461499</c:v>
                </c:pt>
                <c:pt idx="2133">
                  <c:v>1032.8461538461499</c:v>
                </c:pt>
                <c:pt idx="2134">
                  <c:v>1032.8461538461499</c:v>
                </c:pt>
                <c:pt idx="2135">
                  <c:v>1032.8461538461499</c:v>
                </c:pt>
                <c:pt idx="2136">
                  <c:v>1032.8461538461499</c:v>
                </c:pt>
                <c:pt idx="2137">
                  <c:v>1032.8461538461499</c:v>
                </c:pt>
                <c:pt idx="2138">
                  <c:v>1032.8461538461499</c:v>
                </c:pt>
                <c:pt idx="2139">
                  <c:v>1032.8461538461499</c:v>
                </c:pt>
                <c:pt idx="2140">
                  <c:v>1024.20769230769</c:v>
                </c:pt>
                <c:pt idx="2141">
                  <c:v>1024.20769230769</c:v>
                </c:pt>
                <c:pt idx="2142">
                  <c:v>1024.20769230769</c:v>
                </c:pt>
                <c:pt idx="2143">
                  <c:v>1024.20769230769</c:v>
                </c:pt>
                <c:pt idx="2144">
                  <c:v>1024.20769230769</c:v>
                </c:pt>
                <c:pt idx="2145">
                  <c:v>1024.20769230769</c:v>
                </c:pt>
                <c:pt idx="2146">
                  <c:v>1024.20769230769</c:v>
                </c:pt>
                <c:pt idx="2147">
                  <c:v>1024.20769230769</c:v>
                </c:pt>
                <c:pt idx="2148">
                  <c:v>1024.20769230769</c:v>
                </c:pt>
                <c:pt idx="2149">
                  <c:v>1024.20769230769</c:v>
                </c:pt>
                <c:pt idx="2150">
                  <c:v>925.91538461538505</c:v>
                </c:pt>
                <c:pt idx="2151">
                  <c:v>925.91538461538505</c:v>
                </c:pt>
                <c:pt idx="2152">
                  <c:v>925.91538461538505</c:v>
                </c:pt>
                <c:pt idx="2153">
                  <c:v>925.91538461538505</c:v>
                </c:pt>
                <c:pt idx="2154">
                  <c:v>925.91538461538505</c:v>
                </c:pt>
                <c:pt idx="2155">
                  <c:v>925.91538461538505</c:v>
                </c:pt>
                <c:pt idx="2156">
                  <c:v>925.91538461538505</c:v>
                </c:pt>
                <c:pt idx="2157">
                  <c:v>925.91538461538505</c:v>
                </c:pt>
                <c:pt idx="2158">
                  <c:v>925.91538461538505</c:v>
                </c:pt>
                <c:pt idx="2159">
                  <c:v>925.91538461538505</c:v>
                </c:pt>
                <c:pt idx="2160">
                  <c:v>920.71538461538501</c:v>
                </c:pt>
                <c:pt idx="2161">
                  <c:v>920.71538461538501</c:v>
                </c:pt>
                <c:pt idx="2162">
                  <c:v>920.71538461538501</c:v>
                </c:pt>
                <c:pt idx="2163">
                  <c:v>920.71538461538501</c:v>
                </c:pt>
                <c:pt idx="2164">
                  <c:v>920.71538461538501</c:v>
                </c:pt>
                <c:pt idx="2165">
                  <c:v>920.71538461538501</c:v>
                </c:pt>
                <c:pt idx="2166">
                  <c:v>920.71538461538501</c:v>
                </c:pt>
                <c:pt idx="2167">
                  <c:v>920.71538461538501</c:v>
                </c:pt>
                <c:pt idx="2168">
                  <c:v>920.71538461538501</c:v>
                </c:pt>
                <c:pt idx="2169">
                  <c:v>920.71538461538501</c:v>
                </c:pt>
                <c:pt idx="2170">
                  <c:v>815.30769230769295</c:v>
                </c:pt>
                <c:pt idx="2171">
                  <c:v>815.30769230769295</c:v>
                </c:pt>
                <c:pt idx="2172">
                  <c:v>815.30769230769295</c:v>
                </c:pt>
                <c:pt idx="2173">
                  <c:v>815.30769230769295</c:v>
                </c:pt>
                <c:pt idx="2174">
                  <c:v>815.30769230769295</c:v>
                </c:pt>
                <c:pt idx="2175">
                  <c:v>815.30769230769295</c:v>
                </c:pt>
                <c:pt idx="2176">
                  <c:v>815.30769230769295</c:v>
                </c:pt>
                <c:pt idx="2177">
                  <c:v>815.30769230769295</c:v>
                </c:pt>
                <c:pt idx="2178">
                  <c:v>815.30769230769295</c:v>
                </c:pt>
                <c:pt idx="2179">
                  <c:v>815.30769230769295</c:v>
                </c:pt>
                <c:pt idx="2180">
                  <c:v>808.89230769230801</c:v>
                </c:pt>
                <c:pt idx="2181">
                  <c:v>808.89230769230801</c:v>
                </c:pt>
                <c:pt idx="2182">
                  <c:v>808.89230769230801</c:v>
                </c:pt>
                <c:pt idx="2183">
                  <c:v>808.89230769230801</c:v>
                </c:pt>
                <c:pt idx="2184">
                  <c:v>808.89230769230801</c:v>
                </c:pt>
                <c:pt idx="2185">
                  <c:v>808.89230769230801</c:v>
                </c:pt>
                <c:pt idx="2186">
                  <c:v>808.89230769230801</c:v>
                </c:pt>
                <c:pt idx="2187">
                  <c:v>808.89230769230801</c:v>
                </c:pt>
                <c:pt idx="2188">
                  <c:v>808.89230769230801</c:v>
                </c:pt>
                <c:pt idx="2189">
                  <c:v>808.89230769230801</c:v>
                </c:pt>
                <c:pt idx="2190">
                  <c:v>726.823076923077</c:v>
                </c:pt>
                <c:pt idx="2191">
                  <c:v>726.823076923077</c:v>
                </c:pt>
                <c:pt idx="2192">
                  <c:v>726.823076923077</c:v>
                </c:pt>
                <c:pt idx="2193">
                  <c:v>726.823076923077</c:v>
                </c:pt>
                <c:pt idx="2194">
                  <c:v>726.823076923077</c:v>
                </c:pt>
                <c:pt idx="2195">
                  <c:v>726.823076923077</c:v>
                </c:pt>
                <c:pt idx="2196">
                  <c:v>726.823076923077</c:v>
                </c:pt>
                <c:pt idx="2197">
                  <c:v>726.823076923077</c:v>
                </c:pt>
                <c:pt idx="2198">
                  <c:v>726.823076923077</c:v>
                </c:pt>
                <c:pt idx="2199">
                  <c:v>726.823076923077</c:v>
                </c:pt>
                <c:pt idx="2200">
                  <c:v>721.49230769230803</c:v>
                </c:pt>
                <c:pt idx="2201">
                  <c:v>721.49230769230803</c:v>
                </c:pt>
                <c:pt idx="2202">
                  <c:v>721.49230769230803</c:v>
                </c:pt>
                <c:pt idx="2203">
                  <c:v>721.49230769230803</c:v>
                </c:pt>
                <c:pt idx="2204">
                  <c:v>721.49230769230803</c:v>
                </c:pt>
                <c:pt idx="2205">
                  <c:v>721.49230769230803</c:v>
                </c:pt>
                <c:pt idx="2206">
                  <c:v>721.49230769230803</c:v>
                </c:pt>
                <c:pt idx="2207">
                  <c:v>721.49230769230803</c:v>
                </c:pt>
                <c:pt idx="2208">
                  <c:v>721.49230769230803</c:v>
                </c:pt>
                <c:pt idx="2209">
                  <c:v>721.49230769230803</c:v>
                </c:pt>
                <c:pt idx="2210">
                  <c:v>653.58461538461495</c:v>
                </c:pt>
                <c:pt idx="2211">
                  <c:v>653.58461538461495</c:v>
                </c:pt>
                <c:pt idx="2212">
                  <c:v>653.58461538461495</c:v>
                </c:pt>
                <c:pt idx="2213">
                  <c:v>653.58461538461495</c:v>
                </c:pt>
                <c:pt idx="2214">
                  <c:v>653.58461538461495</c:v>
                </c:pt>
                <c:pt idx="2215">
                  <c:v>653.58461538461495</c:v>
                </c:pt>
                <c:pt idx="2216">
                  <c:v>653.58461538461495</c:v>
                </c:pt>
                <c:pt idx="2217">
                  <c:v>653.58461538461495</c:v>
                </c:pt>
                <c:pt idx="2218">
                  <c:v>653.58461538461495</c:v>
                </c:pt>
                <c:pt idx="2219">
                  <c:v>653.58461538461495</c:v>
                </c:pt>
                <c:pt idx="2220">
                  <c:v>646.25384615384598</c:v>
                </c:pt>
                <c:pt idx="2221">
                  <c:v>646.25384615384598</c:v>
                </c:pt>
                <c:pt idx="2222">
                  <c:v>646.25384615384598</c:v>
                </c:pt>
                <c:pt idx="2223">
                  <c:v>646.25384615384598</c:v>
                </c:pt>
                <c:pt idx="2224">
                  <c:v>646.25384615384598</c:v>
                </c:pt>
                <c:pt idx="2225">
                  <c:v>646.25384615384598</c:v>
                </c:pt>
                <c:pt idx="2226">
                  <c:v>646.25384615384598</c:v>
                </c:pt>
                <c:pt idx="2227">
                  <c:v>646.25384615384598</c:v>
                </c:pt>
                <c:pt idx="2228">
                  <c:v>646.25384615384598</c:v>
                </c:pt>
                <c:pt idx="2229">
                  <c:v>646.25384615384598</c:v>
                </c:pt>
                <c:pt idx="2230">
                  <c:v>579.20769230769201</c:v>
                </c:pt>
                <c:pt idx="2231">
                  <c:v>579.20769230769201</c:v>
                </c:pt>
                <c:pt idx="2232">
                  <c:v>579.20769230769201</c:v>
                </c:pt>
                <c:pt idx="2233">
                  <c:v>579.20769230769201</c:v>
                </c:pt>
                <c:pt idx="2234">
                  <c:v>579.20769230769201</c:v>
                </c:pt>
                <c:pt idx="2235">
                  <c:v>579.20769230769201</c:v>
                </c:pt>
                <c:pt idx="2236">
                  <c:v>579.20769230769201</c:v>
                </c:pt>
                <c:pt idx="2237">
                  <c:v>579.20769230769201</c:v>
                </c:pt>
                <c:pt idx="2238">
                  <c:v>579.20769230769201</c:v>
                </c:pt>
                <c:pt idx="2239">
                  <c:v>579.20769230769201</c:v>
                </c:pt>
                <c:pt idx="2240">
                  <c:v>571.50769230769197</c:v>
                </c:pt>
                <c:pt idx="2241">
                  <c:v>571.50769230769197</c:v>
                </c:pt>
                <c:pt idx="2242">
                  <c:v>571.50769230769197</c:v>
                </c:pt>
                <c:pt idx="2243">
                  <c:v>571.50769230769197</c:v>
                </c:pt>
                <c:pt idx="2244">
                  <c:v>571.50769230769197</c:v>
                </c:pt>
                <c:pt idx="2245">
                  <c:v>571.50769230769197</c:v>
                </c:pt>
                <c:pt idx="2246">
                  <c:v>571.50769230769197</c:v>
                </c:pt>
                <c:pt idx="2247">
                  <c:v>571.50769230769197</c:v>
                </c:pt>
                <c:pt idx="2248">
                  <c:v>571.50769230769197</c:v>
                </c:pt>
                <c:pt idx="2249">
                  <c:v>571.50769230769197</c:v>
                </c:pt>
                <c:pt idx="2250">
                  <c:v>510.03076923076901</c:v>
                </c:pt>
                <c:pt idx="2251">
                  <c:v>510.03076923076901</c:v>
                </c:pt>
                <c:pt idx="2252">
                  <c:v>510.03076923076901</c:v>
                </c:pt>
                <c:pt idx="2253">
                  <c:v>510.03076923076901</c:v>
                </c:pt>
                <c:pt idx="2254">
                  <c:v>510.03076923076901</c:v>
                </c:pt>
                <c:pt idx="2255">
                  <c:v>510.03076923076901</c:v>
                </c:pt>
                <c:pt idx="2256">
                  <c:v>510.03076923076901</c:v>
                </c:pt>
                <c:pt idx="2257">
                  <c:v>510.03076923076901</c:v>
                </c:pt>
                <c:pt idx="2258">
                  <c:v>510.03076923076901</c:v>
                </c:pt>
                <c:pt idx="2259">
                  <c:v>510.03076923076901</c:v>
                </c:pt>
                <c:pt idx="2260">
                  <c:v>503.56923076923101</c:v>
                </c:pt>
                <c:pt idx="2261">
                  <c:v>503.56923076923101</c:v>
                </c:pt>
                <c:pt idx="2262">
                  <c:v>503.56923076923101</c:v>
                </c:pt>
                <c:pt idx="2263">
                  <c:v>503.56923076923101</c:v>
                </c:pt>
                <c:pt idx="2264">
                  <c:v>503.56923076923101</c:v>
                </c:pt>
                <c:pt idx="2265">
                  <c:v>503.56923076923101</c:v>
                </c:pt>
                <c:pt idx="2266">
                  <c:v>503.56923076923101</c:v>
                </c:pt>
                <c:pt idx="2267">
                  <c:v>503.56923076923101</c:v>
                </c:pt>
                <c:pt idx="2268">
                  <c:v>503.56923076923101</c:v>
                </c:pt>
                <c:pt idx="2269">
                  <c:v>503.56923076923101</c:v>
                </c:pt>
                <c:pt idx="2270">
                  <c:v>438.4</c:v>
                </c:pt>
                <c:pt idx="2271">
                  <c:v>438.4</c:v>
                </c:pt>
                <c:pt idx="2272">
                  <c:v>438.4</c:v>
                </c:pt>
                <c:pt idx="2273">
                  <c:v>438.4</c:v>
                </c:pt>
                <c:pt idx="2274">
                  <c:v>438.4</c:v>
                </c:pt>
                <c:pt idx="2275">
                  <c:v>438.4</c:v>
                </c:pt>
                <c:pt idx="2276">
                  <c:v>438.4</c:v>
                </c:pt>
                <c:pt idx="2277">
                  <c:v>438.4</c:v>
                </c:pt>
                <c:pt idx="2278">
                  <c:v>438.4</c:v>
                </c:pt>
                <c:pt idx="2279">
                  <c:v>438.4</c:v>
                </c:pt>
                <c:pt idx="2280">
                  <c:v>430.91538461538403</c:v>
                </c:pt>
                <c:pt idx="2281">
                  <c:v>430.91538461538403</c:v>
                </c:pt>
                <c:pt idx="2282">
                  <c:v>430.91538461538403</c:v>
                </c:pt>
                <c:pt idx="2283">
                  <c:v>430.91538461538403</c:v>
                </c:pt>
                <c:pt idx="2284">
                  <c:v>430.91538461538403</c:v>
                </c:pt>
                <c:pt idx="2285">
                  <c:v>430.91538461538403</c:v>
                </c:pt>
                <c:pt idx="2286">
                  <c:v>430.91538461538403</c:v>
                </c:pt>
                <c:pt idx="2287">
                  <c:v>430.91538461538403</c:v>
                </c:pt>
                <c:pt idx="2288">
                  <c:v>430.91538461538403</c:v>
                </c:pt>
                <c:pt idx="2289">
                  <c:v>430.91538461538403</c:v>
                </c:pt>
                <c:pt idx="2290">
                  <c:v>366.092307692308</c:v>
                </c:pt>
                <c:pt idx="2291">
                  <c:v>366.092307692308</c:v>
                </c:pt>
                <c:pt idx="2292">
                  <c:v>366.092307692308</c:v>
                </c:pt>
                <c:pt idx="2293">
                  <c:v>366.092307692308</c:v>
                </c:pt>
                <c:pt idx="2294">
                  <c:v>366.092307692308</c:v>
                </c:pt>
                <c:pt idx="2295">
                  <c:v>366.092307692308</c:v>
                </c:pt>
                <c:pt idx="2296">
                  <c:v>366.092307692308</c:v>
                </c:pt>
                <c:pt idx="2297">
                  <c:v>366.092307692308</c:v>
                </c:pt>
                <c:pt idx="2298">
                  <c:v>366.092307692308</c:v>
                </c:pt>
                <c:pt idx="2299">
                  <c:v>366.092307692308</c:v>
                </c:pt>
                <c:pt idx="2300">
                  <c:v>354.03076923076901</c:v>
                </c:pt>
                <c:pt idx="2301">
                  <c:v>354.03076923076901</c:v>
                </c:pt>
                <c:pt idx="2302">
                  <c:v>354.03076923076901</c:v>
                </c:pt>
                <c:pt idx="2303">
                  <c:v>354.03076923076901</c:v>
                </c:pt>
                <c:pt idx="2304">
                  <c:v>354.03076923076901</c:v>
                </c:pt>
                <c:pt idx="2305">
                  <c:v>354.03076923076901</c:v>
                </c:pt>
                <c:pt idx="2306">
                  <c:v>354.03076923076901</c:v>
                </c:pt>
                <c:pt idx="2307">
                  <c:v>354.03076923076901</c:v>
                </c:pt>
                <c:pt idx="2308">
                  <c:v>354.03076923076901</c:v>
                </c:pt>
                <c:pt idx="2309">
                  <c:v>354.03076923076901</c:v>
                </c:pt>
                <c:pt idx="2310">
                  <c:v>301.10769230769199</c:v>
                </c:pt>
                <c:pt idx="2311">
                  <c:v>301.10769230769199</c:v>
                </c:pt>
                <c:pt idx="2312">
                  <c:v>301.10769230769199</c:v>
                </c:pt>
                <c:pt idx="2313">
                  <c:v>301.10769230769199</c:v>
                </c:pt>
                <c:pt idx="2314">
                  <c:v>301.10769230769199</c:v>
                </c:pt>
                <c:pt idx="2315">
                  <c:v>301.10769230769199</c:v>
                </c:pt>
                <c:pt idx="2316">
                  <c:v>301.10769230769199</c:v>
                </c:pt>
                <c:pt idx="2317">
                  <c:v>301.10769230769199</c:v>
                </c:pt>
                <c:pt idx="2318">
                  <c:v>301.10769230769199</c:v>
                </c:pt>
                <c:pt idx="2319">
                  <c:v>301.10769230769199</c:v>
                </c:pt>
                <c:pt idx="2320">
                  <c:v>301.10769230769199</c:v>
                </c:pt>
                <c:pt idx="2321">
                  <c:v>301.10769230769199</c:v>
                </c:pt>
                <c:pt idx="2322">
                  <c:v>301.10769230769199</c:v>
                </c:pt>
                <c:pt idx="2323">
                  <c:v>301.10769230769199</c:v>
                </c:pt>
                <c:pt idx="2324">
                  <c:v>301.10769230769199</c:v>
                </c:pt>
                <c:pt idx="2325">
                  <c:v>301.10769230769199</c:v>
                </c:pt>
                <c:pt idx="2326">
                  <c:v>301.10769230769199</c:v>
                </c:pt>
                <c:pt idx="2327">
                  <c:v>301.10769230769199</c:v>
                </c:pt>
                <c:pt idx="2328">
                  <c:v>301.10769230769199</c:v>
                </c:pt>
                <c:pt idx="2329">
                  <c:v>301.10769230769199</c:v>
                </c:pt>
                <c:pt idx="2330">
                  <c:v>238.53076923076901</c:v>
                </c:pt>
                <c:pt idx="2331">
                  <c:v>238.53076923076901</c:v>
                </c:pt>
                <c:pt idx="2332">
                  <c:v>238.53076923076901</c:v>
                </c:pt>
                <c:pt idx="2333">
                  <c:v>238.53076923076901</c:v>
                </c:pt>
                <c:pt idx="2334">
                  <c:v>238.53076923076901</c:v>
                </c:pt>
                <c:pt idx="2335">
                  <c:v>238.53076923076901</c:v>
                </c:pt>
                <c:pt idx="2336">
                  <c:v>238.53076923076901</c:v>
                </c:pt>
                <c:pt idx="2337">
                  <c:v>238.53076923076901</c:v>
                </c:pt>
                <c:pt idx="2338">
                  <c:v>238.53076923076901</c:v>
                </c:pt>
                <c:pt idx="2339">
                  <c:v>238.53076923076901</c:v>
                </c:pt>
                <c:pt idx="2340">
                  <c:v>238.53076923076901</c:v>
                </c:pt>
                <c:pt idx="2341">
                  <c:v>238.53076923076901</c:v>
                </c:pt>
                <c:pt idx="2342">
                  <c:v>238.53076923076901</c:v>
                </c:pt>
                <c:pt idx="2343">
                  <c:v>238.53076923076901</c:v>
                </c:pt>
                <c:pt idx="2344">
                  <c:v>238.53076923076901</c:v>
                </c:pt>
                <c:pt idx="2345">
                  <c:v>238.53076923076901</c:v>
                </c:pt>
                <c:pt idx="2346">
                  <c:v>238.53076923076901</c:v>
                </c:pt>
                <c:pt idx="2347">
                  <c:v>238.53076923076901</c:v>
                </c:pt>
                <c:pt idx="2348">
                  <c:v>238.53076923076901</c:v>
                </c:pt>
                <c:pt idx="2349">
                  <c:v>238.53076923076901</c:v>
                </c:pt>
                <c:pt idx="2350">
                  <c:v>192.58461538461501</c:v>
                </c:pt>
                <c:pt idx="2351">
                  <c:v>192.58461538461501</c:v>
                </c:pt>
                <c:pt idx="2352">
                  <c:v>192.58461538461501</c:v>
                </c:pt>
                <c:pt idx="2353">
                  <c:v>192.58461538461501</c:v>
                </c:pt>
                <c:pt idx="2354">
                  <c:v>192.58461538461501</c:v>
                </c:pt>
                <c:pt idx="2355">
                  <c:v>192.58461538461501</c:v>
                </c:pt>
                <c:pt idx="2356">
                  <c:v>192.58461538461501</c:v>
                </c:pt>
                <c:pt idx="2357">
                  <c:v>192.58461538461501</c:v>
                </c:pt>
                <c:pt idx="2358">
                  <c:v>192.58461538461501</c:v>
                </c:pt>
                <c:pt idx="2359">
                  <c:v>192.58461538461501</c:v>
                </c:pt>
                <c:pt idx="2360">
                  <c:v>192.58461538461501</c:v>
                </c:pt>
                <c:pt idx="2361">
                  <c:v>192.58461538461501</c:v>
                </c:pt>
                <c:pt idx="2362">
                  <c:v>192.58461538461501</c:v>
                </c:pt>
                <c:pt idx="2363">
                  <c:v>192.58461538461501</c:v>
                </c:pt>
                <c:pt idx="2364">
                  <c:v>192.58461538461501</c:v>
                </c:pt>
                <c:pt idx="2365">
                  <c:v>192.58461538461501</c:v>
                </c:pt>
                <c:pt idx="2366">
                  <c:v>192.58461538461501</c:v>
                </c:pt>
                <c:pt idx="2367">
                  <c:v>192.58461538461501</c:v>
                </c:pt>
                <c:pt idx="2368">
                  <c:v>192.58461538461501</c:v>
                </c:pt>
                <c:pt idx="2369">
                  <c:v>192.58461538461501</c:v>
                </c:pt>
                <c:pt idx="2370">
                  <c:v>139.87692307692299</c:v>
                </c:pt>
                <c:pt idx="2371">
                  <c:v>139.87692307692299</c:v>
                </c:pt>
                <c:pt idx="2372">
                  <c:v>139.87692307692299</c:v>
                </c:pt>
                <c:pt idx="2373">
                  <c:v>139.87692307692299</c:v>
                </c:pt>
                <c:pt idx="2374">
                  <c:v>139.87692307692299</c:v>
                </c:pt>
                <c:pt idx="2375">
                  <c:v>139.87692307692299</c:v>
                </c:pt>
                <c:pt idx="2376">
                  <c:v>139.87692307692299</c:v>
                </c:pt>
                <c:pt idx="2377">
                  <c:v>139.87692307692299</c:v>
                </c:pt>
                <c:pt idx="2378">
                  <c:v>139.87692307692299</c:v>
                </c:pt>
                <c:pt idx="2379">
                  <c:v>139.87692307692299</c:v>
                </c:pt>
                <c:pt idx="2380">
                  <c:v>139.87692307692299</c:v>
                </c:pt>
                <c:pt idx="2381">
                  <c:v>139.87692307692299</c:v>
                </c:pt>
                <c:pt idx="2382">
                  <c:v>139.87692307692299</c:v>
                </c:pt>
                <c:pt idx="2383">
                  <c:v>139.87692307692299</c:v>
                </c:pt>
                <c:pt idx="2384">
                  <c:v>139.87692307692299</c:v>
                </c:pt>
                <c:pt idx="2385">
                  <c:v>139.87692307692299</c:v>
                </c:pt>
                <c:pt idx="2386">
                  <c:v>139.87692307692299</c:v>
                </c:pt>
                <c:pt idx="2387">
                  <c:v>139.87692307692299</c:v>
                </c:pt>
                <c:pt idx="2388">
                  <c:v>139.87692307692299</c:v>
                </c:pt>
                <c:pt idx="2389">
                  <c:v>139.87692307692299</c:v>
                </c:pt>
                <c:pt idx="2390">
                  <c:v>87.361538461538402</c:v>
                </c:pt>
                <c:pt idx="2391">
                  <c:v>87.361538461538402</c:v>
                </c:pt>
                <c:pt idx="2392">
                  <c:v>87.361538461538402</c:v>
                </c:pt>
                <c:pt idx="2393">
                  <c:v>87.361538461538402</c:v>
                </c:pt>
                <c:pt idx="2394">
                  <c:v>87.361538461538402</c:v>
                </c:pt>
                <c:pt idx="2395">
                  <c:v>87.361538461538402</c:v>
                </c:pt>
                <c:pt idx="2396">
                  <c:v>87.361538461538402</c:v>
                </c:pt>
                <c:pt idx="2397">
                  <c:v>87.361538461538402</c:v>
                </c:pt>
                <c:pt idx="2398">
                  <c:v>87.361538461538402</c:v>
                </c:pt>
                <c:pt idx="2399">
                  <c:v>87.361538461538402</c:v>
                </c:pt>
                <c:pt idx="2400">
                  <c:v>87.361538461538402</c:v>
                </c:pt>
                <c:pt idx="2401">
                  <c:v>87.361538461538402</c:v>
                </c:pt>
                <c:pt idx="2402">
                  <c:v>87.361538461538402</c:v>
                </c:pt>
                <c:pt idx="2403">
                  <c:v>87.361538461538402</c:v>
                </c:pt>
                <c:pt idx="2404">
                  <c:v>87.361538461538402</c:v>
                </c:pt>
                <c:pt idx="2405">
                  <c:v>87.361538461538402</c:v>
                </c:pt>
                <c:pt idx="2406">
                  <c:v>87.361538461538402</c:v>
                </c:pt>
                <c:pt idx="2407">
                  <c:v>87.361538461538402</c:v>
                </c:pt>
                <c:pt idx="2408">
                  <c:v>87.361538461538402</c:v>
                </c:pt>
                <c:pt idx="2409">
                  <c:v>87.361538461538402</c:v>
                </c:pt>
                <c:pt idx="2410">
                  <c:v>51.553846153846202</c:v>
                </c:pt>
                <c:pt idx="2411">
                  <c:v>51.553846153846202</c:v>
                </c:pt>
                <c:pt idx="2412">
                  <c:v>51.553846153846202</c:v>
                </c:pt>
                <c:pt idx="2413">
                  <c:v>51.553846153846202</c:v>
                </c:pt>
                <c:pt idx="2414">
                  <c:v>51.553846153846202</c:v>
                </c:pt>
                <c:pt idx="2415">
                  <c:v>51.553846153846202</c:v>
                </c:pt>
                <c:pt idx="2416">
                  <c:v>51.553846153846202</c:v>
                </c:pt>
                <c:pt idx="2417">
                  <c:v>51.553846153846202</c:v>
                </c:pt>
                <c:pt idx="2418">
                  <c:v>51.553846153846202</c:v>
                </c:pt>
                <c:pt idx="2419">
                  <c:v>51.553846153846202</c:v>
                </c:pt>
                <c:pt idx="2420">
                  <c:v>51.553846153846202</c:v>
                </c:pt>
                <c:pt idx="2421">
                  <c:v>51.553846153846202</c:v>
                </c:pt>
                <c:pt idx="2422">
                  <c:v>51.553846153846202</c:v>
                </c:pt>
                <c:pt idx="2423">
                  <c:v>51.553846153846202</c:v>
                </c:pt>
                <c:pt idx="2424">
                  <c:v>51.553846153846202</c:v>
                </c:pt>
                <c:pt idx="2425">
                  <c:v>51.553846153846202</c:v>
                </c:pt>
                <c:pt idx="2426">
                  <c:v>51.553846153846202</c:v>
                </c:pt>
                <c:pt idx="2427">
                  <c:v>51.553846153846202</c:v>
                </c:pt>
                <c:pt idx="2428">
                  <c:v>51.553846153846202</c:v>
                </c:pt>
                <c:pt idx="2429">
                  <c:v>51.553846153846202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5"/>
          <c:order val="5"/>
          <c:tx>
            <c:v>30 mA</c:v>
          </c:tx>
          <c:marker>
            <c:symbol val="none"/>
          </c:marker>
          <c:val>
            <c:numRef>
              <c:f>BigPixels_70KV_PMMA!$B$6:$CPA$6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1093.76923076923</c:v>
                </c:pt>
                <c:pt idx="201">
                  <c:v>1093.76923076923</c:v>
                </c:pt>
                <c:pt idx="202">
                  <c:v>1093.76923076923</c:v>
                </c:pt>
                <c:pt idx="203">
                  <c:v>1093.76923076923</c:v>
                </c:pt>
                <c:pt idx="204">
                  <c:v>1093.76923076923</c:v>
                </c:pt>
                <c:pt idx="205">
                  <c:v>1093.76923076923</c:v>
                </c:pt>
                <c:pt idx="206">
                  <c:v>1093.76923076923</c:v>
                </c:pt>
                <c:pt idx="207">
                  <c:v>1093.76923076923</c:v>
                </c:pt>
                <c:pt idx="208">
                  <c:v>1093.76923076923</c:v>
                </c:pt>
                <c:pt idx="209">
                  <c:v>1093.76923076923</c:v>
                </c:pt>
                <c:pt idx="210">
                  <c:v>1093.76923076923</c:v>
                </c:pt>
                <c:pt idx="211">
                  <c:v>1093.76923076923</c:v>
                </c:pt>
                <c:pt idx="212">
                  <c:v>1093.76923076923</c:v>
                </c:pt>
                <c:pt idx="213">
                  <c:v>1093.76923076923</c:v>
                </c:pt>
                <c:pt idx="214">
                  <c:v>1093.76923076923</c:v>
                </c:pt>
                <c:pt idx="215">
                  <c:v>1093.76923076923</c:v>
                </c:pt>
                <c:pt idx="216">
                  <c:v>1093.76923076923</c:v>
                </c:pt>
                <c:pt idx="217">
                  <c:v>1093.76923076923</c:v>
                </c:pt>
                <c:pt idx="218">
                  <c:v>1093.76923076923</c:v>
                </c:pt>
                <c:pt idx="219">
                  <c:v>1093.76923076923</c:v>
                </c:pt>
                <c:pt idx="220">
                  <c:v>2660.3461538461502</c:v>
                </c:pt>
                <c:pt idx="221">
                  <c:v>2660.3461538461502</c:v>
                </c:pt>
                <c:pt idx="222">
                  <c:v>2660.3461538461502</c:v>
                </c:pt>
                <c:pt idx="223">
                  <c:v>2660.3461538461502</c:v>
                </c:pt>
                <c:pt idx="224">
                  <c:v>2660.3461538461502</c:v>
                </c:pt>
                <c:pt idx="225">
                  <c:v>2660.3461538461502</c:v>
                </c:pt>
                <c:pt idx="226">
                  <c:v>2660.3461538461502</c:v>
                </c:pt>
                <c:pt idx="227">
                  <c:v>2660.3461538461502</c:v>
                </c:pt>
                <c:pt idx="228">
                  <c:v>2660.3461538461502</c:v>
                </c:pt>
                <c:pt idx="229">
                  <c:v>2660.3461538461502</c:v>
                </c:pt>
                <c:pt idx="230">
                  <c:v>2660.3461538461502</c:v>
                </c:pt>
                <c:pt idx="231">
                  <c:v>2660.3461538461502</c:v>
                </c:pt>
                <c:pt idx="232">
                  <c:v>2660.3461538461502</c:v>
                </c:pt>
                <c:pt idx="233">
                  <c:v>2660.3461538461502</c:v>
                </c:pt>
                <c:pt idx="234">
                  <c:v>2660.3461538461502</c:v>
                </c:pt>
                <c:pt idx="235">
                  <c:v>2660.3461538461502</c:v>
                </c:pt>
                <c:pt idx="236">
                  <c:v>2660.3461538461502</c:v>
                </c:pt>
                <c:pt idx="237">
                  <c:v>2660.3461538461502</c:v>
                </c:pt>
                <c:pt idx="238">
                  <c:v>2660.3461538461502</c:v>
                </c:pt>
                <c:pt idx="239">
                  <c:v>2660.3461538461502</c:v>
                </c:pt>
                <c:pt idx="240">
                  <c:v>3545.1538461538498</c:v>
                </c:pt>
                <c:pt idx="241">
                  <c:v>3545.1538461538498</c:v>
                </c:pt>
                <c:pt idx="242">
                  <c:v>3545.1538461538498</c:v>
                </c:pt>
                <c:pt idx="243">
                  <c:v>3545.1538461538498</c:v>
                </c:pt>
                <c:pt idx="244">
                  <c:v>3545.1538461538498</c:v>
                </c:pt>
                <c:pt idx="245">
                  <c:v>3545.1538461538498</c:v>
                </c:pt>
                <c:pt idx="246">
                  <c:v>3545.1538461538498</c:v>
                </c:pt>
                <c:pt idx="247">
                  <c:v>3545.1538461538498</c:v>
                </c:pt>
                <c:pt idx="248">
                  <c:v>3545.1538461538498</c:v>
                </c:pt>
                <c:pt idx="249">
                  <c:v>3545.1538461538498</c:v>
                </c:pt>
                <c:pt idx="250">
                  <c:v>3545.1538461538498</c:v>
                </c:pt>
                <c:pt idx="251">
                  <c:v>3545.1538461538498</c:v>
                </c:pt>
                <c:pt idx="252">
                  <c:v>3545.1538461538498</c:v>
                </c:pt>
                <c:pt idx="253">
                  <c:v>3545.1538461538498</c:v>
                </c:pt>
                <c:pt idx="254">
                  <c:v>3545.1538461538498</c:v>
                </c:pt>
                <c:pt idx="255">
                  <c:v>3545.1538461538498</c:v>
                </c:pt>
                <c:pt idx="256">
                  <c:v>3545.1538461538498</c:v>
                </c:pt>
                <c:pt idx="257">
                  <c:v>3545.1538461538498</c:v>
                </c:pt>
                <c:pt idx="258">
                  <c:v>3545.1538461538498</c:v>
                </c:pt>
                <c:pt idx="259">
                  <c:v>3545.1538461538498</c:v>
                </c:pt>
                <c:pt idx="260">
                  <c:v>4748.40769230769</c:v>
                </c:pt>
                <c:pt idx="261">
                  <c:v>4748.40769230769</c:v>
                </c:pt>
                <c:pt idx="262">
                  <c:v>4748.40769230769</c:v>
                </c:pt>
                <c:pt idx="263">
                  <c:v>4748.40769230769</c:v>
                </c:pt>
                <c:pt idx="264">
                  <c:v>4748.40769230769</c:v>
                </c:pt>
                <c:pt idx="265">
                  <c:v>4748.40769230769</c:v>
                </c:pt>
                <c:pt idx="266">
                  <c:v>4748.40769230769</c:v>
                </c:pt>
                <c:pt idx="267">
                  <c:v>4748.40769230769</c:v>
                </c:pt>
                <c:pt idx="268">
                  <c:v>4748.40769230769</c:v>
                </c:pt>
                <c:pt idx="269">
                  <c:v>4748.40769230769</c:v>
                </c:pt>
                <c:pt idx="270">
                  <c:v>4748.40769230769</c:v>
                </c:pt>
                <c:pt idx="271">
                  <c:v>4748.40769230769</c:v>
                </c:pt>
                <c:pt idx="272">
                  <c:v>4748.40769230769</c:v>
                </c:pt>
                <c:pt idx="273">
                  <c:v>4748.40769230769</c:v>
                </c:pt>
                <c:pt idx="274">
                  <c:v>4748.40769230769</c:v>
                </c:pt>
                <c:pt idx="275">
                  <c:v>4748.40769230769</c:v>
                </c:pt>
                <c:pt idx="276">
                  <c:v>4748.40769230769</c:v>
                </c:pt>
                <c:pt idx="277">
                  <c:v>4748.40769230769</c:v>
                </c:pt>
                <c:pt idx="278">
                  <c:v>4748.40769230769</c:v>
                </c:pt>
                <c:pt idx="279">
                  <c:v>4748.40769230769</c:v>
                </c:pt>
                <c:pt idx="280">
                  <c:v>5786.81538461538</c:v>
                </c:pt>
                <c:pt idx="281">
                  <c:v>5786.81538461538</c:v>
                </c:pt>
                <c:pt idx="282">
                  <c:v>5786.81538461538</c:v>
                </c:pt>
                <c:pt idx="283">
                  <c:v>5786.81538461538</c:v>
                </c:pt>
                <c:pt idx="284">
                  <c:v>5786.81538461538</c:v>
                </c:pt>
                <c:pt idx="285">
                  <c:v>5786.81538461538</c:v>
                </c:pt>
                <c:pt idx="286">
                  <c:v>5786.81538461538</c:v>
                </c:pt>
                <c:pt idx="287">
                  <c:v>5786.81538461538</c:v>
                </c:pt>
                <c:pt idx="288">
                  <c:v>5786.81538461538</c:v>
                </c:pt>
                <c:pt idx="289">
                  <c:v>5786.81538461538</c:v>
                </c:pt>
                <c:pt idx="290">
                  <c:v>5786.81538461538</c:v>
                </c:pt>
                <c:pt idx="291">
                  <c:v>5786.81538461538</c:v>
                </c:pt>
                <c:pt idx="292">
                  <c:v>5786.81538461538</c:v>
                </c:pt>
                <c:pt idx="293">
                  <c:v>5786.81538461538</c:v>
                </c:pt>
                <c:pt idx="294">
                  <c:v>5786.81538461538</c:v>
                </c:pt>
                <c:pt idx="295">
                  <c:v>5786.81538461538</c:v>
                </c:pt>
                <c:pt idx="296">
                  <c:v>5786.81538461538</c:v>
                </c:pt>
                <c:pt idx="297">
                  <c:v>5786.81538461538</c:v>
                </c:pt>
                <c:pt idx="298">
                  <c:v>5786.81538461538</c:v>
                </c:pt>
                <c:pt idx="299">
                  <c:v>5786.81538461538</c:v>
                </c:pt>
                <c:pt idx="300">
                  <c:v>6711.6</c:v>
                </c:pt>
                <c:pt idx="301">
                  <c:v>6711.6</c:v>
                </c:pt>
                <c:pt idx="302">
                  <c:v>6711.6</c:v>
                </c:pt>
                <c:pt idx="303">
                  <c:v>6711.6</c:v>
                </c:pt>
                <c:pt idx="304">
                  <c:v>6711.6</c:v>
                </c:pt>
                <c:pt idx="305">
                  <c:v>6711.6</c:v>
                </c:pt>
                <c:pt idx="306">
                  <c:v>6711.6</c:v>
                </c:pt>
                <c:pt idx="307">
                  <c:v>6711.6</c:v>
                </c:pt>
                <c:pt idx="308">
                  <c:v>6711.6</c:v>
                </c:pt>
                <c:pt idx="309">
                  <c:v>6711.6</c:v>
                </c:pt>
                <c:pt idx="310">
                  <c:v>6711.6</c:v>
                </c:pt>
                <c:pt idx="311">
                  <c:v>6711.6</c:v>
                </c:pt>
                <c:pt idx="312">
                  <c:v>6711.6</c:v>
                </c:pt>
                <c:pt idx="313">
                  <c:v>6711.6</c:v>
                </c:pt>
                <c:pt idx="314">
                  <c:v>6711.6</c:v>
                </c:pt>
                <c:pt idx="315">
                  <c:v>6711.6</c:v>
                </c:pt>
                <c:pt idx="316">
                  <c:v>6711.6</c:v>
                </c:pt>
                <c:pt idx="317">
                  <c:v>6711.6</c:v>
                </c:pt>
                <c:pt idx="318">
                  <c:v>6711.6</c:v>
                </c:pt>
                <c:pt idx="319">
                  <c:v>6711.6</c:v>
                </c:pt>
                <c:pt idx="320">
                  <c:v>7792.6384615384604</c:v>
                </c:pt>
                <c:pt idx="321">
                  <c:v>7792.6384615384604</c:v>
                </c:pt>
                <c:pt idx="322">
                  <c:v>7792.6384615384604</c:v>
                </c:pt>
                <c:pt idx="323">
                  <c:v>7792.6384615384604</c:v>
                </c:pt>
                <c:pt idx="324">
                  <c:v>7792.6384615384604</c:v>
                </c:pt>
                <c:pt idx="325">
                  <c:v>7792.6384615384604</c:v>
                </c:pt>
                <c:pt idx="326">
                  <c:v>7792.6384615384604</c:v>
                </c:pt>
                <c:pt idx="327">
                  <c:v>7792.6384615384604</c:v>
                </c:pt>
                <c:pt idx="328">
                  <c:v>7792.6384615384604</c:v>
                </c:pt>
                <c:pt idx="329">
                  <c:v>7792.6384615384604</c:v>
                </c:pt>
                <c:pt idx="330">
                  <c:v>8067.6461538461599</c:v>
                </c:pt>
                <c:pt idx="331">
                  <c:v>8067.6461538461599</c:v>
                </c:pt>
                <c:pt idx="332">
                  <c:v>8067.6461538461599</c:v>
                </c:pt>
                <c:pt idx="333">
                  <c:v>8067.6461538461599</c:v>
                </c:pt>
                <c:pt idx="334">
                  <c:v>8067.6461538461599</c:v>
                </c:pt>
                <c:pt idx="335">
                  <c:v>8067.6461538461599</c:v>
                </c:pt>
                <c:pt idx="336">
                  <c:v>8067.6461538461599</c:v>
                </c:pt>
                <c:pt idx="337">
                  <c:v>8067.6461538461599</c:v>
                </c:pt>
                <c:pt idx="338">
                  <c:v>8067.6461538461599</c:v>
                </c:pt>
                <c:pt idx="339">
                  <c:v>8067.6461538461599</c:v>
                </c:pt>
                <c:pt idx="340">
                  <c:v>9022.9692307692294</c:v>
                </c:pt>
                <c:pt idx="341">
                  <c:v>9022.9692307692294</c:v>
                </c:pt>
                <c:pt idx="342">
                  <c:v>9022.9692307692294</c:v>
                </c:pt>
                <c:pt idx="343">
                  <c:v>9022.9692307692294</c:v>
                </c:pt>
                <c:pt idx="344">
                  <c:v>9022.9692307692294</c:v>
                </c:pt>
                <c:pt idx="345">
                  <c:v>9022.9692307692294</c:v>
                </c:pt>
                <c:pt idx="346">
                  <c:v>9022.9692307692294</c:v>
                </c:pt>
                <c:pt idx="347">
                  <c:v>9022.9692307692294</c:v>
                </c:pt>
                <c:pt idx="348">
                  <c:v>9022.9692307692294</c:v>
                </c:pt>
                <c:pt idx="349">
                  <c:v>9022.9692307692294</c:v>
                </c:pt>
                <c:pt idx="350">
                  <c:v>8814.4769230769307</c:v>
                </c:pt>
                <c:pt idx="351">
                  <c:v>8814.4769230769307</c:v>
                </c:pt>
                <c:pt idx="352">
                  <c:v>8814.4769230769307</c:v>
                </c:pt>
                <c:pt idx="353">
                  <c:v>8814.4769230769307</c:v>
                </c:pt>
                <c:pt idx="354">
                  <c:v>8814.4769230769307</c:v>
                </c:pt>
                <c:pt idx="355">
                  <c:v>8814.4769230769307</c:v>
                </c:pt>
                <c:pt idx="356">
                  <c:v>8814.4769230769307</c:v>
                </c:pt>
                <c:pt idx="357">
                  <c:v>8814.4769230769307</c:v>
                </c:pt>
                <c:pt idx="358">
                  <c:v>8814.4769230769307</c:v>
                </c:pt>
                <c:pt idx="359">
                  <c:v>8814.4769230769307</c:v>
                </c:pt>
                <c:pt idx="360">
                  <c:v>9591.1769230769296</c:v>
                </c:pt>
                <c:pt idx="361">
                  <c:v>9591.1769230769296</c:v>
                </c:pt>
                <c:pt idx="362">
                  <c:v>9591.1769230769296</c:v>
                </c:pt>
                <c:pt idx="363">
                  <c:v>9591.1769230769296</c:v>
                </c:pt>
                <c:pt idx="364">
                  <c:v>9591.1769230769296</c:v>
                </c:pt>
                <c:pt idx="365">
                  <c:v>9591.1769230769296</c:v>
                </c:pt>
                <c:pt idx="366">
                  <c:v>9591.1769230769296</c:v>
                </c:pt>
                <c:pt idx="367">
                  <c:v>9591.1769230769296</c:v>
                </c:pt>
                <c:pt idx="368">
                  <c:v>9591.1769230769296</c:v>
                </c:pt>
                <c:pt idx="369">
                  <c:v>9591.1769230769296</c:v>
                </c:pt>
                <c:pt idx="370">
                  <c:v>9922.7923076923107</c:v>
                </c:pt>
                <c:pt idx="371">
                  <c:v>9922.7923076923107</c:v>
                </c:pt>
                <c:pt idx="372">
                  <c:v>9922.7923076923107</c:v>
                </c:pt>
                <c:pt idx="373">
                  <c:v>9922.7923076923107</c:v>
                </c:pt>
                <c:pt idx="374">
                  <c:v>9922.7923076923107</c:v>
                </c:pt>
                <c:pt idx="375">
                  <c:v>9922.7923076923107</c:v>
                </c:pt>
                <c:pt idx="376">
                  <c:v>9922.7923076923107</c:v>
                </c:pt>
                <c:pt idx="377">
                  <c:v>9922.7923076923107</c:v>
                </c:pt>
                <c:pt idx="378">
                  <c:v>9922.7923076923107</c:v>
                </c:pt>
                <c:pt idx="379">
                  <c:v>9922.7923076923107</c:v>
                </c:pt>
                <c:pt idx="380">
                  <c:v>10817.376923076899</c:v>
                </c:pt>
                <c:pt idx="381">
                  <c:v>10817.376923076899</c:v>
                </c:pt>
                <c:pt idx="382">
                  <c:v>10817.376923076899</c:v>
                </c:pt>
                <c:pt idx="383">
                  <c:v>10817.376923076899</c:v>
                </c:pt>
                <c:pt idx="384">
                  <c:v>10817.376923076899</c:v>
                </c:pt>
                <c:pt idx="385">
                  <c:v>10817.376923076899</c:v>
                </c:pt>
                <c:pt idx="386">
                  <c:v>10817.376923076899</c:v>
                </c:pt>
                <c:pt idx="387">
                  <c:v>10817.376923076899</c:v>
                </c:pt>
                <c:pt idx="388">
                  <c:v>10817.376923076899</c:v>
                </c:pt>
                <c:pt idx="389">
                  <c:v>10817.376923076899</c:v>
                </c:pt>
                <c:pt idx="390">
                  <c:v>10563.061538461499</c:v>
                </c:pt>
                <c:pt idx="391">
                  <c:v>10563.061538461499</c:v>
                </c:pt>
                <c:pt idx="392">
                  <c:v>10563.061538461499</c:v>
                </c:pt>
                <c:pt idx="393">
                  <c:v>10563.061538461499</c:v>
                </c:pt>
                <c:pt idx="394">
                  <c:v>10563.061538461499</c:v>
                </c:pt>
                <c:pt idx="395">
                  <c:v>10563.061538461499</c:v>
                </c:pt>
                <c:pt idx="396">
                  <c:v>10563.061538461499</c:v>
                </c:pt>
                <c:pt idx="397">
                  <c:v>10563.061538461499</c:v>
                </c:pt>
                <c:pt idx="398">
                  <c:v>10563.061538461499</c:v>
                </c:pt>
                <c:pt idx="399">
                  <c:v>10563.061538461499</c:v>
                </c:pt>
                <c:pt idx="400">
                  <c:v>11251.907692307699</c:v>
                </c:pt>
                <c:pt idx="401">
                  <c:v>11251.907692307699</c:v>
                </c:pt>
                <c:pt idx="402">
                  <c:v>11251.907692307699</c:v>
                </c:pt>
                <c:pt idx="403">
                  <c:v>11251.907692307699</c:v>
                </c:pt>
                <c:pt idx="404">
                  <c:v>11251.907692307699</c:v>
                </c:pt>
                <c:pt idx="405">
                  <c:v>11251.907692307699</c:v>
                </c:pt>
                <c:pt idx="406">
                  <c:v>11251.907692307699</c:v>
                </c:pt>
                <c:pt idx="407">
                  <c:v>11251.907692307699</c:v>
                </c:pt>
                <c:pt idx="408">
                  <c:v>11251.907692307699</c:v>
                </c:pt>
                <c:pt idx="409">
                  <c:v>11251.907692307699</c:v>
                </c:pt>
                <c:pt idx="410">
                  <c:v>11141.2384615385</c:v>
                </c:pt>
                <c:pt idx="411">
                  <c:v>11141.2384615385</c:v>
                </c:pt>
                <c:pt idx="412">
                  <c:v>11141.2384615385</c:v>
                </c:pt>
                <c:pt idx="413">
                  <c:v>11141.2384615385</c:v>
                </c:pt>
                <c:pt idx="414">
                  <c:v>11141.2384615385</c:v>
                </c:pt>
                <c:pt idx="415">
                  <c:v>11141.2384615385</c:v>
                </c:pt>
                <c:pt idx="416">
                  <c:v>11141.2384615385</c:v>
                </c:pt>
                <c:pt idx="417">
                  <c:v>11141.2384615385</c:v>
                </c:pt>
                <c:pt idx="418">
                  <c:v>11141.2384615385</c:v>
                </c:pt>
                <c:pt idx="419">
                  <c:v>11141.2384615385</c:v>
                </c:pt>
                <c:pt idx="420">
                  <c:v>12071.984615384599</c:v>
                </c:pt>
                <c:pt idx="421">
                  <c:v>12071.984615384599</c:v>
                </c:pt>
                <c:pt idx="422">
                  <c:v>12071.984615384599</c:v>
                </c:pt>
                <c:pt idx="423">
                  <c:v>12071.984615384599</c:v>
                </c:pt>
                <c:pt idx="424">
                  <c:v>12071.984615384599</c:v>
                </c:pt>
                <c:pt idx="425">
                  <c:v>12071.984615384599</c:v>
                </c:pt>
                <c:pt idx="426">
                  <c:v>12071.984615384599</c:v>
                </c:pt>
                <c:pt idx="427">
                  <c:v>12071.984615384599</c:v>
                </c:pt>
                <c:pt idx="428">
                  <c:v>12071.984615384599</c:v>
                </c:pt>
                <c:pt idx="429">
                  <c:v>12071.984615384599</c:v>
                </c:pt>
                <c:pt idx="430">
                  <c:v>11961.6</c:v>
                </c:pt>
                <c:pt idx="431">
                  <c:v>11961.6</c:v>
                </c:pt>
                <c:pt idx="432">
                  <c:v>11961.6</c:v>
                </c:pt>
                <c:pt idx="433">
                  <c:v>11961.6</c:v>
                </c:pt>
                <c:pt idx="434">
                  <c:v>11961.6</c:v>
                </c:pt>
                <c:pt idx="435">
                  <c:v>11961.6</c:v>
                </c:pt>
                <c:pt idx="436">
                  <c:v>11961.6</c:v>
                </c:pt>
                <c:pt idx="437">
                  <c:v>11961.6</c:v>
                </c:pt>
                <c:pt idx="438">
                  <c:v>11961.6</c:v>
                </c:pt>
                <c:pt idx="439">
                  <c:v>11961.6</c:v>
                </c:pt>
                <c:pt idx="440">
                  <c:v>12820.7846153846</c:v>
                </c:pt>
                <c:pt idx="441">
                  <c:v>12820.7846153846</c:v>
                </c:pt>
                <c:pt idx="442">
                  <c:v>12820.7846153846</c:v>
                </c:pt>
                <c:pt idx="443">
                  <c:v>12820.7846153846</c:v>
                </c:pt>
                <c:pt idx="444">
                  <c:v>12820.7846153846</c:v>
                </c:pt>
                <c:pt idx="445">
                  <c:v>12820.7846153846</c:v>
                </c:pt>
                <c:pt idx="446">
                  <c:v>12820.7846153846</c:v>
                </c:pt>
                <c:pt idx="447">
                  <c:v>12820.7846153846</c:v>
                </c:pt>
                <c:pt idx="448">
                  <c:v>12820.7846153846</c:v>
                </c:pt>
                <c:pt idx="449">
                  <c:v>12820.7846153846</c:v>
                </c:pt>
                <c:pt idx="450">
                  <c:v>12653.5461538462</c:v>
                </c:pt>
                <c:pt idx="451">
                  <c:v>12653.5461538462</c:v>
                </c:pt>
                <c:pt idx="452">
                  <c:v>12653.5461538462</c:v>
                </c:pt>
                <c:pt idx="453">
                  <c:v>12653.5461538462</c:v>
                </c:pt>
                <c:pt idx="454">
                  <c:v>12653.5461538462</c:v>
                </c:pt>
                <c:pt idx="455">
                  <c:v>12653.5461538462</c:v>
                </c:pt>
                <c:pt idx="456">
                  <c:v>12653.5461538462</c:v>
                </c:pt>
                <c:pt idx="457">
                  <c:v>12653.5461538462</c:v>
                </c:pt>
                <c:pt idx="458">
                  <c:v>12653.5461538462</c:v>
                </c:pt>
                <c:pt idx="459">
                  <c:v>12653.5461538462</c:v>
                </c:pt>
                <c:pt idx="460">
                  <c:v>13172.407692307699</c:v>
                </c:pt>
                <c:pt idx="461">
                  <c:v>13172.407692307699</c:v>
                </c:pt>
                <c:pt idx="462">
                  <c:v>13172.407692307699</c:v>
                </c:pt>
                <c:pt idx="463">
                  <c:v>13172.407692307699</c:v>
                </c:pt>
                <c:pt idx="464">
                  <c:v>13172.407692307699</c:v>
                </c:pt>
                <c:pt idx="465">
                  <c:v>13172.407692307699</c:v>
                </c:pt>
                <c:pt idx="466">
                  <c:v>13172.407692307699</c:v>
                </c:pt>
                <c:pt idx="467">
                  <c:v>13172.407692307699</c:v>
                </c:pt>
                <c:pt idx="468">
                  <c:v>13172.407692307699</c:v>
                </c:pt>
                <c:pt idx="469">
                  <c:v>13172.407692307699</c:v>
                </c:pt>
                <c:pt idx="470">
                  <c:v>13181.492307692301</c:v>
                </c:pt>
                <c:pt idx="471">
                  <c:v>13181.492307692301</c:v>
                </c:pt>
                <c:pt idx="472">
                  <c:v>13181.492307692301</c:v>
                </c:pt>
                <c:pt idx="473">
                  <c:v>13181.492307692301</c:v>
                </c:pt>
                <c:pt idx="474">
                  <c:v>13181.492307692301</c:v>
                </c:pt>
                <c:pt idx="475">
                  <c:v>13181.492307692301</c:v>
                </c:pt>
                <c:pt idx="476">
                  <c:v>13181.492307692301</c:v>
                </c:pt>
                <c:pt idx="477">
                  <c:v>13181.492307692301</c:v>
                </c:pt>
                <c:pt idx="478">
                  <c:v>13181.492307692301</c:v>
                </c:pt>
                <c:pt idx="479">
                  <c:v>13181.492307692301</c:v>
                </c:pt>
                <c:pt idx="480">
                  <c:v>14192.0461538461</c:v>
                </c:pt>
                <c:pt idx="481">
                  <c:v>14192.0461538461</c:v>
                </c:pt>
                <c:pt idx="482">
                  <c:v>14192.0461538461</c:v>
                </c:pt>
                <c:pt idx="483">
                  <c:v>14192.0461538461</c:v>
                </c:pt>
                <c:pt idx="484">
                  <c:v>14192.0461538461</c:v>
                </c:pt>
                <c:pt idx="485">
                  <c:v>14192.0461538461</c:v>
                </c:pt>
                <c:pt idx="486">
                  <c:v>14192.0461538461</c:v>
                </c:pt>
                <c:pt idx="487">
                  <c:v>14192.0461538461</c:v>
                </c:pt>
                <c:pt idx="488">
                  <c:v>14192.0461538461</c:v>
                </c:pt>
                <c:pt idx="489">
                  <c:v>14192.0461538461</c:v>
                </c:pt>
                <c:pt idx="490">
                  <c:v>14354.807692307701</c:v>
                </c:pt>
                <c:pt idx="491">
                  <c:v>14354.807692307701</c:v>
                </c:pt>
                <c:pt idx="492">
                  <c:v>14354.807692307701</c:v>
                </c:pt>
                <c:pt idx="493">
                  <c:v>14354.807692307701</c:v>
                </c:pt>
                <c:pt idx="494">
                  <c:v>14354.807692307701</c:v>
                </c:pt>
                <c:pt idx="495">
                  <c:v>14354.807692307701</c:v>
                </c:pt>
                <c:pt idx="496">
                  <c:v>14354.807692307701</c:v>
                </c:pt>
                <c:pt idx="497">
                  <c:v>14354.807692307701</c:v>
                </c:pt>
                <c:pt idx="498">
                  <c:v>14354.807692307701</c:v>
                </c:pt>
                <c:pt idx="499">
                  <c:v>14354.807692307701</c:v>
                </c:pt>
                <c:pt idx="500">
                  <c:v>14350.3384615385</c:v>
                </c:pt>
                <c:pt idx="501">
                  <c:v>14350.3384615385</c:v>
                </c:pt>
                <c:pt idx="502">
                  <c:v>14350.3384615385</c:v>
                </c:pt>
                <c:pt idx="503">
                  <c:v>14350.3384615385</c:v>
                </c:pt>
                <c:pt idx="504">
                  <c:v>14350.3384615385</c:v>
                </c:pt>
                <c:pt idx="505">
                  <c:v>14350.3384615385</c:v>
                </c:pt>
                <c:pt idx="506">
                  <c:v>14350.3384615385</c:v>
                </c:pt>
                <c:pt idx="507">
                  <c:v>14350.3384615385</c:v>
                </c:pt>
                <c:pt idx="508">
                  <c:v>14350.3384615385</c:v>
                </c:pt>
                <c:pt idx="509">
                  <c:v>14350.3384615385</c:v>
                </c:pt>
                <c:pt idx="510">
                  <c:v>14631.5461538462</c:v>
                </c:pt>
                <c:pt idx="511">
                  <c:v>14631.5461538462</c:v>
                </c:pt>
                <c:pt idx="512">
                  <c:v>14631.5461538462</c:v>
                </c:pt>
                <c:pt idx="513">
                  <c:v>14631.5461538462</c:v>
                </c:pt>
                <c:pt idx="514">
                  <c:v>14631.5461538462</c:v>
                </c:pt>
                <c:pt idx="515">
                  <c:v>14631.5461538462</c:v>
                </c:pt>
                <c:pt idx="516">
                  <c:v>14631.5461538462</c:v>
                </c:pt>
                <c:pt idx="517">
                  <c:v>14631.5461538462</c:v>
                </c:pt>
                <c:pt idx="518">
                  <c:v>14631.5461538462</c:v>
                </c:pt>
                <c:pt idx="519">
                  <c:v>14631.5461538462</c:v>
                </c:pt>
                <c:pt idx="520">
                  <c:v>14878.2615384615</c:v>
                </c:pt>
                <c:pt idx="521">
                  <c:v>14878.2615384615</c:v>
                </c:pt>
                <c:pt idx="522">
                  <c:v>14878.2615384615</c:v>
                </c:pt>
                <c:pt idx="523">
                  <c:v>14878.2615384615</c:v>
                </c:pt>
                <c:pt idx="524">
                  <c:v>14878.2615384615</c:v>
                </c:pt>
                <c:pt idx="525">
                  <c:v>14878.2615384615</c:v>
                </c:pt>
                <c:pt idx="526">
                  <c:v>14878.2615384615</c:v>
                </c:pt>
                <c:pt idx="527">
                  <c:v>14878.2615384615</c:v>
                </c:pt>
                <c:pt idx="528">
                  <c:v>14878.2615384615</c:v>
                </c:pt>
                <c:pt idx="529">
                  <c:v>14878.2615384615</c:v>
                </c:pt>
                <c:pt idx="530">
                  <c:v>15164.115384615399</c:v>
                </c:pt>
                <c:pt idx="531">
                  <c:v>15164.115384615399</c:v>
                </c:pt>
                <c:pt idx="532">
                  <c:v>15164.115384615399</c:v>
                </c:pt>
                <c:pt idx="533">
                  <c:v>15164.115384615399</c:v>
                </c:pt>
                <c:pt idx="534">
                  <c:v>15164.115384615399</c:v>
                </c:pt>
                <c:pt idx="535">
                  <c:v>15164.115384615399</c:v>
                </c:pt>
                <c:pt idx="536">
                  <c:v>15164.115384615399</c:v>
                </c:pt>
                <c:pt idx="537">
                  <c:v>15164.115384615399</c:v>
                </c:pt>
                <c:pt idx="538">
                  <c:v>15164.115384615399</c:v>
                </c:pt>
                <c:pt idx="539">
                  <c:v>15164.115384615399</c:v>
                </c:pt>
                <c:pt idx="540">
                  <c:v>15518.9230769231</c:v>
                </c:pt>
                <c:pt idx="541">
                  <c:v>15518.9230769231</c:v>
                </c:pt>
                <c:pt idx="542">
                  <c:v>15518.9230769231</c:v>
                </c:pt>
                <c:pt idx="543">
                  <c:v>15518.9230769231</c:v>
                </c:pt>
                <c:pt idx="544">
                  <c:v>15518.9230769231</c:v>
                </c:pt>
                <c:pt idx="545">
                  <c:v>15518.9230769231</c:v>
                </c:pt>
                <c:pt idx="546">
                  <c:v>15518.9230769231</c:v>
                </c:pt>
                <c:pt idx="547">
                  <c:v>15518.9230769231</c:v>
                </c:pt>
                <c:pt idx="548">
                  <c:v>15518.9230769231</c:v>
                </c:pt>
                <c:pt idx="549">
                  <c:v>15518.9230769231</c:v>
                </c:pt>
                <c:pt idx="550">
                  <c:v>16156.492307692301</c:v>
                </c:pt>
                <c:pt idx="551">
                  <c:v>16156.492307692301</c:v>
                </c:pt>
                <c:pt idx="552">
                  <c:v>16156.492307692301</c:v>
                </c:pt>
                <c:pt idx="553">
                  <c:v>16156.492307692301</c:v>
                </c:pt>
                <c:pt idx="554">
                  <c:v>16156.492307692301</c:v>
                </c:pt>
                <c:pt idx="555">
                  <c:v>16156.492307692301</c:v>
                </c:pt>
                <c:pt idx="556">
                  <c:v>16156.492307692301</c:v>
                </c:pt>
                <c:pt idx="557">
                  <c:v>16156.492307692301</c:v>
                </c:pt>
                <c:pt idx="558">
                  <c:v>16156.492307692301</c:v>
                </c:pt>
                <c:pt idx="559">
                  <c:v>16156.492307692301</c:v>
                </c:pt>
                <c:pt idx="560">
                  <c:v>16619.723076923099</c:v>
                </c:pt>
                <c:pt idx="561">
                  <c:v>16619.723076923099</c:v>
                </c:pt>
                <c:pt idx="562">
                  <c:v>16619.723076923099</c:v>
                </c:pt>
                <c:pt idx="563">
                  <c:v>16619.723076923099</c:v>
                </c:pt>
                <c:pt idx="564">
                  <c:v>16619.723076923099</c:v>
                </c:pt>
                <c:pt idx="565">
                  <c:v>16619.723076923099</c:v>
                </c:pt>
                <c:pt idx="566">
                  <c:v>16619.723076923099</c:v>
                </c:pt>
                <c:pt idx="567">
                  <c:v>16619.723076923099</c:v>
                </c:pt>
                <c:pt idx="568">
                  <c:v>16619.723076923099</c:v>
                </c:pt>
                <c:pt idx="569">
                  <c:v>16619.723076923099</c:v>
                </c:pt>
                <c:pt idx="570">
                  <c:v>17320.007692307699</c:v>
                </c:pt>
                <c:pt idx="571">
                  <c:v>17320.007692307699</c:v>
                </c:pt>
                <c:pt idx="572">
                  <c:v>17320.007692307699</c:v>
                </c:pt>
                <c:pt idx="573">
                  <c:v>17320.007692307699</c:v>
                </c:pt>
                <c:pt idx="574">
                  <c:v>17320.007692307699</c:v>
                </c:pt>
                <c:pt idx="575">
                  <c:v>17320.007692307699</c:v>
                </c:pt>
                <c:pt idx="576">
                  <c:v>17320.007692307699</c:v>
                </c:pt>
                <c:pt idx="577">
                  <c:v>17320.007692307699</c:v>
                </c:pt>
                <c:pt idx="578">
                  <c:v>17320.007692307699</c:v>
                </c:pt>
                <c:pt idx="579">
                  <c:v>17320.007692307699</c:v>
                </c:pt>
                <c:pt idx="580">
                  <c:v>18046.238461538502</c:v>
                </c:pt>
                <c:pt idx="581">
                  <c:v>18046.238461538502</c:v>
                </c:pt>
                <c:pt idx="582">
                  <c:v>18046.238461538502</c:v>
                </c:pt>
                <c:pt idx="583">
                  <c:v>18046.238461538502</c:v>
                </c:pt>
                <c:pt idx="584">
                  <c:v>18046.238461538502</c:v>
                </c:pt>
                <c:pt idx="585">
                  <c:v>18046.238461538502</c:v>
                </c:pt>
                <c:pt idx="586">
                  <c:v>18046.238461538502</c:v>
                </c:pt>
                <c:pt idx="587">
                  <c:v>18046.238461538502</c:v>
                </c:pt>
                <c:pt idx="588">
                  <c:v>18046.238461538502</c:v>
                </c:pt>
                <c:pt idx="589">
                  <c:v>18046.238461538502</c:v>
                </c:pt>
                <c:pt idx="590">
                  <c:v>19593.6384615385</c:v>
                </c:pt>
                <c:pt idx="591">
                  <c:v>19593.6384615385</c:v>
                </c:pt>
                <c:pt idx="592">
                  <c:v>19593.6384615385</c:v>
                </c:pt>
                <c:pt idx="593">
                  <c:v>19593.6384615385</c:v>
                </c:pt>
                <c:pt idx="594">
                  <c:v>19593.6384615385</c:v>
                </c:pt>
                <c:pt idx="595">
                  <c:v>19593.6384615385</c:v>
                </c:pt>
                <c:pt idx="596">
                  <c:v>19593.6384615385</c:v>
                </c:pt>
                <c:pt idx="597">
                  <c:v>19593.6384615385</c:v>
                </c:pt>
                <c:pt idx="598">
                  <c:v>19593.6384615385</c:v>
                </c:pt>
                <c:pt idx="599">
                  <c:v>19593.6384615385</c:v>
                </c:pt>
                <c:pt idx="600">
                  <c:v>20458.853846153801</c:v>
                </c:pt>
                <c:pt idx="601">
                  <c:v>20458.853846153801</c:v>
                </c:pt>
                <c:pt idx="602">
                  <c:v>20458.853846153801</c:v>
                </c:pt>
                <c:pt idx="603">
                  <c:v>20458.853846153801</c:v>
                </c:pt>
                <c:pt idx="604">
                  <c:v>20458.853846153801</c:v>
                </c:pt>
                <c:pt idx="605">
                  <c:v>20458.853846153801</c:v>
                </c:pt>
                <c:pt idx="606">
                  <c:v>20458.853846153801</c:v>
                </c:pt>
                <c:pt idx="607">
                  <c:v>20458.853846153801</c:v>
                </c:pt>
                <c:pt idx="608">
                  <c:v>20458.853846153801</c:v>
                </c:pt>
                <c:pt idx="609">
                  <c:v>20458.853846153801</c:v>
                </c:pt>
                <c:pt idx="610">
                  <c:v>22787.1307692308</c:v>
                </c:pt>
                <c:pt idx="611">
                  <c:v>22787.1307692308</c:v>
                </c:pt>
                <c:pt idx="612">
                  <c:v>22787.1307692308</c:v>
                </c:pt>
                <c:pt idx="613">
                  <c:v>22787.1307692308</c:v>
                </c:pt>
                <c:pt idx="614">
                  <c:v>22787.1307692308</c:v>
                </c:pt>
                <c:pt idx="615">
                  <c:v>22787.1307692308</c:v>
                </c:pt>
                <c:pt idx="616">
                  <c:v>22787.1307692308</c:v>
                </c:pt>
                <c:pt idx="617">
                  <c:v>22787.1307692308</c:v>
                </c:pt>
                <c:pt idx="618">
                  <c:v>22787.1307692308</c:v>
                </c:pt>
                <c:pt idx="619">
                  <c:v>22787.1307692308</c:v>
                </c:pt>
                <c:pt idx="620">
                  <c:v>23707.984615384601</c:v>
                </c:pt>
                <c:pt idx="621">
                  <c:v>23707.984615384601</c:v>
                </c:pt>
                <c:pt idx="622">
                  <c:v>23707.984615384601</c:v>
                </c:pt>
                <c:pt idx="623">
                  <c:v>23707.984615384601</c:v>
                </c:pt>
                <c:pt idx="624">
                  <c:v>23707.984615384601</c:v>
                </c:pt>
                <c:pt idx="625">
                  <c:v>23707.984615384601</c:v>
                </c:pt>
                <c:pt idx="626">
                  <c:v>23707.984615384601</c:v>
                </c:pt>
                <c:pt idx="627">
                  <c:v>23707.984615384601</c:v>
                </c:pt>
                <c:pt idx="628">
                  <c:v>23707.984615384601</c:v>
                </c:pt>
                <c:pt idx="629">
                  <c:v>23707.984615384601</c:v>
                </c:pt>
                <c:pt idx="630">
                  <c:v>24802.492307692301</c:v>
                </c:pt>
                <c:pt idx="631">
                  <c:v>24802.492307692301</c:v>
                </c:pt>
                <c:pt idx="632">
                  <c:v>24802.492307692301</c:v>
                </c:pt>
                <c:pt idx="633">
                  <c:v>24802.492307692301</c:v>
                </c:pt>
                <c:pt idx="634">
                  <c:v>24802.492307692301</c:v>
                </c:pt>
                <c:pt idx="635">
                  <c:v>24802.492307692301</c:v>
                </c:pt>
                <c:pt idx="636">
                  <c:v>24802.492307692301</c:v>
                </c:pt>
                <c:pt idx="637">
                  <c:v>24802.492307692301</c:v>
                </c:pt>
                <c:pt idx="638">
                  <c:v>24802.492307692301</c:v>
                </c:pt>
                <c:pt idx="639">
                  <c:v>24802.492307692301</c:v>
                </c:pt>
                <c:pt idx="640">
                  <c:v>26042.799999999999</c:v>
                </c:pt>
                <c:pt idx="641">
                  <c:v>26042.799999999999</c:v>
                </c:pt>
                <c:pt idx="642">
                  <c:v>26042.799999999999</c:v>
                </c:pt>
                <c:pt idx="643">
                  <c:v>26042.799999999999</c:v>
                </c:pt>
                <c:pt idx="644">
                  <c:v>26042.799999999999</c:v>
                </c:pt>
                <c:pt idx="645">
                  <c:v>26042.799999999999</c:v>
                </c:pt>
                <c:pt idx="646">
                  <c:v>26042.799999999999</c:v>
                </c:pt>
                <c:pt idx="647">
                  <c:v>26042.799999999999</c:v>
                </c:pt>
                <c:pt idx="648">
                  <c:v>26042.799999999999</c:v>
                </c:pt>
                <c:pt idx="649">
                  <c:v>26042.799999999999</c:v>
                </c:pt>
                <c:pt idx="650">
                  <c:v>27447.6384615385</c:v>
                </c:pt>
                <c:pt idx="651">
                  <c:v>27447.6384615385</c:v>
                </c:pt>
                <c:pt idx="652">
                  <c:v>27447.6384615385</c:v>
                </c:pt>
                <c:pt idx="653">
                  <c:v>27447.6384615385</c:v>
                </c:pt>
                <c:pt idx="654">
                  <c:v>27447.6384615385</c:v>
                </c:pt>
                <c:pt idx="655">
                  <c:v>27447.6384615385</c:v>
                </c:pt>
                <c:pt idx="656">
                  <c:v>27447.6384615385</c:v>
                </c:pt>
                <c:pt idx="657">
                  <c:v>27447.6384615385</c:v>
                </c:pt>
                <c:pt idx="658">
                  <c:v>27447.6384615385</c:v>
                </c:pt>
                <c:pt idx="659">
                  <c:v>27447.6384615385</c:v>
                </c:pt>
                <c:pt idx="660">
                  <c:v>28534.1384615385</c:v>
                </c:pt>
                <c:pt idx="661">
                  <c:v>28534.1384615385</c:v>
                </c:pt>
                <c:pt idx="662">
                  <c:v>28534.1384615385</c:v>
                </c:pt>
                <c:pt idx="663">
                  <c:v>28534.1384615385</c:v>
                </c:pt>
                <c:pt idx="664">
                  <c:v>28534.1384615385</c:v>
                </c:pt>
                <c:pt idx="665">
                  <c:v>28534.1384615385</c:v>
                </c:pt>
                <c:pt idx="666">
                  <c:v>28534.1384615385</c:v>
                </c:pt>
                <c:pt idx="667">
                  <c:v>28534.1384615385</c:v>
                </c:pt>
                <c:pt idx="668">
                  <c:v>28534.1384615385</c:v>
                </c:pt>
                <c:pt idx="669">
                  <c:v>28534.1384615385</c:v>
                </c:pt>
                <c:pt idx="670">
                  <c:v>30102.553846153802</c:v>
                </c:pt>
                <c:pt idx="671">
                  <c:v>30102.553846153802</c:v>
                </c:pt>
                <c:pt idx="672">
                  <c:v>30102.553846153802</c:v>
                </c:pt>
                <c:pt idx="673">
                  <c:v>30102.553846153802</c:v>
                </c:pt>
                <c:pt idx="674">
                  <c:v>30102.553846153802</c:v>
                </c:pt>
                <c:pt idx="675">
                  <c:v>30102.553846153802</c:v>
                </c:pt>
                <c:pt idx="676">
                  <c:v>30102.553846153802</c:v>
                </c:pt>
                <c:pt idx="677">
                  <c:v>30102.553846153802</c:v>
                </c:pt>
                <c:pt idx="678">
                  <c:v>30102.553846153802</c:v>
                </c:pt>
                <c:pt idx="679">
                  <c:v>30102.553846153802</c:v>
                </c:pt>
                <c:pt idx="680">
                  <c:v>31549.0846153846</c:v>
                </c:pt>
                <c:pt idx="681">
                  <c:v>31549.0846153846</c:v>
                </c:pt>
                <c:pt idx="682">
                  <c:v>31549.0846153846</c:v>
                </c:pt>
                <c:pt idx="683">
                  <c:v>31549.0846153846</c:v>
                </c:pt>
                <c:pt idx="684">
                  <c:v>31549.0846153846</c:v>
                </c:pt>
                <c:pt idx="685">
                  <c:v>31549.0846153846</c:v>
                </c:pt>
                <c:pt idx="686">
                  <c:v>31549.0846153846</c:v>
                </c:pt>
                <c:pt idx="687">
                  <c:v>31549.0846153846</c:v>
                </c:pt>
                <c:pt idx="688">
                  <c:v>31549.0846153846</c:v>
                </c:pt>
                <c:pt idx="689">
                  <c:v>31549.0846153846</c:v>
                </c:pt>
                <c:pt idx="690">
                  <c:v>33032.030769230798</c:v>
                </c:pt>
                <c:pt idx="691">
                  <c:v>33032.030769230798</c:v>
                </c:pt>
                <c:pt idx="692">
                  <c:v>33032.030769230798</c:v>
                </c:pt>
                <c:pt idx="693">
                  <c:v>33032.030769230798</c:v>
                </c:pt>
                <c:pt idx="694">
                  <c:v>33032.030769230798</c:v>
                </c:pt>
                <c:pt idx="695">
                  <c:v>33032.030769230798</c:v>
                </c:pt>
                <c:pt idx="696">
                  <c:v>33032.030769230798</c:v>
                </c:pt>
                <c:pt idx="697">
                  <c:v>33032.030769230798</c:v>
                </c:pt>
                <c:pt idx="698">
                  <c:v>33032.030769230798</c:v>
                </c:pt>
                <c:pt idx="699">
                  <c:v>33032.030769230798</c:v>
                </c:pt>
                <c:pt idx="700">
                  <c:v>34724.199999999997</c:v>
                </c:pt>
                <c:pt idx="701">
                  <c:v>34724.199999999997</c:v>
                </c:pt>
                <c:pt idx="702">
                  <c:v>34724.199999999997</c:v>
                </c:pt>
                <c:pt idx="703">
                  <c:v>34724.199999999997</c:v>
                </c:pt>
                <c:pt idx="704">
                  <c:v>34724.199999999997</c:v>
                </c:pt>
                <c:pt idx="705">
                  <c:v>34724.199999999997</c:v>
                </c:pt>
                <c:pt idx="706">
                  <c:v>34724.199999999997</c:v>
                </c:pt>
                <c:pt idx="707">
                  <c:v>34724.199999999997</c:v>
                </c:pt>
                <c:pt idx="708">
                  <c:v>34724.199999999997</c:v>
                </c:pt>
                <c:pt idx="709">
                  <c:v>34724.199999999997</c:v>
                </c:pt>
                <c:pt idx="710">
                  <c:v>36415.138461538503</c:v>
                </c:pt>
                <c:pt idx="711">
                  <c:v>36415.138461538503</c:v>
                </c:pt>
                <c:pt idx="712">
                  <c:v>36415.138461538503</c:v>
                </c:pt>
                <c:pt idx="713">
                  <c:v>36415.138461538503</c:v>
                </c:pt>
                <c:pt idx="714">
                  <c:v>36415.138461538503</c:v>
                </c:pt>
                <c:pt idx="715">
                  <c:v>36415.138461538503</c:v>
                </c:pt>
                <c:pt idx="716">
                  <c:v>36415.138461538503</c:v>
                </c:pt>
                <c:pt idx="717">
                  <c:v>36415.138461538503</c:v>
                </c:pt>
                <c:pt idx="718">
                  <c:v>36415.138461538503</c:v>
                </c:pt>
                <c:pt idx="719">
                  <c:v>36415.138461538503</c:v>
                </c:pt>
                <c:pt idx="720">
                  <c:v>39809.907692307701</c:v>
                </c:pt>
                <c:pt idx="721">
                  <c:v>39809.907692307701</c:v>
                </c:pt>
                <c:pt idx="722">
                  <c:v>39809.907692307701</c:v>
                </c:pt>
                <c:pt idx="723">
                  <c:v>39809.907692307701</c:v>
                </c:pt>
                <c:pt idx="724">
                  <c:v>39809.907692307701</c:v>
                </c:pt>
                <c:pt idx="725">
                  <c:v>39809.907692307701</c:v>
                </c:pt>
                <c:pt idx="726">
                  <c:v>39809.907692307701</c:v>
                </c:pt>
                <c:pt idx="727">
                  <c:v>39809.907692307701</c:v>
                </c:pt>
                <c:pt idx="728">
                  <c:v>39809.907692307701</c:v>
                </c:pt>
                <c:pt idx="729">
                  <c:v>39809.907692307701</c:v>
                </c:pt>
                <c:pt idx="730">
                  <c:v>41672.215384615403</c:v>
                </c:pt>
                <c:pt idx="731">
                  <c:v>41672.215384615403</c:v>
                </c:pt>
                <c:pt idx="732">
                  <c:v>41672.215384615403</c:v>
                </c:pt>
                <c:pt idx="733">
                  <c:v>41672.215384615403</c:v>
                </c:pt>
                <c:pt idx="734">
                  <c:v>41672.215384615403</c:v>
                </c:pt>
                <c:pt idx="735">
                  <c:v>41672.215384615403</c:v>
                </c:pt>
                <c:pt idx="736">
                  <c:v>41672.215384615403</c:v>
                </c:pt>
                <c:pt idx="737">
                  <c:v>41672.215384615403</c:v>
                </c:pt>
                <c:pt idx="738">
                  <c:v>41672.215384615403</c:v>
                </c:pt>
                <c:pt idx="739">
                  <c:v>41672.215384615403</c:v>
                </c:pt>
                <c:pt idx="740">
                  <c:v>46028.576923077002</c:v>
                </c:pt>
                <c:pt idx="741">
                  <c:v>46028.576923077002</c:v>
                </c:pt>
                <c:pt idx="742">
                  <c:v>46028.576923077002</c:v>
                </c:pt>
                <c:pt idx="743">
                  <c:v>46028.576923077002</c:v>
                </c:pt>
                <c:pt idx="744">
                  <c:v>46028.576923077002</c:v>
                </c:pt>
                <c:pt idx="745">
                  <c:v>46028.576923077002</c:v>
                </c:pt>
                <c:pt idx="746">
                  <c:v>46028.576923077002</c:v>
                </c:pt>
                <c:pt idx="747">
                  <c:v>46028.576923077002</c:v>
                </c:pt>
                <c:pt idx="748">
                  <c:v>46028.576923077002</c:v>
                </c:pt>
                <c:pt idx="749">
                  <c:v>46028.576923077002</c:v>
                </c:pt>
                <c:pt idx="750">
                  <c:v>47458.2615384616</c:v>
                </c:pt>
                <c:pt idx="751">
                  <c:v>47458.2615384616</c:v>
                </c:pt>
                <c:pt idx="752">
                  <c:v>47458.2615384616</c:v>
                </c:pt>
                <c:pt idx="753">
                  <c:v>47458.2615384616</c:v>
                </c:pt>
                <c:pt idx="754">
                  <c:v>47458.2615384616</c:v>
                </c:pt>
                <c:pt idx="755">
                  <c:v>47458.2615384616</c:v>
                </c:pt>
                <c:pt idx="756">
                  <c:v>47458.2615384616</c:v>
                </c:pt>
                <c:pt idx="757">
                  <c:v>47458.2615384616</c:v>
                </c:pt>
                <c:pt idx="758">
                  <c:v>47458.2615384616</c:v>
                </c:pt>
                <c:pt idx="759">
                  <c:v>47458.2615384616</c:v>
                </c:pt>
                <c:pt idx="760">
                  <c:v>49589.484615384601</c:v>
                </c:pt>
                <c:pt idx="761">
                  <c:v>49589.484615384601</c:v>
                </c:pt>
                <c:pt idx="762">
                  <c:v>49589.484615384601</c:v>
                </c:pt>
                <c:pt idx="763">
                  <c:v>49589.484615384601</c:v>
                </c:pt>
                <c:pt idx="764">
                  <c:v>49589.484615384601</c:v>
                </c:pt>
                <c:pt idx="765">
                  <c:v>49589.484615384601</c:v>
                </c:pt>
                <c:pt idx="766">
                  <c:v>49589.484615384601</c:v>
                </c:pt>
                <c:pt idx="767">
                  <c:v>49589.484615384601</c:v>
                </c:pt>
                <c:pt idx="768">
                  <c:v>49589.484615384601</c:v>
                </c:pt>
                <c:pt idx="769">
                  <c:v>49589.484615384601</c:v>
                </c:pt>
                <c:pt idx="770">
                  <c:v>51279.446153846198</c:v>
                </c:pt>
                <c:pt idx="771">
                  <c:v>51279.446153846198</c:v>
                </c:pt>
                <c:pt idx="772">
                  <c:v>51279.446153846198</c:v>
                </c:pt>
                <c:pt idx="773">
                  <c:v>51279.446153846198</c:v>
                </c:pt>
                <c:pt idx="774">
                  <c:v>51279.446153846198</c:v>
                </c:pt>
                <c:pt idx="775">
                  <c:v>51279.446153846198</c:v>
                </c:pt>
                <c:pt idx="776">
                  <c:v>51279.446153846198</c:v>
                </c:pt>
                <c:pt idx="777">
                  <c:v>51279.446153846198</c:v>
                </c:pt>
                <c:pt idx="778">
                  <c:v>51279.446153846198</c:v>
                </c:pt>
                <c:pt idx="779">
                  <c:v>51279.446153846198</c:v>
                </c:pt>
                <c:pt idx="780">
                  <c:v>52947.130769230796</c:v>
                </c:pt>
                <c:pt idx="781">
                  <c:v>52947.130769230796</c:v>
                </c:pt>
                <c:pt idx="782">
                  <c:v>52947.130769230796</c:v>
                </c:pt>
                <c:pt idx="783">
                  <c:v>52947.130769230796</c:v>
                </c:pt>
                <c:pt idx="784">
                  <c:v>52947.130769230796</c:v>
                </c:pt>
                <c:pt idx="785">
                  <c:v>52947.130769230796</c:v>
                </c:pt>
                <c:pt idx="786">
                  <c:v>52947.130769230796</c:v>
                </c:pt>
                <c:pt idx="787">
                  <c:v>52947.130769230796</c:v>
                </c:pt>
                <c:pt idx="788">
                  <c:v>52947.130769230796</c:v>
                </c:pt>
                <c:pt idx="789">
                  <c:v>52947.130769230796</c:v>
                </c:pt>
                <c:pt idx="790">
                  <c:v>54201.384615384603</c:v>
                </c:pt>
                <c:pt idx="791">
                  <c:v>54201.384615384603</c:v>
                </c:pt>
                <c:pt idx="792">
                  <c:v>54201.384615384603</c:v>
                </c:pt>
                <c:pt idx="793">
                  <c:v>54201.384615384603</c:v>
                </c:pt>
                <c:pt idx="794">
                  <c:v>54201.384615384603</c:v>
                </c:pt>
                <c:pt idx="795">
                  <c:v>54201.384615384603</c:v>
                </c:pt>
                <c:pt idx="796">
                  <c:v>54201.384615384603</c:v>
                </c:pt>
                <c:pt idx="797">
                  <c:v>54201.384615384603</c:v>
                </c:pt>
                <c:pt idx="798">
                  <c:v>54201.384615384603</c:v>
                </c:pt>
                <c:pt idx="799">
                  <c:v>54201.384615384603</c:v>
                </c:pt>
                <c:pt idx="800">
                  <c:v>55795.523076923098</c:v>
                </c:pt>
                <c:pt idx="801">
                  <c:v>55795.523076923098</c:v>
                </c:pt>
                <c:pt idx="802">
                  <c:v>55795.523076923098</c:v>
                </c:pt>
                <c:pt idx="803">
                  <c:v>55795.523076923098</c:v>
                </c:pt>
                <c:pt idx="804">
                  <c:v>55795.523076923098</c:v>
                </c:pt>
                <c:pt idx="805">
                  <c:v>55795.523076923098</c:v>
                </c:pt>
                <c:pt idx="806">
                  <c:v>55795.523076923098</c:v>
                </c:pt>
                <c:pt idx="807">
                  <c:v>55795.523076923098</c:v>
                </c:pt>
                <c:pt idx="808">
                  <c:v>55795.523076923098</c:v>
                </c:pt>
                <c:pt idx="809">
                  <c:v>55795.523076923098</c:v>
                </c:pt>
                <c:pt idx="810">
                  <c:v>56831.5846153846</c:v>
                </c:pt>
                <c:pt idx="811">
                  <c:v>56831.5846153846</c:v>
                </c:pt>
                <c:pt idx="812">
                  <c:v>56831.5846153846</c:v>
                </c:pt>
                <c:pt idx="813">
                  <c:v>56831.5846153846</c:v>
                </c:pt>
                <c:pt idx="814">
                  <c:v>56831.5846153846</c:v>
                </c:pt>
                <c:pt idx="815">
                  <c:v>56831.5846153846</c:v>
                </c:pt>
                <c:pt idx="816">
                  <c:v>56831.5846153846</c:v>
                </c:pt>
                <c:pt idx="817">
                  <c:v>56831.5846153846</c:v>
                </c:pt>
                <c:pt idx="818">
                  <c:v>56831.5846153846</c:v>
                </c:pt>
                <c:pt idx="819">
                  <c:v>56831.5846153846</c:v>
                </c:pt>
                <c:pt idx="820">
                  <c:v>58234.400000000001</c:v>
                </c:pt>
                <c:pt idx="821">
                  <c:v>58234.400000000001</c:v>
                </c:pt>
                <c:pt idx="822">
                  <c:v>58234.400000000001</c:v>
                </c:pt>
                <c:pt idx="823">
                  <c:v>58234.400000000001</c:v>
                </c:pt>
                <c:pt idx="824">
                  <c:v>58234.400000000001</c:v>
                </c:pt>
                <c:pt idx="825">
                  <c:v>58234.400000000001</c:v>
                </c:pt>
                <c:pt idx="826">
                  <c:v>58234.400000000001</c:v>
                </c:pt>
                <c:pt idx="827">
                  <c:v>58234.400000000001</c:v>
                </c:pt>
                <c:pt idx="828">
                  <c:v>58234.400000000001</c:v>
                </c:pt>
                <c:pt idx="829">
                  <c:v>58234.400000000001</c:v>
                </c:pt>
                <c:pt idx="830">
                  <c:v>59244.269230769198</c:v>
                </c:pt>
                <c:pt idx="831">
                  <c:v>59244.269230769198</c:v>
                </c:pt>
                <c:pt idx="832">
                  <c:v>59244.269230769198</c:v>
                </c:pt>
                <c:pt idx="833">
                  <c:v>59244.269230769198</c:v>
                </c:pt>
                <c:pt idx="834">
                  <c:v>59244.269230769198</c:v>
                </c:pt>
                <c:pt idx="835">
                  <c:v>59244.269230769198</c:v>
                </c:pt>
                <c:pt idx="836">
                  <c:v>59244.269230769198</c:v>
                </c:pt>
                <c:pt idx="837">
                  <c:v>59244.269230769198</c:v>
                </c:pt>
                <c:pt idx="838">
                  <c:v>59244.269230769198</c:v>
                </c:pt>
                <c:pt idx="839">
                  <c:v>59244.269230769198</c:v>
                </c:pt>
                <c:pt idx="840">
                  <c:v>60518.407692307701</c:v>
                </c:pt>
                <c:pt idx="841">
                  <c:v>60518.407692307701</c:v>
                </c:pt>
                <c:pt idx="842">
                  <c:v>60518.407692307701</c:v>
                </c:pt>
                <c:pt idx="843">
                  <c:v>60518.407692307701</c:v>
                </c:pt>
                <c:pt idx="844">
                  <c:v>60518.407692307701</c:v>
                </c:pt>
                <c:pt idx="845">
                  <c:v>60518.407692307701</c:v>
                </c:pt>
                <c:pt idx="846">
                  <c:v>60518.407692307701</c:v>
                </c:pt>
                <c:pt idx="847">
                  <c:v>60518.407692307701</c:v>
                </c:pt>
                <c:pt idx="848">
                  <c:v>60518.407692307701</c:v>
                </c:pt>
                <c:pt idx="849">
                  <c:v>60518.407692307701</c:v>
                </c:pt>
                <c:pt idx="850">
                  <c:v>62562.469230769202</c:v>
                </c:pt>
                <c:pt idx="851">
                  <c:v>62562.469230769202</c:v>
                </c:pt>
                <c:pt idx="852">
                  <c:v>62562.469230769202</c:v>
                </c:pt>
                <c:pt idx="853">
                  <c:v>62562.469230769202</c:v>
                </c:pt>
                <c:pt idx="854">
                  <c:v>62562.469230769202</c:v>
                </c:pt>
                <c:pt idx="855">
                  <c:v>62562.469230769202</c:v>
                </c:pt>
                <c:pt idx="856">
                  <c:v>62562.469230769202</c:v>
                </c:pt>
                <c:pt idx="857">
                  <c:v>62562.469230769202</c:v>
                </c:pt>
                <c:pt idx="858">
                  <c:v>62562.469230769202</c:v>
                </c:pt>
                <c:pt idx="859">
                  <c:v>62562.469230769202</c:v>
                </c:pt>
                <c:pt idx="860">
                  <c:v>63562.9153846154</c:v>
                </c:pt>
                <c:pt idx="861">
                  <c:v>63562.9153846154</c:v>
                </c:pt>
                <c:pt idx="862">
                  <c:v>63562.9153846154</c:v>
                </c:pt>
                <c:pt idx="863">
                  <c:v>63562.9153846154</c:v>
                </c:pt>
                <c:pt idx="864">
                  <c:v>63562.9153846154</c:v>
                </c:pt>
                <c:pt idx="865">
                  <c:v>63562.9153846154</c:v>
                </c:pt>
                <c:pt idx="866">
                  <c:v>63562.9153846154</c:v>
                </c:pt>
                <c:pt idx="867">
                  <c:v>63562.9153846154</c:v>
                </c:pt>
                <c:pt idx="868">
                  <c:v>63562.9153846154</c:v>
                </c:pt>
                <c:pt idx="869">
                  <c:v>63562.9153846154</c:v>
                </c:pt>
                <c:pt idx="870">
                  <c:v>65524.569230769201</c:v>
                </c:pt>
                <c:pt idx="871">
                  <c:v>65524.569230769201</c:v>
                </c:pt>
                <c:pt idx="872">
                  <c:v>65524.569230769201</c:v>
                </c:pt>
                <c:pt idx="873">
                  <c:v>65524.569230769201</c:v>
                </c:pt>
                <c:pt idx="874">
                  <c:v>65524.569230769201</c:v>
                </c:pt>
                <c:pt idx="875">
                  <c:v>65524.569230769201</c:v>
                </c:pt>
                <c:pt idx="876">
                  <c:v>65524.569230769201</c:v>
                </c:pt>
                <c:pt idx="877">
                  <c:v>65524.569230769201</c:v>
                </c:pt>
                <c:pt idx="878">
                  <c:v>65524.569230769201</c:v>
                </c:pt>
                <c:pt idx="879">
                  <c:v>65524.569230769201</c:v>
                </c:pt>
                <c:pt idx="880">
                  <c:v>66096.076923076893</c:v>
                </c:pt>
                <c:pt idx="881">
                  <c:v>66096.076923076893</c:v>
                </c:pt>
                <c:pt idx="882">
                  <c:v>66096.076923076893</c:v>
                </c:pt>
                <c:pt idx="883">
                  <c:v>66096.076923076893</c:v>
                </c:pt>
                <c:pt idx="884">
                  <c:v>66096.076923076893</c:v>
                </c:pt>
                <c:pt idx="885">
                  <c:v>66096.076923076893</c:v>
                </c:pt>
                <c:pt idx="886">
                  <c:v>66096.076923076893</c:v>
                </c:pt>
                <c:pt idx="887">
                  <c:v>66096.076923076893</c:v>
                </c:pt>
                <c:pt idx="888">
                  <c:v>66096.076923076893</c:v>
                </c:pt>
                <c:pt idx="889">
                  <c:v>66096.076923076893</c:v>
                </c:pt>
                <c:pt idx="890">
                  <c:v>67108.284615384604</c:v>
                </c:pt>
                <c:pt idx="891">
                  <c:v>67108.284615384604</c:v>
                </c:pt>
                <c:pt idx="892">
                  <c:v>67108.284615384604</c:v>
                </c:pt>
                <c:pt idx="893">
                  <c:v>67108.284615384604</c:v>
                </c:pt>
                <c:pt idx="894">
                  <c:v>67108.284615384604</c:v>
                </c:pt>
                <c:pt idx="895">
                  <c:v>67108.284615384604</c:v>
                </c:pt>
                <c:pt idx="896">
                  <c:v>67108.284615384604</c:v>
                </c:pt>
                <c:pt idx="897">
                  <c:v>67108.284615384604</c:v>
                </c:pt>
                <c:pt idx="898">
                  <c:v>67108.284615384604</c:v>
                </c:pt>
                <c:pt idx="899">
                  <c:v>67108.284615384604</c:v>
                </c:pt>
                <c:pt idx="900">
                  <c:v>67553.907692307694</c:v>
                </c:pt>
                <c:pt idx="901">
                  <c:v>67553.907692307694</c:v>
                </c:pt>
                <c:pt idx="902">
                  <c:v>67553.907692307694</c:v>
                </c:pt>
                <c:pt idx="903">
                  <c:v>67553.907692307694</c:v>
                </c:pt>
                <c:pt idx="904">
                  <c:v>67553.907692307694</c:v>
                </c:pt>
                <c:pt idx="905">
                  <c:v>67553.907692307694</c:v>
                </c:pt>
                <c:pt idx="906">
                  <c:v>67553.907692307694</c:v>
                </c:pt>
                <c:pt idx="907">
                  <c:v>67553.907692307694</c:v>
                </c:pt>
                <c:pt idx="908">
                  <c:v>67553.907692307694</c:v>
                </c:pt>
                <c:pt idx="909">
                  <c:v>67553.907692307694</c:v>
                </c:pt>
                <c:pt idx="910">
                  <c:v>67742.323076923101</c:v>
                </c:pt>
                <c:pt idx="911">
                  <c:v>67742.323076923101</c:v>
                </c:pt>
                <c:pt idx="912">
                  <c:v>67742.323076923101</c:v>
                </c:pt>
                <c:pt idx="913">
                  <c:v>67742.323076923101</c:v>
                </c:pt>
                <c:pt idx="914">
                  <c:v>67742.323076923101</c:v>
                </c:pt>
                <c:pt idx="915">
                  <c:v>67742.323076923101</c:v>
                </c:pt>
                <c:pt idx="916">
                  <c:v>67742.323076923101</c:v>
                </c:pt>
                <c:pt idx="917">
                  <c:v>67742.323076923101</c:v>
                </c:pt>
                <c:pt idx="918">
                  <c:v>67742.323076923101</c:v>
                </c:pt>
                <c:pt idx="919">
                  <c:v>67742.323076923101</c:v>
                </c:pt>
                <c:pt idx="920">
                  <c:v>67733.653846153902</c:v>
                </c:pt>
                <c:pt idx="921">
                  <c:v>67733.653846153902</c:v>
                </c:pt>
                <c:pt idx="922">
                  <c:v>67733.653846153902</c:v>
                </c:pt>
                <c:pt idx="923">
                  <c:v>67733.653846153902</c:v>
                </c:pt>
                <c:pt idx="924">
                  <c:v>67733.653846153902</c:v>
                </c:pt>
                <c:pt idx="925">
                  <c:v>67733.653846153902</c:v>
                </c:pt>
                <c:pt idx="926">
                  <c:v>67733.653846153902</c:v>
                </c:pt>
                <c:pt idx="927">
                  <c:v>67733.653846153902</c:v>
                </c:pt>
                <c:pt idx="928">
                  <c:v>67733.653846153902</c:v>
                </c:pt>
                <c:pt idx="929">
                  <c:v>67733.653846153902</c:v>
                </c:pt>
                <c:pt idx="930">
                  <c:v>67705.607692307705</c:v>
                </c:pt>
                <c:pt idx="931">
                  <c:v>67705.607692307705</c:v>
                </c:pt>
                <c:pt idx="932">
                  <c:v>67705.607692307705</c:v>
                </c:pt>
                <c:pt idx="933">
                  <c:v>67705.607692307705</c:v>
                </c:pt>
                <c:pt idx="934">
                  <c:v>67705.607692307705</c:v>
                </c:pt>
                <c:pt idx="935">
                  <c:v>67705.607692307705</c:v>
                </c:pt>
                <c:pt idx="936">
                  <c:v>67705.607692307705</c:v>
                </c:pt>
                <c:pt idx="937">
                  <c:v>67705.607692307705</c:v>
                </c:pt>
                <c:pt idx="938">
                  <c:v>67705.607692307705</c:v>
                </c:pt>
                <c:pt idx="939">
                  <c:v>67705.607692307705</c:v>
                </c:pt>
                <c:pt idx="940">
                  <c:v>67394.407692307694</c:v>
                </c:pt>
                <c:pt idx="941">
                  <c:v>67394.407692307694</c:v>
                </c:pt>
                <c:pt idx="942">
                  <c:v>67394.407692307694</c:v>
                </c:pt>
                <c:pt idx="943">
                  <c:v>67394.407692307694</c:v>
                </c:pt>
                <c:pt idx="944">
                  <c:v>67394.407692307694</c:v>
                </c:pt>
                <c:pt idx="945">
                  <c:v>67394.407692307694</c:v>
                </c:pt>
                <c:pt idx="946">
                  <c:v>67394.407692307694</c:v>
                </c:pt>
                <c:pt idx="947">
                  <c:v>67394.407692307694</c:v>
                </c:pt>
                <c:pt idx="948">
                  <c:v>67394.407692307694</c:v>
                </c:pt>
                <c:pt idx="949">
                  <c:v>67394.407692307694</c:v>
                </c:pt>
                <c:pt idx="950">
                  <c:v>67217.8</c:v>
                </c:pt>
                <c:pt idx="951">
                  <c:v>67217.8</c:v>
                </c:pt>
                <c:pt idx="952">
                  <c:v>67217.8</c:v>
                </c:pt>
                <c:pt idx="953">
                  <c:v>67217.8</c:v>
                </c:pt>
                <c:pt idx="954">
                  <c:v>67217.8</c:v>
                </c:pt>
                <c:pt idx="955">
                  <c:v>67217.8</c:v>
                </c:pt>
                <c:pt idx="956">
                  <c:v>67217.8</c:v>
                </c:pt>
                <c:pt idx="957">
                  <c:v>67217.8</c:v>
                </c:pt>
                <c:pt idx="958">
                  <c:v>67217.8</c:v>
                </c:pt>
                <c:pt idx="959">
                  <c:v>67217.8</c:v>
                </c:pt>
                <c:pt idx="960">
                  <c:v>66745.100000000006</c:v>
                </c:pt>
                <c:pt idx="961">
                  <c:v>66745.100000000006</c:v>
                </c:pt>
                <c:pt idx="962">
                  <c:v>66745.100000000006</c:v>
                </c:pt>
                <c:pt idx="963">
                  <c:v>66745.100000000006</c:v>
                </c:pt>
                <c:pt idx="964">
                  <c:v>66745.100000000006</c:v>
                </c:pt>
                <c:pt idx="965">
                  <c:v>66745.100000000006</c:v>
                </c:pt>
                <c:pt idx="966">
                  <c:v>66745.100000000006</c:v>
                </c:pt>
                <c:pt idx="967">
                  <c:v>66745.100000000006</c:v>
                </c:pt>
                <c:pt idx="968">
                  <c:v>66745.100000000006</c:v>
                </c:pt>
                <c:pt idx="969">
                  <c:v>66745.100000000006</c:v>
                </c:pt>
                <c:pt idx="970">
                  <c:v>66342.853846153899</c:v>
                </c:pt>
                <c:pt idx="971">
                  <c:v>66342.853846153899</c:v>
                </c:pt>
                <c:pt idx="972">
                  <c:v>66342.853846153899</c:v>
                </c:pt>
                <c:pt idx="973">
                  <c:v>66342.853846153899</c:v>
                </c:pt>
                <c:pt idx="974">
                  <c:v>66342.853846153899</c:v>
                </c:pt>
                <c:pt idx="975">
                  <c:v>66342.853846153899</c:v>
                </c:pt>
                <c:pt idx="976">
                  <c:v>66342.853846153899</c:v>
                </c:pt>
                <c:pt idx="977">
                  <c:v>66342.853846153899</c:v>
                </c:pt>
                <c:pt idx="978">
                  <c:v>66342.853846153899</c:v>
                </c:pt>
                <c:pt idx="979">
                  <c:v>66342.853846153899</c:v>
                </c:pt>
                <c:pt idx="980">
                  <c:v>65263.223076923103</c:v>
                </c:pt>
                <c:pt idx="981">
                  <c:v>65263.223076923103</c:v>
                </c:pt>
                <c:pt idx="982">
                  <c:v>65263.223076923103</c:v>
                </c:pt>
                <c:pt idx="983">
                  <c:v>65263.223076923103</c:v>
                </c:pt>
                <c:pt idx="984">
                  <c:v>65263.223076923103</c:v>
                </c:pt>
                <c:pt idx="985">
                  <c:v>65263.223076923103</c:v>
                </c:pt>
                <c:pt idx="986">
                  <c:v>65263.223076923103</c:v>
                </c:pt>
                <c:pt idx="987">
                  <c:v>65263.223076923103</c:v>
                </c:pt>
                <c:pt idx="988">
                  <c:v>65263.223076923103</c:v>
                </c:pt>
                <c:pt idx="989">
                  <c:v>65263.223076923103</c:v>
                </c:pt>
                <c:pt idx="990">
                  <c:v>64450.438461538499</c:v>
                </c:pt>
                <c:pt idx="991">
                  <c:v>64450.438461538499</c:v>
                </c:pt>
                <c:pt idx="992">
                  <c:v>64450.438461538499</c:v>
                </c:pt>
                <c:pt idx="993">
                  <c:v>64450.438461538499</c:v>
                </c:pt>
                <c:pt idx="994">
                  <c:v>64450.438461538499</c:v>
                </c:pt>
                <c:pt idx="995">
                  <c:v>64450.438461538499</c:v>
                </c:pt>
                <c:pt idx="996">
                  <c:v>64450.438461538499</c:v>
                </c:pt>
                <c:pt idx="997">
                  <c:v>64450.438461538499</c:v>
                </c:pt>
                <c:pt idx="998">
                  <c:v>64450.438461538499</c:v>
                </c:pt>
                <c:pt idx="999">
                  <c:v>64450.438461538499</c:v>
                </c:pt>
                <c:pt idx="1000">
                  <c:v>62537.238461538502</c:v>
                </c:pt>
                <c:pt idx="1001">
                  <c:v>62537.238461538502</c:v>
                </c:pt>
                <c:pt idx="1002">
                  <c:v>62537.238461538502</c:v>
                </c:pt>
                <c:pt idx="1003">
                  <c:v>62537.238461538502</c:v>
                </c:pt>
                <c:pt idx="1004">
                  <c:v>62537.238461538502</c:v>
                </c:pt>
                <c:pt idx="1005">
                  <c:v>62537.238461538502</c:v>
                </c:pt>
                <c:pt idx="1006">
                  <c:v>62537.238461538502</c:v>
                </c:pt>
                <c:pt idx="1007">
                  <c:v>62537.238461538502</c:v>
                </c:pt>
                <c:pt idx="1008">
                  <c:v>62537.238461538502</c:v>
                </c:pt>
                <c:pt idx="1009">
                  <c:v>62537.238461538502</c:v>
                </c:pt>
                <c:pt idx="1010">
                  <c:v>61731.453846153898</c:v>
                </c:pt>
                <c:pt idx="1011">
                  <c:v>61731.453846153898</c:v>
                </c:pt>
                <c:pt idx="1012">
                  <c:v>61731.453846153898</c:v>
                </c:pt>
                <c:pt idx="1013">
                  <c:v>61731.453846153898</c:v>
                </c:pt>
                <c:pt idx="1014">
                  <c:v>61731.453846153898</c:v>
                </c:pt>
                <c:pt idx="1015">
                  <c:v>61731.453846153898</c:v>
                </c:pt>
                <c:pt idx="1016">
                  <c:v>61731.453846153898</c:v>
                </c:pt>
                <c:pt idx="1017">
                  <c:v>61731.453846153898</c:v>
                </c:pt>
                <c:pt idx="1018">
                  <c:v>61731.453846153898</c:v>
                </c:pt>
                <c:pt idx="1019">
                  <c:v>61731.453846153898</c:v>
                </c:pt>
                <c:pt idx="1020">
                  <c:v>60792.561538461603</c:v>
                </c:pt>
                <c:pt idx="1021">
                  <c:v>60792.561538461603</c:v>
                </c:pt>
                <c:pt idx="1022">
                  <c:v>60792.561538461603</c:v>
                </c:pt>
                <c:pt idx="1023">
                  <c:v>60792.561538461603</c:v>
                </c:pt>
                <c:pt idx="1024">
                  <c:v>60792.561538461603</c:v>
                </c:pt>
                <c:pt idx="1025">
                  <c:v>60792.561538461603</c:v>
                </c:pt>
                <c:pt idx="1026">
                  <c:v>60792.561538461603</c:v>
                </c:pt>
                <c:pt idx="1027">
                  <c:v>60792.561538461603</c:v>
                </c:pt>
                <c:pt idx="1028">
                  <c:v>60792.561538461603</c:v>
                </c:pt>
                <c:pt idx="1029">
                  <c:v>60792.561538461603</c:v>
                </c:pt>
                <c:pt idx="1030">
                  <c:v>59822.223076923103</c:v>
                </c:pt>
                <c:pt idx="1031">
                  <c:v>59822.223076923103</c:v>
                </c:pt>
                <c:pt idx="1032">
                  <c:v>59822.223076923103</c:v>
                </c:pt>
                <c:pt idx="1033">
                  <c:v>59822.223076923103</c:v>
                </c:pt>
                <c:pt idx="1034">
                  <c:v>59822.223076923103</c:v>
                </c:pt>
                <c:pt idx="1035">
                  <c:v>59822.223076923103</c:v>
                </c:pt>
                <c:pt idx="1036">
                  <c:v>59822.223076923103</c:v>
                </c:pt>
                <c:pt idx="1037">
                  <c:v>59822.223076923103</c:v>
                </c:pt>
                <c:pt idx="1038">
                  <c:v>59822.223076923103</c:v>
                </c:pt>
                <c:pt idx="1039">
                  <c:v>59822.223076923103</c:v>
                </c:pt>
                <c:pt idx="1040">
                  <c:v>58856.869230769204</c:v>
                </c:pt>
                <c:pt idx="1041">
                  <c:v>58856.869230769204</c:v>
                </c:pt>
                <c:pt idx="1042">
                  <c:v>58856.869230769204</c:v>
                </c:pt>
                <c:pt idx="1043">
                  <c:v>58856.869230769204</c:v>
                </c:pt>
                <c:pt idx="1044">
                  <c:v>58856.869230769204</c:v>
                </c:pt>
                <c:pt idx="1045">
                  <c:v>58856.869230769204</c:v>
                </c:pt>
                <c:pt idx="1046">
                  <c:v>58856.869230769204</c:v>
                </c:pt>
                <c:pt idx="1047">
                  <c:v>58856.869230769204</c:v>
                </c:pt>
                <c:pt idx="1048">
                  <c:v>58856.869230769204</c:v>
                </c:pt>
                <c:pt idx="1049">
                  <c:v>58856.869230769204</c:v>
                </c:pt>
                <c:pt idx="1050">
                  <c:v>58095.153846153902</c:v>
                </c:pt>
                <c:pt idx="1051">
                  <c:v>58095.153846153902</c:v>
                </c:pt>
                <c:pt idx="1052">
                  <c:v>58095.153846153902</c:v>
                </c:pt>
                <c:pt idx="1053">
                  <c:v>58095.153846153902</c:v>
                </c:pt>
                <c:pt idx="1054">
                  <c:v>58095.153846153902</c:v>
                </c:pt>
                <c:pt idx="1055">
                  <c:v>58095.153846153902</c:v>
                </c:pt>
                <c:pt idx="1056">
                  <c:v>58095.153846153902</c:v>
                </c:pt>
                <c:pt idx="1057">
                  <c:v>58095.153846153902</c:v>
                </c:pt>
                <c:pt idx="1058">
                  <c:v>58095.153846153902</c:v>
                </c:pt>
                <c:pt idx="1059">
                  <c:v>58095.153846153902</c:v>
                </c:pt>
                <c:pt idx="1060">
                  <c:v>56984.661538461602</c:v>
                </c:pt>
                <c:pt idx="1061">
                  <c:v>56984.661538461602</c:v>
                </c:pt>
                <c:pt idx="1062">
                  <c:v>56984.661538461602</c:v>
                </c:pt>
                <c:pt idx="1063">
                  <c:v>56984.661538461602</c:v>
                </c:pt>
                <c:pt idx="1064">
                  <c:v>56984.661538461602</c:v>
                </c:pt>
                <c:pt idx="1065">
                  <c:v>56984.661538461602</c:v>
                </c:pt>
                <c:pt idx="1066">
                  <c:v>56984.661538461602</c:v>
                </c:pt>
                <c:pt idx="1067">
                  <c:v>56984.661538461602</c:v>
                </c:pt>
                <c:pt idx="1068">
                  <c:v>56984.661538461602</c:v>
                </c:pt>
                <c:pt idx="1069">
                  <c:v>56984.661538461602</c:v>
                </c:pt>
                <c:pt idx="1070">
                  <c:v>55982.284615384597</c:v>
                </c:pt>
                <c:pt idx="1071">
                  <c:v>55982.284615384597</c:v>
                </c:pt>
                <c:pt idx="1072">
                  <c:v>55982.284615384597</c:v>
                </c:pt>
                <c:pt idx="1073">
                  <c:v>55982.284615384597</c:v>
                </c:pt>
                <c:pt idx="1074">
                  <c:v>55982.284615384597</c:v>
                </c:pt>
                <c:pt idx="1075">
                  <c:v>55982.284615384597</c:v>
                </c:pt>
                <c:pt idx="1076">
                  <c:v>55982.284615384597</c:v>
                </c:pt>
                <c:pt idx="1077">
                  <c:v>55982.284615384597</c:v>
                </c:pt>
                <c:pt idx="1078">
                  <c:v>55982.284615384597</c:v>
                </c:pt>
                <c:pt idx="1079">
                  <c:v>55982.284615384597</c:v>
                </c:pt>
                <c:pt idx="1080">
                  <c:v>54932.561538461603</c:v>
                </c:pt>
                <c:pt idx="1081">
                  <c:v>54932.561538461603</c:v>
                </c:pt>
                <c:pt idx="1082">
                  <c:v>54932.561538461603</c:v>
                </c:pt>
                <c:pt idx="1083">
                  <c:v>54932.561538461603</c:v>
                </c:pt>
                <c:pt idx="1084">
                  <c:v>54932.561538461603</c:v>
                </c:pt>
                <c:pt idx="1085">
                  <c:v>54932.561538461603</c:v>
                </c:pt>
                <c:pt idx="1086">
                  <c:v>54932.561538461603</c:v>
                </c:pt>
                <c:pt idx="1087">
                  <c:v>54932.561538461603</c:v>
                </c:pt>
                <c:pt idx="1088">
                  <c:v>54932.561538461603</c:v>
                </c:pt>
                <c:pt idx="1089">
                  <c:v>54932.561538461603</c:v>
                </c:pt>
                <c:pt idx="1090">
                  <c:v>53813.123076923097</c:v>
                </c:pt>
                <c:pt idx="1091">
                  <c:v>53813.123076923097</c:v>
                </c:pt>
                <c:pt idx="1092">
                  <c:v>53813.123076923097</c:v>
                </c:pt>
                <c:pt idx="1093">
                  <c:v>53813.123076923097</c:v>
                </c:pt>
                <c:pt idx="1094">
                  <c:v>53813.123076923097</c:v>
                </c:pt>
                <c:pt idx="1095">
                  <c:v>53813.123076923097</c:v>
                </c:pt>
                <c:pt idx="1096">
                  <c:v>53813.123076923097</c:v>
                </c:pt>
                <c:pt idx="1097">
                  <c:v>53813.123076923097</c:v>
                </c:pt>
                <c:pt idx="1098">
                  <c:v>53813.123076923097</c:v>
                </c:pt>
                <c:pt idx="1099">
                  <c:v>53813.123076923097</c:v>
                </c:pt>
                <c:pt idx="1100">
                  <c:v>52561.884615384603</c:v>
                </c:pt>
                <c:pt idx="1101">
                  <c:v>52561.884615384603</c:v>
                </c:pt>
                <c:pt idx="1102">
                  <c:v>52561.884615384603</c:v>
                </c:pt>
                <c:pt idx="1103">
                  <c:v>52561.884615384603</c:v>
                </c:pt>
                <c:pt idx="1104">
                  <c:v>52561.884615384603</c:v>
                </c:pt>
                <c:pt idx="1105">
                  <c:v>52561.884615384603</c:v>
                </c:pt>
                <c:pt idx="1106">
                  <c:v>52561.884615384603</c:v>
                </c:pt>
                <c:pt idx="1107">
                  <c:v>52561.884615384603</c:v>
                </c:pt>
                <c:pt idx="1108">
                  <c:v>52561.884615384603</c:v>
                </c:pt>
                <c:pt idx="1109">
                  <c:v>52561.884615384603</c:v>
                </c:pt>
                <c:pt idx="1110">
                  <c:v>50308.953846153898</c:v>
                </c:pt>
                <c:pt idx="1111">
                  <c:v>50308.953846153898</c:v>
                </c:pt>
                <c:pt idx="1112">
                  <c:v>50308.953846153898</c:v>
                </c:pt>
                <c:pt idx="1113">
                  <c:v>50308.953846153898</c:v>
                </c:pt>
                <c:pt idx="1114">
                  <c:v>50308.953846153898</c:v>
                </c:pt>
                <c:pt idx="1115">
                  <c:v>50308.953846153898</c:v>
                </c:pt>
                <c:pt idx="1116">
                  <c:v>50308.953846153898</c:v>
                </c:pt>
                <c:pt idx="1117">
                  <c:v>50308.953846153898</c:v>
                </c:pt>
                <c:pt idx="1118">
                  <c:v>50308.953846153898</c:v>
                </c:pt>
                <c:pt idx="1119">
                  <c:v>50308.953846153898</c:v>
                </c:pt>
                <c:pt idx="1120">
                  <c:v>49236.069230769303</c:v>
                </c:pt>
                <c:pt idx="1121">
                  <c:v>49236.069230769303</c:v>
                </c:pt>
                <c:pt idx="1122">
                  <c:v>49236.069230769303</c:v>
                </c:pt>
                <c:pt idx="1123">
                  <c:v>49236.069230769303</c:v>
                </c:pt>
                <c:pt idx="1124">
                  <c:v>49236.069230769303</c:v>
                </c:pt>
                <c:pt idx="1125">
                  <c:v>49236.069230769303</c:v>
                </c:pt>
                <c:pt idx="1126">
                  <c:v>49236.069230769303</c:v>
                </c:pt>
                <c:pt idx="1127">
                  <c:v>49236.069230769303</c:v>
                </c:pt>
                <c:pt idx="1128">
                  <c:v>49236.069230769303</c:v>
                </c:pt>
                <c:pt idx="1129">
                  <c:v>49236.069230769303</c:v>
                </c:pt>
                <c:pt idx="1130">
                  <c:v>46436.0846153846</c:v>
                </c:pt>
                <c:pt idx="1131">
                  <c:v>46436.0846153846</c:v>
                </c:pt>
                <c:pt idx="1132">
                  <c:v>46436.0846153846</c:v>
                </c:pt>
                <c:pt idx="1133">
                  <c:v>46436.0846153846</c:v>
                </c:pt>
                <c:pt idx="1134">
                  <c:v>46436.0846153846</c:v>
                </c:pt>
                <c:pt idx="1135">
                  <c:v>46436.0846153846</c:v>
                </c:pt>
                <c:pt idx="1136">
                  <c:v>46436.0846153846</c:v>
                </c:pt>
                <c:pt idx="1137">
                  <c:v>46436.0846153846</c:v>
                </c:pt>
                <c:pt idx="1138">
                  <c:v>46436.0846153846</c:v>
                </c:pt>
                <c:pt idx="1139">
                  <c:v>46436.0846153846</c:v>
                </c:pt>
                <c:pt idx="1140">
                  <c:v>45497.238461538502</c:v>
                </c:pt>
                <c:pt idx="1141">
                  <c:v>45497.238461538502</c:v>
                </c:pt>
                <c:pt idx="1142">
                  <c:v>45497.238461538502</c:v>
                </c:pt>
                <c:pt idx="1143">
                  <c:v>45497.238461538502</c:v>
                </c:pt>
                <c:pt idx="1144">
                  <c:v>45497.238461538502</c:v>
                </c:pt>
                <c:pt idx="1145">
                  <c:v>45497.238461538502</c:v>
                </c:pt>
                <c:pt idx="1146">
                  <c:v>45497.238461538502</c:v>
                </c:pt>
                <c:pt idx="1147">
                  <c:v>45497.238461538502</c:v>
                </c:pt>
                <c:pt idx="1148">
                  <c:v>45497.238461538502</c:v>
                </c:pt>
                <c:pt idx="1149">
                  <c:v>45497.238461538502</c:v>
                </c:pt>
                <c:pt idx="1150">
                  <c:v>44192.484615384601</c:v>
                </c:pt>
                <c:pt idx="1151">
                  <c:v>44192.484615384601</c:v>
                </c:pt>
                <c:pt idx="1152">
                  <c:v>44192.484615384601</c:v>
                </c:pt>
                <c:pt idx="1153">
                  <c:v>44192.484615384601</c:v>
                </c:pt>
                <c:pt idx="1154">
                  <c:v>44192.484615384601</c:v>
                </c:pt>
                <c:pt idx="1155">
                  <c:v>44192.484615384601</c:v>
                </c:pt>
                <c:pt idx="1156">
                  <c:v>44192.484615384601</c:v>
                </c:pt>
                <c:pt idx="1157">
                  <c:v>44192.484615384601</c:v>
                </c:pt>
                <c:pt idx="1158">
                  <c:v>44192.484615384601</c:v>
                </c:pt>
                <c:pt idx="1159">
                  <c:v>44192.484615384601</c:v>
                </c:pt>
                <c:pt idx="1160">
                  <c:v>43049.138461538503</c:v>
                </c:pt>
                <c:pt idx="1161">
                  <c:v>43049.138461538503</c:v>
                </c:pt>
                <c:pt idx="1162">
                  <c:v>43049.138461538503</c:v>
                </c:pt>
                <c:pt idx="1163">
                  <c:v>43049.138461538503</c:v>
                </c:pt>
                <c:pt idx="1164">
                  <c:v>43049.138461538503</c:v>
                </c:pt>
                <c:pt idx="1165">
                  <c:v>43049.138461538503</c:v>
                </c:pt>
                <c:pt idx="1166">
                  <c:v>43049.138461538503</c:v>
                </c:pt>
                <c:pt idx="1167">
                  <c:v>43049.138461538503</c:v>
                </c:pt>
                <c:pt idx="1168">
                  <c:v>43049.138461538503</c:v>
                </c:pt>
                <c:pt idx="1169">
                  <c:v>43049.138461538503</c:v>
                </c:pt>
                <c:pt idx="1170">
                  <c:v>41880.207692307697</c:v>
                </c:pt>
                <c:pt idx="1171">
                  <c:v>41880.207692307697</c:v>
                </c:pt>
                <c:pt idx="1172">
                  <c:v>41880.207692307697</c:v>
                </c:pt>
                <c:pt idx="1173">
                  <c:v>41880.207692307697</c:v>
                </c:pt>
                <c:pt idx="1174">
                  <c:v>41880.207692307697</c:v>
                </c:pt>
                <c:pt idx="1175">
                  <c:v>41880.207692307697</c:v>
                </c:pt>
                <c:pt idx="1176">
                  <c:v>41880.207692307697</c:v>
                </c:pt>
                <c:pt idx="1177">
                  <c:v>41880.207692307697</c:v>
                </c:pt>
                <c:pt idx="1178">
                  <c:v>41880.207692307697</c:v>
                </c:pt>
                <c:pt idx="1179">
                  <c:v>41880.207692307697</c:v>
                </c:pt>
                <c:pt idx="1180">
                  <c:v>41009.284615384597</c:v>
                </c:pt>
                <c:pt idx="1181">
                  <c:v>41009.284615384597</c:v>
                </c:pt>
                <c:pt idx="1182">
                  <c:v>41009.284615384597</c:v>
                </c:pt>
                <c:pt idx="1183">
                  <c:v>41009.284615384597</c:v>
                </c:pt>
                <c:pt idx="1184">
                  <c:v>41009.284615384597</c:v>
                </c:pt>
                <c:pt idx="1185">
                  <c:v>41009.284615384597</c:v>
                </c:pt>
                <c:pt idx="1186">
                  <c:v>41009.284615384597</c:v>
                </c:pt>
                <c:pt idx="1187">
                  <c:v>41009.284615384597</c:v>
                </c:pt>
                <c:pt idx="1188">
                  <c:v>41009.284615384597</c:v>
                </c:pt>
                <c:pt idx="1189">
                  <c:v>41009.284615384597</c:v>
                </c:pt>
                <c:pt idx="1190">
                  <c:v>39889.630769230796</c:v>
                </c:pt>
                <c:pt idx="1191">
                  <c:v>39889.630769230796</c:v>
                </c:pt>
                <c:pt idx="1192">
                  <c:v>39889.630769230796</c:v>
                </c:pt>
                <c:pt idx="1193">
                  <c:v>39889.630769230796</c:v>
                </c:pt>
                <c:pt idx="1194">
                  <c:v>39889.630769230796</c:v>
                </c:pt>
                <c:pt idx="1195">
                  <c:v>39889.630769230796</c:v>
                </c:pt>
                <c:pt idx="1196">
                  <c:v>39889.630769230796</c:v>
                </c:pt>
                <c:pt idx="1197">
                  <c:v>39889.630769230796</c:v>
                </c:pt>
                <c:pt idx="1198">
                  <c:v>39889.630769230796</c:v>
                </c:pt>
                <c:pt idx="1199">
                  <c:v>39889.630769230796</c:v>
                </c:pt>
                <c:pt idx="1200">
                  <c:v>38936.023076923098</c:v>
                </c:pt>
                <c:pt idx="1201">
                  <c:v>38936.023076923098</c:v>
                </c:pt>
                <c:pt idx="1202">
                  <c:v>38936.023076923098</c:v>
                </c:pt>
                <c:pt idx="1203">
                  <c:v>38936.023076923098</c:v>
                </c:pt>
                <c:pt idx="1204">
                  <c:v>38936.023076923098</c:v>
                </c:pt>
                <c:pt idx="1205">
                  <c:v>38936.023076923098</c:v>
                </c:pt>
                <c:pt idx="1206">
                  <c:v>38936.023076923098</c:v>
                </c:pt>
                <c:pt idx="1207">
                  <c:v>38936.023076923098</c:v>
                </c:pt>
                <c:pt idx="1208">
                  <c:v>38936.023076923098</c:v>
                </c:pt>
                <c:pt idx="1209">
                  <c:v>38936.023076923098</c:v>
                </c:pt>
                <c:pt idx="1210">
                  <c:v>37894.969230769297</c:v>
                </c:pt>
                <c:pt idx="1211">
                  <c:v>37894.969230769297</c:v>
                </c:pt>
                <c:pt idx="1212">
                  <c:v>37894.969230769297</c:v>
                </c:pt>
                <c:pt idx="1213">
                  <c:v>37894.969230769297</c:v>
                </c:pt>
                <c:pt idx="1214">
                  <c:v>37894.969230769297</c:v>
                </c:pt>
                <c:pt idx="1215">
                  <c:v>37894.969230769297</c:v>
                </c:pt>
                <c:pt idx="1216">
                  <c:v>37894.969230769297</c:v>
                </c:pt>
                <c:pt idx="1217">
                  <c:v>37894.969230769297</c:v>
                </c:pt>
                <c:pt idx="1218">
                  <c:v>37894.969230769297</c:v>
                </c:pt>
                <c:pt idx="1219">
                  <c:v>37894.969230769297</c:v>
                </c:pt>
                <c:pt idx="1220">
                  <c:v>36898.246153846201</c:v>
                </c:pt>
                <c:pt idx="1221">
                  <c:v>36898.246153846201</c:v>
                </c:pt>
                <c:pt idx="1222">
                  <c:v>36898.246153846201</c:v>
                </c:pt>
                <c:pt idx="1223">
                  <c:v>36898.246153846201</c:v>
                </c:pt>
                <c:pt idx="1224">
                  <c:v>36898.246153846201</c:v>
                </c:pt>
                <c:pt idx="1225">
                  <c:v>36898.246153846201</c:v>
                </c:pt>
                <c:pt idx="1226">
                  <c:v>36898.246153846201</c:v>
                </c:pt>
                <c:pt idx="1227">
                  <c:v>36898.246153846201</c:v>
                </c:pt>
                <c:pt idx="1228">
                  <c:v>36898.246153846201</c:v>
                </c:pt>
                <c:pt idx="1229">
                  <c:v>36898.246153846201</c:v>
                </c:pt>
                <c:pt idx="1230">
                  <c:v>35836.723076923103</c:v>
                </c:pt>
                <c:pt idx="1231">
                  <c:v>35836.723076923103</c:v>
                </c:pt>
                <c:pt idx="1232">
                  <c:v>35836.723076923103</c:v>
                </c:pt>
                <c:pt idx="1233">
                  <c:v>35836.723076923103</c:v>
                </c:pt>
                <c:pt idx="1234">
                  <c:v>35836.723076923103</c:v>
                </c:pt>
                <c:pt idx="1235">
                  <c:v>35836.723076923103</c:v>
                </c:pt>
                <c:pt idx="1236">
                  <c:v>35836.723076923103</c:v>
                </c:pt>
                <c:pt idx="1237">
                  <c:v>35836.723076923103</c:v>
                </c:pt>
                <c:pt idx="1238">
                  <c:v>35836.723076923103</c:v>
                </c:pt>
                <c:pt idx="1239">
                  <c:v>35836.723076923103</c:v>
                </c:pt>
                <c:pt idx="1240">
                  <c:v>33799.161538461602</c:v>
                </c:pt>
                <c:pt idx="1241">
                  <c:v>33799.161538461602</c:v>
                </c:pt>
                <c:pt idx="1242">
                  <c:v>33799.161538461602</c:v>
                </c:pt>
                <c:pt idx="1243">
                  <c:v>33799.161538461602</c:v>
                </c:pt>
                <c:pt idx="1244">
                  <c:v>33799.161538461602</c:v>
                </c:pt>
                <c:pt idx="1245">
                  <c:v>33799.161538461602</c:v>
                </c:pt>
                <c:pt idx="1246">
                  <c:v>33799.161538461602</c:v>
                </c:pt>
                <c:pt idx="1247">
                  <c:v>33799.161538461602</c:v>
                </c:pt>
                <c:pt idx="1248">
                  <c:v>33799.161538461602</c:v>
                </c:pt>
                <c:pt idx="1249">
                  <c:v>33799.161538461602</c:v>
                </c:pt>
                <c:pt idx="1250">
                  <c:v>32747.323076923101</c:v>
                </c:pt>
                <c:pt idx="1251">
                  <c:v>32747.323076923101</c:v>
                </c:pt>
                <c:pt idx="1252">
                  <c:v>32747.323076923101</c:v>
                </c:pt>
                <c:pt idx="1253">
                  <c:v>32747.323076923101</c:v>
                </c:pt>
                <c:pt idx="1254">
                  <c:v>32747.323076923101</c:v>
                </c:pt>
                <c:pt idx="1255">
                  <c:v>32747.323076923101</c:v>
                </c:pt>
                <c:pt idx="1256">
                  <c:v>32747.323076923101</c:v>
                </c:pt>
                <c:pt idx="1257">
                  <c:v>32747.323076923101</c:v>
                </c:pt>
                <c:pt idx="1258">
                  <c:v>32747.323076923101</c:v>
                </c:pt>
                <c:pt idx="1259">
                  <c:v>32747.323076923101</c:v>
                </c:pt>
                <c:pt idx="1260">
                  <c:v>30324.153846153898</c:v>
                </c:pt>
                <c:pt idx="1261">
                  <c:v>30324.153846153898</c:v>
                </c:pt>
                <c:pt idx="1262">
                  <c:v>30324.153846153898</c:v>
                </c:pt>
                <c:pt idx="1263">
                  <c:v>30324.153846153898</c:v>
                </c:pt>
                <c:pt idx="1264">
                  <c:v>30324.153846153898</c:v>
                </c:pt>
                <c:pt idx="1265">
                  <c:v>30324.153846153898</c:v>
                </c:pt>
                <c:pt idx="1266">
                  <c:v>30324.153846153898</c:v>
                </c:pt>
                <c:pt idx="1267">
                  <c:v>30324.153846153898</c:v>
                </c:pt>
                <c:pt idx="1268">
                  <c:v>30324.153846153898</c:v>
                </c:pt>
                <c:pt idx="1269">
                  <c:v>30324.153846153898</c:v>
                </c:pt>
                <c:pt idx="1270">
                  <c:v>29523.107692307702</c:v>
                </c:pt>
                <c:pt idx="1271">
                  <c:v>29523.107692307702</c:v>
                </c:pt>
                <c:pt idx="1272">
                  <c:v>29523.107692307702</c:v>
                </c:pt>
                <c:pt idx="1273">
                  <c:v>29523.107692307702</c:v>
                </c:pt>
                <c:pt idx="1274">
                  <c:v>29523.107692307702</c:v>
                </c:pt>
                <c:pt idx="1275">
                  <c:v>29523.107692307702</c:v>
                </c:pt>
                <c:pt idx="1276">
                  <c:v>29523.107692307702</c:v>
                </c:pt>
                <c:pt idx="1277">
                  <c:v>29523.107692307702</c:v>
                </c:pt>
                <c:pt idx="1278">
                  <c:v>29523.107692307702</c:v>
                </c:pt>
                <c:pt idx="1279">
                  <c:v>29523.107692307702</c:v>
                </c:pt>
                <c:pt idx="1280">
                  <c:v>28312.246153846201</c:v>
                </c:pt>
                <c:pt idx="1281">
                  <c:v>28312.246153846201</c:v>
                </c:pt>
                <c:pt idx="1282">
                  <c:v>28312.246153846201</c:v>
                </c:pt>
                <c:pt idx="1283">
                  <c:v>28312.246153846201</c:v>
                </c:pt>
                <c:pt idx="1284">
                  <c:v>28312.246153846201</c:v>
                </c:pt>
                <c:pt idx="1285">
                  <c:v>28312.246153846201</c:v>
                </c:pt>
                <c:pt idx="1286">
                  <c:v>28312.246153846201</c:v>
                </c:pt>
                <c:pt idx="1287">
                  <c:v>28312.246153846201</c:v>
                </c:pt>
                <c:pt idx="1288">
                  <c:v>28312.246153846201</c:v>
                </c:pt>
                <c:pt idx="1289">
                  <c:v>28312.246153846201</c:v>
                </c:pt>
                <c:pt idx="1290">
                  <c:v>27371.353846153801</c:v>
                </c:pt>
                <c:pt idx="1291">
                  <c:v>27371.353846153801</c:v>
                </c:pt>
                <c:pt idx="1292">
                  <c:v>27371.353846153801</c:v>
                </c:pt>
                <c:pt idx="1293">
                  <c:v>27371.353846153801</c:v>
                </c:pt>
                <c:pt idx="1294">
                  <c:v>27371.353846153801</c:v>
                </c:pt>
                <c:pt idx="1295">
                  <c:v>27371.353846153801</c:v>
                </c:pt>
                <c:pt idx="1296">
                  <c:v>27371.353846153801</c:v>
                </c:pt>
                <c:pt idx="1297">
                  <c:v>27371.353846153801</c:v>
                </c:pt>
                <c:pt idx="1298">
                  <c:v>27371.353846153801</c:v>
                </c:pt>
                <c:pt idx="1299">
                  <c:v>27371.353846153801</c:v>
                </c:pt>
                <c:pt idx="1300">
                  <c:v>26482.646153846101</c:v>
                </c:pt>
                <c:pt idx="1301">
                  <c:v>26482.646153846101</c:v>
                </c:pt>
                <c:pt idx="1302">
                  <c:v>26482.646153846101</c:v>
                </c:pt>
                <c:pt idx="1303">
                  <c:v>26482.646153846101</c:v>
                </c:pt>
                <c:pt idx="1304">
                  <c:v>26482.646153846101</c:v>
                </c:pt>
                <c:pt idx="1305">
                  <c:v>26482.646153846101</c:v>
                </c:pt>
                <c:pt idx="1306">
                  <c:v>26482.646153846101</c:v>
                </c:pt>
                <c:pt idx="1307">
                  <c:v>26482.646153846101</c:v>
                </c:pt>
                <c:pt idx="1308">
                  <c:v>26482.646153846101</c:v>
                </c:pt>
                <c:pt idx="1309">
                  <c:v>26482.646153846101</c:v>
                </c:pt>
                <c:pt idx="1310">
                  <c:v>25823.4</c:v>
                </c:pt>
                <c:pt idx="1311">
                  <c:v>25823.4</c:v>
                </c:pt>
                <c:pt idx="1312">
                  <c:v>25823.4</c:v>
                </c:pt>
                <c:pt idx="1313">
                  <c:v>25823.4</c:v>
                </c:pt>
                <c:pt idx="1314">
                  <c:v>25823.4</c:v>
                </c:pt>
                <c:pt idx="1315">
                  <c:v>25823.4</c:v>
                </c:pt>
                <c:pt idx="1316">
                  <c:v>25823.4</c:v>
                </c:pt>
                <c:pt idx="1317">
                  <c:v>25823.4</c:v>
                </c:pt>
                <c:pt idx="1318">
                  <c:v>25823.4</c:v>
                </c:pt>
                <c:pt idx="1319">
                  <c:v>25823.4</c:v>
                </c:pt>
                <c:pt idx="1320">
                  <c:v>24983.8692307692</c:v>
                </c:pt>
                <c:pt idx="1321">
                  <c:v>24983.8692307692</c:v>
                </c:pt>
                <c:pt idx="1322">
                  <c:v>24983.8692307692</c:v>
                </c:pt>
                <c:pt idx="1323">
                  <c:v>24983.8692307692</c:v>
                </c:pt>
                <c:pt idx="1324">
                  <c:v>24983.8692307692</c:v>
                </c:pt>
                <c:pt idx="1325">
                  <c:v>24983.8692307692</c:v>
                </c:pt>
                <c:pt idx="1326">
                  <c:v>24983.8692307692</c:v>
                </c:pt>
                <c:pt idx="1327">
                  <c:v>24983.8692307692</c:v>
                </c:pt>
                <c:pt idx="1328">
                  <c:v>24983.8692307692</c:v>
                </c:pt>
                <c:pt idx="1329">
                  <c:v>24983.8692307692</c:v>
                </c:pt>
                <c:pt idx="1330">
                  <c:v>24276.4538461538</c:v>
                </c:pt>
                <c:pt idx="1331">
                  <c:v>24276.4538461538</c:v>
                </c:pt>
                <c:pt idx="1332">
                  <c:v>24276.4538461538</c:v>
                </c:pt>
                <c:pt idx="1333">
                  <c:v>24276.4538461538</c:v>
                </c:pt>
                <c:pt idx="1334">
                  <c:v>24276.4538461538</c:v>
                </c:pt>
                <c:pt idx="1335">
                  <c:v>24276.4538461538</c:v>
                </c:pt>
                <c:pt idx="1336">
                  <c:v>24276.4538461538</c:v>
                </c:pt>
                <c:pt idx="1337">
                  <c:v>24276.4538461538</c:v>
                </c:pt>
                <c:pt idx="1338">
                  <c:v>24276.4538461538</c:v>
                </c:pt>
                <c:pt idx="1339">
                  <c:v>24276.4538461538</c:v>
                </c:pt>
                <c:pt idx="1340">
                  <c:v>23567.230769230799</c:v>
                </c:pt>
                <c:pt idx="1341">
                  <c:v>23567.230769230799</c:v>
                </c:pt>
                <c:pt idx="1342">
                  <c:v>23567.230769230799</c:v>
                </c:pt>
                <c:pt idx="1343">
                  <c:v>23567.230769230799</c:v>
                </c:pt>
                <c:pt idx="1344">
                  <c:v>23567.230769230799</c:v>
                </c:pt>
                <c:pt idx="1345">
                  <c:v>23567.230769230799</c:v>
                </c:pt>
                <c:pt idx="1346">
                  <c:v>23567.230769230799</c:v>
                </c:pt>
                <c:pt idx="1347">
                  <c:v>23567.230769230799</c:v>
                </c:pt>
                <c:pt idx="1348">
                  <c:v>23567.230769230799</c:v>
                </c:pt>
                <c:pt idx="1349">
                  <c:v>23567.230769230799</c:v>
                </c:pt>
                <c:pt idx="1350">
                  <c:v>22919.107692307702</c:v>
                </c:pt>
                <c:pt idx="1351">
                  <c:v>22919.107692307702</c:v>
                </c:pt>
                <c:pt idx="1352">
                  <c:v>22919.107692307702</c:v>
                </c:pt>
                <c:pt idx="1353">
                  <c:v>22919.107692307702</c:v>
                </c:pt>
                <c:pt idx="1354">
                  <c:v>22919.107692307702</c:v>
                </c:pt>
                <c:pt idx="1355">
                  <c:v>22919.107692307702</c:v>
                </c:pt>
                <c:pt idx="1356">
                  <c:v>22919.107692307702</c:v>
                </c:pt>
                <c:pt idx="1357">
                  <c:v>22919.107692307702</c:v>
                </c:pt>
                <c:pt idx="1358">
                  <c:v>22919.107692307702</c:v>
                </c:pt>
                <c:pt idx="1359">
                  <c:v>22919.107692307702</c:v>
                </c:pt>
                <c:pt idx="1360">
                  <c:v>22200.400000000001</c:v>
                </c:pt>
                <c:pt idx="1361">
                  <c:v>22200.400000000001</c:v>
                </c:pt>
                <c:pt idx="1362">
                  <c:v>22200.400000000001</c:v>
                </c:pt>
                <c:pt idx="1363">
                  <c:v>22200.400000000001</c:v>
                </c:pt>
                <c:pt idx="1364">
                  <c:v>22200.400000000001</c:v>
                </c:pt>
                <c:pt idx="1365">
                  <c:v>22200.400000000001</c:v>
                </c:pt>
                <c:pt idx="1366">
                  <c:v>22200.400000000001</c:v>
                </c:pt>
                <c:pt idx="1367">
                  <c:v>22200.400000000001</c:v>
                </c:pt>
                <c:pt idx="1368">
                  <c:v>22200.400000000001</c:v>
                </c:pt>
                <c:pt idx="1369">
                  <c:v>22200.400000000001</c:v>
                </c:pt>
                <c:pt idx="1370">
                  <c:v>20800.1615384615</c:v>
                </c:pt>
                <c:pt idx="1371">
                  <c:v>20800.1615384615</c:v>
                </c:pt>
                <c:pt idx="1372">
                  <c:v>20800.1615384615</c:v>
                </c:pt>
                <c:pt idx="1373">
                  <c:v>20800.1615384615</c:v>
                </c:pt>
                <c:pt idx="1374">
                  <c:v>20800.1615384615</c:v>
                </c:pt>
                <c:pt idx="1375">
                  <c:v>20800.1615384615</c:v>
                </c:pt>
                <c:pt idx="1376">
                  <c:v>20800.1615384615</c:v>
                </c:pt>
                <c:pt idx="1377">
                  <c:v>20800.1615384615</c:v>
                </c:pt>
                <c:pt idx="1378">
                  <c:v>20800.1615384615</c:v>
                </c:pt>
                <c:pt idx="1379">
                  <c:v>20800.1615384615</c:v>
                </c:pt>
                <c:pt idx="1380">
                  <c:v>20093.1538461538</c:v>
                </c:pt>
                <c:pt idx="1381">
                  <c:v>20093.1538461538</c:v>
                </c:pt>
                <c:pt idx="1382">
                  <c:v>20093.1538461538</c:v>
                </c:pt>
                <c:pt idx="1383">
                  <c:v>20093.1538461538</c:v>
                </c:pt>
                <c:pt idx="1384">
                  <c:v>20093.1538461538</c:v>
                </c:pt>
                <c:pt idx="1385">
                  <c:v>20093.1538461538</c:v>
                </c:pt>
                <c:pt idx="1386">
                  <c:v>20093.1538461538</c:v>
                </c:pt>
                <c:pt idx="1387">
                  <c:v>20093.1538461538</c:v>
                </c:pt>
                <c:pt idx="1388">
                  <c:v>20093.1538461538</c:v>
                </c:pt>
                <c:pt idx="1389">
                  <c:v>20093.1538461538</c:v>
                </c:pt>
                <c:pt idx="1390">
                  <c:v>18516.246153846201</c:v>
                </c:pt>
                <c:pt idx="1391">
                  <c:v>18516.246153846201</c:v>
                </c:pt>
                <c:pt idx="1392">
                  <c:v>18516.246153846201</c:v>
                </c:pt>
                <c:pt idx="1393">
                  <c:v>18516.246153846201</c:v>
                </c:pt>
                <c:pt idx="1394">
                  <c:v>18516.246153846201</c:v>
                </c:pt>
                <c:pt idx="1395">
                  <c:v>18516.246153846201</c:v>
                </c:pt>
                <c:pt idx="1396">
                  <c:v>18516.246153846201</c:v>
                </c:pt>
                <c:pt idx="1397">
                  <c:v>18516.246153846201</c:v>
                </c:pt>
                <c:pt idx="1398">
                  <c:v>18516.246153846201</c:v>
                </c:pt>
                <c:pt idx="1399">
                  <c:v>18516.246153846201</c:v>
                </c:pt>
                <c:pt idx="1400">
                  <c:v>17993.461538461499</c:v>
                </c:pt>
                <c:pt idx="1401">
                  <c:v>17993.461538461499</c:v>
                </c:pt>
                <c:pt idx="1402">
                  <c:v>17993.461538461499</c:v>
                </c:pt>
                <c:pt idx="1403">
                  <c:v>17993.461538461499</c:v>
                </c:pt>
                <c:pt idx="1404">
                  <c:v>17993.461538461499</c:v>
                </c:pt>
                <c:pt idx="1405">
                  <c:v>17993.461538461499</c:v>
                </c:pt>
                <c:pt idx="1406">
                  <c:v>17993.461538461499</c:v>
                </c:pt>
                <c:pt idx="1407">
                  <c:v>17993.461538461499</c:v>
                </c:pt>
                <c:pt idx="1408">
                  <c:v>17993.461538461499</c:v>
                </c:pt>
                <c:pt idx="1409">
                  <c:v>17993.461538461499</c:v>
                </c:pt>
                <c:pt idx="1410">
                  <c:v>17199.938461538499</c:v>
                </c:pt>
                <c:pt idx="1411">
                  <c:v>17199.938461538499</c:v>
                </c:pt>
                <c:pt idx="1412">
                  <c:v>17199.938461538499</c:v>
                </c:pt>
                <c:pt idx="1413">
                  <c:v>17199.938461538499</c:v>
                </c:pt>
                <c:pt idx="1414">
                  <c:v>17199.938461538499</c:v>
                </c:pt>
                <c:pt idx="1415">
                  <c:v>17199.938461538499</c:v>
                </c:pt>
                <c:pt idx="1416">
                  <c:v>17199.938461538499</c:v>
                </c:pt>
                <c:pt idx="1417">
                  <c:v>17199.938461538499</c:v>
                </c:pt>
                <c:pt idx="1418">
                  <c:v>17199.938461538499</c:v>
                </c:pt>
                <c:pt idx="1419">
                  <c:v>17199.938461538499</c:v>
                </c:pt>
                <c:pt idx="1420">
                  <c:v>16619.315384615398</c:v>
                </c:pt>
                <c:pt idx="1421">
                  <c:v>16619.315384615398</c:v>
                </c:pt>
                <c:pt idx="1422">
                  <c:v>16619.315384615398</c:v>
                </c:pt>
                <c:pt idx="1423">
                  <c:v>16619.315384615398</c:v>
                </c:pt>
                <c:pt idx="1424">
                  <c:v>16619.315384615398</c:v>
                </c:pt>
                <c:pt idx="1425">
                  <c:v>16619.315384615398</c:v>
                </c:pt>
                <c:pt idx="1426">
                  <c:v>16619.315384615398</c:v>
                </c:pt>
                <c:pt idx="1427">
                  <c:v>16619.315384615398</c:v>
                </c:pt>
                <c:pt idx="1428">
                  <c:v>16619.315384615398</c:v>
                </c:pt>
                <c:pt idx="1429">
                  <c:v>16619.315384615398</c:v>
                </c:pt>
                <c:pt idx="1430">
                  <c:v>16061.9461538462</c:v>
                </c:pt>
                <c:pt idx="1431">
                  <c:v>16061.9461538462</c:v>
                </c:pt>
                <c:pt idx="1432">
                  <c:v>16061.9461538462</c:v>
                </c:pt>
                <c:pt idx="1433">
                  <c:v>16061.9461538462</c:v>
                </c:pt>
                <c:pt idx="1434">
                  <c:v>16061.9461538462</c:v>
                </c:pt>
                <c:pt idx="1435">
                  <c:v>16061.9461538462</c:v>
                </c:pt>
                <c:pt idx="1436">
                  <c:v>16061.9461538462</c:v>
                </c:pt>
                <c:pt idx="1437">
                  <c:v>16061.9461538462</c:v>
                </c:pt>
                <c:pt idx="1438">
                  <c:v>16061.9461538462</c:v>
                </c:pt>
                <c:pt idx="1439">
                  <c:v>16061.9461538462</c:v>
                </c:pt>
                <c:pt idx="1440">
                  <c:v>15655.407692307699</c:v>
                </c:pt>
                <c:pt idx="1441">
                  <c:v>15655.407692307699</c:v>
                </c:pt>
                <c:pt idx="1442">
                  <c:v>15655.407692307699</c:v>
                </c:pt>
                <c:pt idx="1443">
                  <c:v>15655.407692307699</c:v>
                </c:pt>
                <c:pt idx="1444">
                  <c:v>15655.407692307699</c:v>
                </c:pt>
                <c:pt idx="1445">
                  <c:v>15655.407692307699</c:v>
                </c:pt>
                <c:pt idx="1446">
                  <c:v>15655.407692307699</c:v>
                </c:pt>
                <c:pt idx="1447">
                  <c:v>15655.407692307699</c:v>
                </c:pt>
                <c:pt idx="1448">
                  <c:v>15655.407692307699</c:v>
                </c:pt>
                <c:pt idx="1449">
                  <c:v>15655.407692307699</c:v>
                </c:pt>
                <c:pt idx="1450">
                  <c:v>15102.884615384601</c:v>
                </c:pt>
                <c:pt idx="1451">
                  <c:v>15102.884615384601</c:v>
                </c:pt>
                <c:pt idx="1452">
                  <c:v>15102.884615384601</c:v>
                </c:pt>
                <c:pt idx="1453">
                  <c:v>15102.884615384601</c:v>
                </c:pt>
                <c:pt idx="1454">
                  <c:v>15102.884615384601</c:v>
                </c:pt>
                <c:pt idx="1455">
                  <c:v>15102.884615384601</c:v>
                </c:pt>
                <c:pt idx="1456">
                  <c:v>15102.884615384601</c:v>
                </c:pt>
                <c:pt idx="1457">
                  <c:v>15102.884615384601</c:v>
                </c:pt>
                <c:pt idx="1458">
                  <c:v>15102.884615384601</c:v>
                </c:pt>
                <c:pt idx="1459">
                  <c:v>15102.884615384601</c:v>
                </c:pt>
                <c:pt idx="1460">
                  <c:v>14666.7384615385</c:v>
                </c:pt>
                <c:pt idx="1461">
                  <c:v>14666.7384615385</c:v>
                </c:pt>
                <c:pt idx="1462">
                  <c:v>14666.7384615385</c:v>
                </c:pt>
                <c:pt idx="1463">
                  <c:v>14666.7384615385</c:v>
                </c:pt>
                <c:pt idx="1464">
                  <c:v>14666.7384615385</c:v>
                </c:pt>
                <c:pt idx="1465">
                  <c:v>14666.7384615385</c:v>
                </c:pt>
                <c:pt idx="1466">
                  <c:v>14666.7384615385</c:v>
                </c:pt>
                <c:pt idx="1467">
                  <c:v>14666.7384615385</c:v>
                </c:pt>
                <c:pt idx="1468">
                  <c:v>14666.7384615385</c:v>
                </c:pt>
                <c:pt idx="1469">
                  <c:v>14666.7384615385</c:v>
                </c:pt>
                <c:pt idx="1470">
                  <c:v>14177.484615384599</c:v>
                </c:pt>
                <c:pt idx="1471">
                  <c:v>14177.484615384599</c:v>
                </c:pt>
                <c:pt idx="1472">
                  <c:v>14177.484615384599</c:v>
                </c:pt>
                <c:pt idx="1473">
                  <c:v>14177.484615384599</c:v>
                </c:pt>
                <c:pt idx="1474">
                  <c:v>14177.484615384599</c:v>
                </c:pt>
                <c:pt idx="1475">
                  <c:v>14177.484615384599</c:v>
                </c:pt>
                <c:pt idx="1476">
                  <c:v>14177.484615384599</c:v>
                </c:pt>
                <c:pt idx="1477">
                  <c:v>14177.484615384599</c:v>
                </c:pt>
                <c:pt idx="1478">
                  <c:v>14177.484615384599</c:v>
                </c:pt>
                <c:pt idx="1479">
                  <c:v>14177.484615384599</c:v>
                </c:pt>
                <c:pt idx="1480">
                  <c:v>13753.407692307699</c:v>
                </c:pt>
                <c:pt idx="1481">
                  <c:v>13753.407692307699</c:v>
                </c:pt>
                <c:pt idx="1482">
                  <c:v>13753.407692307699</c:v>
                </c:pt>
                <c:pt idx="1483">
                  <c:v>13753.407692307699</c:v>
                </c:pt>
                <c:pt idx="1484">
                  <c:v>13753.407692307699</c:v>
                </c:pt>
                <c:pt idx="1485">
                  <c:v>13753.407692307699</c:v>
                </c:pt>
                <c:pt idx="1486">
                  <c:v>13753.407692307699</c:v>
                </c:pt>
                <c:pt idx="1487">
                  <c:v>13753.407692307699</c:v>
                </c:pt>
                <c:pt idx="1488">
                  <c:v>13753.407692307699</c:v>
                </c:pt>
                <c:pt idx="1489">
                  <c:v>13753.407692307699</c:v>
                </c:pt>
                <c:pt idx="1490">
                  <c:v>13265.669230769199</c:v>
                </c:pt>
                <c:pt idx="1491">
                  <c:v>13265.669230769199</c:v>
                </c:pt>
                <c:pt idx="1492">
                  <c:v>13265.669230769199</c:v>
                </c:pt>
                <c:pt idx="1493">
                  <c:v>13265.669230769199</c:v>
                </c:pt>
                <c:pt idx="1494">
                  <c:v>13265.669230769199</c:v>
                </c:pt>
                <c:pt idx="1495">
                  <c:v>13265.669230769199</c:v>
                </c:pt>
                <c:pt idx="1496">
                  <c:v>13265.669230769199</c:v>
                </c:pt>
                <c:pt idx="1497">
                  <c:v>13265.669230769199</c:v>
                </c:pt>
                <c:pt idx="1498">
                  <c:v>13265.669230769199</c:v>
                </c:pt>
                <c:pt idx="1499">
                  <c:v>13265.669230769199</c:v>
                </c:pt>
                <c:pt idx="1500">
                  <c:v>12403.0769230769</c:v>
                </c:pt>
                <c:pt idx="1501">
                  <c:v>12403.0769230769</c:v>
                </c:pt>
                <c:pt idx="1502">
                  <c:v>12403.0769230769</c:v>
                </c:pt>
                <c:pt idx="1503">
                  <c:v>12403.0769230769</c:v>
                </c:pt>
                <c:pt idx="1504">
                  <c:v>12403.0769230769</c:v>
                </c:pt>
                <c:pt idx="1505">
                  <c:v>12403.0769230769</c:v>
                </c:pt>
                <c:pt idx="1506">
                  <c:v>12403.0769230769</c:v>
                </c:pt>
                <c:pt idx="1507">
                  <c:v>12403.0769230769</c:v>
                </c:pt>
                <c:pt idx="1508">
                  <c:v>12403.0769230769</c:v>
                </c:pt>
                <c:pt idx="1509">
                  <c:v>12403.0769230769</c:v>
                </c:pt>
                <c:pt idx="1510">
                  <c:v>11990.2</c:v>
                </c:pt>
                <c:pt idx="1511">
                  <c:v>11990.2</c:v>
                </c:pt>
                <c:pt idx="1512">
                  <c:v>11990.2</c:v>
                </c:pt>
                <c:pt idx="1513">
                  <c:v>11990.2</c:v>
                </c:pt>
                <c:pt idx="1514">
                  <c:v>11990.2</c:v>
                </c:pt>
                <c:pt idx="1515">
                  <c:v>11990.2</c:v>
                </c:pt>
                <c:pt idx="1516">
                  <c:v>11990.2</c:v>
                </c:pt>
                <c:pt idx="1517">
                  <c:v>11990.2</c:v>
                </c:pt>
                <c:pt idx="1518">
                  <c:v>11990.2</c:v>
                </c:pt>
                <c:pt idx="1519">
                  <c:v>11990.2</c:v>
                </c:pt>
                <c:pt idx="1520">
                  <c:v>11047.692307692299</c:v>
                </c:pt>
                <c:pt idx="1521">
                  <c:v>11047.692307692299</c:v>
                </c:pt>
                <c:pt idx="1522">
                  <c:v>11047.692307692299</c:v>
                </c:pt>
                <c:pt idx="1523">
                  <c:v>11047.692307692299</c:v>
                </c:pt>
                <c:pt idx="1524">
                  <c:v>11047.692307692299</c:v>
                </c:pt>
                <c:pt idx="1525">
                  <c:v>11047.692307692299</c:v>
                </c:pt>
                <c:pt idx="1526">
                  <c:v>11047.692307692299</c:v>
                </c:pt>
                <c:pt idx="1527">
                  <c:v>11047.692307692299</c:v>
                </c:pt>
                <c:pt idx="1528">
                  <c:v>11047.692307692299</c:v>
                </c:pt>
                <c:pt idx="1529">
                  <c:v>11047.692307692299</c:v>
                </c:pt>
                <c:pt idx="1530">
                  <c:v>10720.146153846201</c:v>
                </c:pt>
                <c:pt idx="1531">
                  <c:v>10720.146153846201</c:v>
                </c:pt>
                <c:pt idx="1532">
                  <c:v>10720.146153846201</c:v>
                </c:pt>
                <c:pt idx="1533">
                  <c:v>10720.146153846201</c:v>
                </c:pt>
                <c:pt idx="1534">
                  <c:v>10720.146153846201</c:v>
                </c:pt>
                <c:pt idx="1535">
                  <c:v>10720.146153846201</c:v>
                </c:pt>
                <c:pt idx="1536">
                  <c:v>10720.146153846201</c:v>
                </c:pt>
                <c:pt idx="1537">
                  <c:v>10720.146153846201</c:v>
                </c:pt>
                <c:pt idx="1538">
                  <c:v>10720.146153846201</c:v>
                </c:pt>
                <c:pt idx="1539">
                  <c:v>10720.146153846201</c:v>
                </c:pt>
                <c:pt idx="1540">
                  <c:v>10223.1384615385</c:v>
                </c:pt>
                <c:pt idx="1541">
                  <c:v>10223.1384615385</c:v>
                </c:pt>
                <c:pt idx="1542">
                  <c:v>10223.1384615385</c:v>
                </c:pt>
                <c:pt idx="1543">
                  <c:v>10223.1384615385</c:v>
                </c:pt>
                <c:pt idx="1544">
                  <c:v>10223.1384615385</c:v>
                </c:pt>
                <c:pt idx="1545">
                  <c:v>10223.1384615385</c:v>
                </c:pt>
                <c:pt idx="1546">
                  <c:v>10223.1384615385</c:v>
                </c:pt>
                <c:pt idx="1547">
                  <c:v>10223.1384615385</c:v>
                </c:pt>
                <c:pt idx="1548">
                  <c:v>10223.1384615385</c:v>
                </c:pt>
                <c:pt idx="1549">
                  <c:v>10223.1384615385</c:v>
                </c:pt>
                <c:pt idx="1550">
                  <c:v>9843.5384615384592</c:v>
                </c:pt>
                <c:pt idx="1551">
                  <c:v>9843.5384615384592</c:v>
                </c:pt>
                <c:pt idx="1552">
                  <c:v>9843.5384615384592</c:v>
                </c:pt>
                <c:pt idx="1553">
                  <c:v>9843.5384615384592</c:v>
                </c:pt>
                <c:pt idx="1554">
                  <c:v>9843.5384615384592</c:v>
                </c:pt>
                <c:pt idx="1555">
                  <c:v>9843.5384615384592</c:v>
                </c:pt>
                <c:pt idx="1556">
                  <c:v>9843.5384615384592</c:v>
                </c:pt>
                <c:pt idx="1557">
                  <c:v>9843.5384615384592</c:v>
                </c:pt>
                <c:pt idx="1558">
                  <c:v>9843.5384615384592</c:v>
                </c:pt>
                <c:pt idx="1559">
                  <c:v>9843.5384615384592</c:v>
                </c:pt>
                <c:pt idx="1560">
                  <c:v>9477.3615384615296</c:v>
                </c:pt>
                <c:pt idx="1561">
                  <c:v>9477.3615384615296</c:v>
                </c:pt>
                <c:pt idx="1562">
                  <c:v>9477.3615384615296</c:v>
                </c:pt>
                <c:pt idx="1563">
                  <c:v>9477.3615384615296</c:v>
                </c:pt>
                <c:pt idx="1564">
                  <c:v>9477.3615384615296</c:v>
                </c:pt>
                <c:pt idx="1565">
                  <c:v>9477.3615384615296</c:v>
                </c:pt>
                <c:pt idx="1566">
                  <c:v>9477.3615384615296</c:v>
                </c:pt>
                <c:pt idx="1567">
                  <c:v>9477.3615384615296</c:v>
                </c:pt>
                <c:pt idx="1568">
                  <c:v>9477.3615384615296</c:v>
                </c:pt>
                <c:pt idx="1569">
                  <c:v>9477.3615384615296</c:v>
                </c:pt>
                <c:pt idx="1570">
                  <c:v>9222.0615384615394</c:v>
                </c:pt>
                <c:pt idx="1571">
                  <c:v>9222.0615384615394</c:v>
                </c:pt>
                <c:pt idx="1572">
                  <c:v>9222.0615384615394</c:v>
                </c:pt>
                <c:pt idx="1573">
                  <c:v>9222.0615384615394</c:v>
                </c:pt>
                <c:pt idx="1574">
                  <c:v>9222.0615384615394</c:v>
                </c:pt>
                <c:pt idx="1575">
                  <c:v>9222.0615384615394</c:v>
                </c:pt>
                <c:pt idx="1576">
                  <c:v>9222.0615384615394</c:v>
                </c:pt>
                <c:pt idx="1577">
                  <c:v>9222.0615384615394</c:v>
                </c:pt>
                <c:pt idx="1578">
                  <c:v>9222.0615384615394</c:v>
                </c:pt>
                <c:pt idx="1579">
                  <c:v>9222.0615384615394</c:v>
                </c:pt>
                <c:pt idx="1580">
                  <c:v>8897.5384615384592</c:v>
                </c:pt>
                <c:pt idx="1581">
                  <c:v>8897.5384615384592</c:v>
                </c:pt>
                <c:pt idx="1582">
                  <c:v>8897.5384615384592</c:v>
                </c:pt>
                <c:pt idx="1583">
                  <c:v>8897.5384615384592</c:v>
                </c:pt>
                <c:pt idx="1584">
                  <c:v>8897.5384615384592</c:v>
                </c:pt>
                <c:pt idx="1585">
                  <c:v>8897.5384615384592</c:v>
                </c:pt>
                <c:pt idx="1586">
                  <c:v>8897.5384615384592</c:v>
                </c:pt>
                <c:pt idx="1587">
                  <c:v>8897.5384615384592</c:v>
                </c:pt>
                <c:pt idx="1588">
                  <c:v>8897.5384615384592</c:v>
                </c:pt>
                <c:pt idx="1589">
                  <c:v>8897.5384615384592</c:v>
                </c:pt>
                <c:pt idx="1590">
                  <c:v>8653</c:v>
                </c:pt>
                <c:pt idx="1591">
                  <c:v>8653</c:v>
                </c:pt>
                <c:pt idx="1592">
                  <c:v>8653</c:v>
                </c:pt>
                <c:pt idx="1593">
                  <c:v>8653</c:v>
                </c:pt>
                <c:pt idx="1594">
                  <c:v>8653</c:v>
                </c:pt>
                <c:pt idx="1595">
                  <c:v>8653</c:v>
                </c:pt>
                <c:pt idx="1596">
                  <c:v>8653</c:v>
                </c:pt>
                <c:pt idx="1597">
                  <c:v>8653</c:v>
                </c:pt>
                <c:pt idx="1598">
                  <c:v>8653</c:v>
                </c:pt>
                <c:pt idx="1599">
                  <c:v>8653</c:v>
                </c:pt>
                <c:pt idx="1600">
                  <c:v>8364.4615384615408</c:v>
                </c:pt>
                <c:pt idx="1601">
                  <c:v>8364.4615384615408</c:v>
                </c:pt>
                <c:pt idx="1602">
                  <c:v>8364.4615384615408</c:v>
                </c:pt>
                <c:pt idx="1603">
                  <c:v>8364.4615384615408</c:v>
                </c:pt>
                <c:pt idx="1604">
                  <c:v>8364.4615384615408</c:v>
                </c:pt>
                <c:pt idx="1605">
                  <c:v>8364.4615384615408</c:v>
                </c:pt>
                <c:pt idx="1606">
                  <c:v>8364.4615384615408</c:v>
                </c:pt>
                <c:pt idx="1607">
                  <c:v>8364.4615384615408</c:v>
                </c:pt>
                <c:pt idx="1608">
                  <c:v>8364.4615384615408</c:v>
                </c:pt>
                <c:pt idx="1609">
                  <c:v>8364.4615384615408</c:v>
                </c:pt>
                <c:pt idx="1610">
                  <c:v>8120.7461538461503</c:v>
                </c:pt>
                <c:pt idx="1611">
                  <c:v>8120.7461538461503</c:v>
                </c:pt>
                <c:pt idx="1612">
                  <c:v>8120.7461538461503</c:v>
                </c:pt>
                <c:pt idx="1613">
                  <c:v>8120.7461538461503</c:v>
                </c:pt>
                <c:pt idx="1614">
                  <c:v>8120.7461538461503</c:v>
                </c:pt>
                <c:pt idx="1615">
                  <c:v>8120.7461538461503</c:v>
                </c:pt>
                <c:pt idx="1616">
                  <c:v>8120.7461538461503</c:v>
                </c:pt>
                <c:pt idx="1617">
                  <c:v>8120.7461538461503</c:v>
                </c:pt>
                <c:pt idx="1618">
                  <c:v>8120.7461538461503</c:v>
                </c:pt>
                <c:pt idx="1619">
                  <c:v>8120.7461538461503</c:v>
                </c:pt>
                <c:pt idx="1620">
                  <c:v>7843.7923076923098</c:v>
                </c:pt>
                <c:pt idx="1621">
                  <c:v>7843.7923076923098</c:v>
                </c:pt>
                <c:pt idx="1622">
                  <c:v>7843.7923076923098</c:v>
                </c:pt>
                <c:pt idx="1623">
                  <c:v>7843.7923076923098</c:v>
                </c:pt>
                <c:pt idx="1624">
                  <c:v>7843.7923076923098</c:v>
                </c:pt>
                <c:pt idx="1625">
                  <c:v>7843.7923076923098</c:v>
                </c:pt>
                <c:pt idx="1626">
                  <c:v>7843.7923076923098</c:v>
                </c:pt>
                <c:pt idx="1627">
                  <c:v>7843.7923076923098</c:v>
                </c:pt>
                <c:pt idx="1628">
                  <c:v>7843.7923076923098</c:v>
                </c:pt>
                <c:pt idx="1629">
                  <c:v>7843.7923076923098</c:v>
                </c:pt>
                <c:pt idx="1630">
                  <c:v>7355.40769230769</c:v>
                </c:pt>
                <c:pt idx="1631">
                  <c:v>7355.40769230769</c:v>
                </c:pt>
                <c:pt idx="1632">
                  <c:v>7355.40769230769</c:v>
                </c:pt>
                <c:pt idx="1633">
                  <c:v>7355.40769230769</c:v>
                </c:pt>
                <c:pt idx="1634">
                  <c:v>7355.40769230769</c:v>
                </c:pt>
                <c:pt idx="1635">
                  <c:v>7355.40769230769</c:v>
                </c:pt>
                <c:pt idx="1636">
                  <c:v>7355.40769230769</c:v>
                </c:pt>
                <c:pt idx="1637">
                  <c:v>7355.40769230769</c:v>
                </c:pt>
                <c:pt idx="1638">
                  <c:v>7355.40769230769</c:v>
                </c:pt>
                <c:pt idx="1639">
                  <c:v>7355.40769230769</c:v>
                </c:pt>
                <c:pt idx="1640">
                  <c:v>7101.31538461538</c:v>
                </c:pt>
                <c:pt idx="1641">
                  <c:v>7101.31538461538</c:v>
                </c:pt>
                <c:pt idx="1642">
                  <c:v>7101.31538461538</c:v>
                </c:pt>
                <c:pt idx="1643">
                  <c:v>7101.31538461538</c:v>
                </c:pt>
                <c:pt idx="1644">
                  <c:v>7101.31538461538</c:v>
                </c:pt>
                <c:pt idx="1645">
                  <c:v>7101.31538461538</c:v>
                </c:pt>
                <c:pt idx="1646">
                  <c:v>7101.31538461538</c:v>
                </c:pt>
                <c:pt idx="1647">
                  <c:v>7101.31538461538</c:v>
                </c:pt>
                <c:pt idx="1648">
                  <c:v>7101.31538461538</c:v>
                </c:pt>
                <c:pt idx="1649">
                  <c:v>7101.31538461538</c:v>
                </c:pt>
                <c:pt idx="1650">
                  <c:v>6564.0461538461504</c:v>
                </c:pt>
                <c:pt idx="1651">
                  <c:v>6564.0461538461504</c:v>
                </c:pt>
                <c:pt idx="1652">
                  <c:v>6564.0461538461504</c:v>
                </c:pt>
                <c:pt idx="1653">
                  <c:v>6564.0461538461504</c:v>
                </c:pt>
                <c:pt idx="1654">
                  <c:v>6564.0461538461504</c:v>
                </c:pt>
                <c:pt idx="1655">
                  <c:v>6564.0461538461504</c:v>
                </c:pt>
                <c:pt idx="1656">
                  <c:v>6564.0461538461504</c:v>
                </c:pt>
                <c:pt idx="1657">
                  <c:v>6564.0461538461504</c:v>
                </c:pt>
                <c:pt idx="1658">
                  <c:v>6564.0461538461504</c:v>
                </c:pt>
                <c:pt idx="1659">
                  <c:v>6564.0461538461504</c:v>
                </c:pt>
                <c:pt idx="1660">
                  <c:v>6384.6615384615397</c:v>
                </c:pt>
                <c:pt idx="1661">
                  <c:v>6384.6615384615397</c:v>
                </c:pt>
                <c:pt idx="1662">
                  <c:v>6384.6615384615397</c:v>
                </c:pt>
                <c:pt idx="1663">
                  <c:v>6384.6615384615397</c:v>
                </c:pt>
                <c:pt idx="1664">
                  <c:v>6384.6615384615397</c:v>
                </c:pt>
                <c:pt idx="1665">
                  <c:v>6384.6615384615397</c:v>
                </c:pt>
                <c:pt idx="1666">
                  <c:v>6384.6615384615397</c:v>
                </c:pt>
                <c:pt idx="1667">
                  <c:v>6384.6615384615397</c:v>
                </c:pt>
                <c:pt idx="1668">
                  <c:v>6384.6615384615397</c:v>
                </c:pt>
                <c:pt idx="1669">
                  <c:v>6384.6615384615397</c:v>
                </c:pt>
                <c:pt idx="1670">
                  <c:v>6105.4923076923096</c:v>
                </c:pt>
                <c:pt idx="1671">
                  <c:v>6105.4923076923096</c:v>
                </c:pt>
                <c:pt idx="1672">
                  <c:v>6105.4923076923096</c:v>
                </c:pt>
                <c:pt idx="1673">
                  <c:v>6105.4923076923096</c:v>
                </c:pt>
                <c:pt idx="1674">
                  <c:v>6105.4923076923096</c:v>
                </c:pt>
                <c:pt idx="1675">
                  <c:v>6105.4923076923096</c:v>
                </c:pt>
                <c:pt idx="1676">
                  <c:v>6105.4923076923096</c:v>
                </c:pt>
                <c:pt idx="1677">
                  <c:v>6105.4923076923096</c:v>
                </c:pt>
                <c:pt idx="1678">
                  <c:v>6105.4923076923096</c:v>
                </c:pt>
                <c:pt idx="1679">
                  <c:v>6105.4923076923096</c:v>
                </c:pt>
                <c:pt idx="1680">
                  <c:v>5893.72307692308</c:v>
                </c:pt>
                <c:pt idx="1681">
                  <c:v>5893.72307692308</c:v>
                </c:pt>
                <c:pt idx="1682">
                  <c:v>5893.72307692308</c:v>
                </c:pt>
                <c:pt idx="1683">
                  <c:v>5893.72307692308</c:v>
                </c:pt>
                <c:pt idx="1684">
                  <c:v>5893.72307692308</c:v>
                </c:pt>
                <c:pt idx="1685">
                  <c:v>5893.72307692308</c:v>
                </c:pt>
                <c:pt idx="1686">
                  <c:v>5893.72307692308</c:v>
                </c:pt>
                <c:pt idx="1687">
                  <c:v>5893.72307692308</c:v>
                </c:pt>
                <c:pt idx="1688">
                  <c:v>5893.72307692308</c:v>
                </c:pt>
                <c:pt idx="1689">
                  <c:v>5893.72307692308</c:v>
                </c:pt>
                <c:pt idx="1690">
                  <c:v>5692.68461538462</c:v>
                </c:pt>
                <c:pt idx="1691">
                  <c:v>5692.68461538462</c:v>
                </c:pt>
                <c:pt idx="1692">
                  <c:v>5692.68461538462</c:v>
                </c:pt>
                <c:pt idx="1693">
                  <c:v>5692.68461538462</c:v>
                </c:pt>
                <c:pt idx="1694">
                  <c:v>5692.68461538462</c:v>
                </c:pt>
                <c:pt idx="1695">
                  <c:v>5692.68461538462</c:v>
                </c:pt>
                <c:pt idx="1696">
                  <c:v>5692.68461538462</c:v>
                </c:pt>
                <c:pt idx="1697">
                  <c:v>5692.68461538462</c:v>
                </c:pt>
                <c:pt idx="1698">
                  <c:v>5692.68461538462</c:v>
                </c:pt>
                <c:pt idx="1699">
                  <c:v>5692.68461538462</c:v>
                </c:pt>
                <c:pt idx="1700">
                  <c:v>5559.7</c:v>
                </c:pt>
                <c:pt idx="1701">
                  <c:v>5559.7</c:v>
                </c:pt>
                <c:pt idx="1702">
                  <c:v>5559.7</c:v>
                </c:pt>
                <c:pt idx="1703">
                  <c:v>5559.7</c:v>
                </c:pt>
                <c:pt idx="1704">
                  <c:v>5559.7</c:v>
                </c:pt>
                <c:pt idx="1705">
                  <c:v>5559.7</c:v>
                </c:pt>
                <c:pt idx="1706">
                  <c:v>5559.7</c:v>
                </c:pt>
                <c:pt idx="1707">
                  <c:v>5559.7</c:v>
                </c:pt>
                <c:pt idx="1708">
                  <c:v>5559.7</c:v>
                </c:pt>
                <c:pt idx="1709">
                  <c:v>5559.7</c:v>
                </c:pt>
                <c:pt idx="1710">
                  <c:v>5384.8846153846098</c:v>
                </c:pt>
                <c:pt idx="1711">
                  <c:v>5384.8846153846098</c:v>
                </c:pt>
                <c:pt idx="1712">
                  <c:v>5384.8846153846098</c:v>
                </c:pt>
                <c:pt idx="1713">
                  <c:v>5384.8846153846098</c:v>
                </c:pt>
                <c:pt idx="1714">
                  <c:v>5384.8846153846098</c:v>
                </c:pt>
                <c:pt idx="1715">
                  <c:v>5384.8846153846098</c:v>
                </c:pt>
                <c:pt idx="1716">
                  <c:v>5384.8846153846098</c:v>
                </c:pt>
                <c:pt idx="1717">
                  <c:v>5384.8846153846098</c:v>
                </c:pt>
                <c:pt idx="1718">
                  <c:v>5384.8846153846098</c:v>
                </c:pt>
                <c:pt idx="1719">
                  <c:v>5384.8846153846098</c:v>
                </c:pt>
                <c:pt idx="1720">
                  <c:v>5234.7461538461503</c:v>
                </c:pt>
                <c:pt idx="1721">
                  <c:v>5234.7461538461503</c:v>
                </c:pt>
                <c:pt idx="1722">
                  <c:v>5234.7461538461503</c:v>
                </c:pt>
                <c:pt idx="1723">
                  <c:v>5234.7461538461503</c:v>
                </c:pt>
                <c:pt idx="1724">
                  <c:v>5234.7461538461503</c:v>
                </c:pt>
                <c:pt idx="1725">
                  <c:v>5234.7461538461503</c:v>
                </c:pt>
                <c:pt idx="1726">
                  <c:v>5234.7461538461503</c:v>
                </c:pt>
                <c:pt idx="1727">
                  <c:v>5234.7461538461503</c:v>
                </c:pt>
                <c:pt idx="1728">
                  <c:v>5234.7461538461503</c:v>
                </c:pt>
                <c:pt idx="1729">
                  <c:v>5234.7461538461503</c:v>
                </c:pt>
                <c:pt idx="1730">
                  <c:v>5077.8076923076896</c:v>
                </c:pt>
                <c:pt idx="1731">
                  <c:v>5077.8076923076896</c:v>
                </c:pt>
                <c:pt idx="1732">
                  <c:v>5077.8076923076896</c:v>
                </c:pt>
                <c:pt idx="1733">
                  <c:v>5077.8076923076896</c:v>
                </c:pt>
                <c:pt idx="1734">
                  <c:v>5077.8076923076896</c:v>
                </c:pt>
                <c:pt idx="1735">
                  <c:v>5077.8076923076896</c:v>
                </c:pt>
                <c:pt idx="1736">
                  <c:v>5077.8076923076896</c:v>
                </c:pt>
                <c:pt idx="1737">
                  <c:v>5077.8076923076896</c:v>
                </c:pt>
                <c:pt idx="1738">
                  <c:v>5077.8076923076896</c:v>
                </c:pt>
                <c:pt idx="1739">
                  <c:v>5077.8076923076896</c:v>
                </c:pt>
                <c:pt idx="1740">
                  <c:v>4949.9230769230699</c:v>
                </c:pt>
                <c:pt idx="1741">
                  <c:v>4949.9230769230699</c:v>
                </c:pt>
                <c:pt idx="1742">
                  <c:v>4949.9230769230699</c:v>
                </c:pt>
                <c:pt idx="1743">
                  <c:v>4949.9230769230699</c:v>
                </c:pt>
                <c:pt idx="1744">
                  <c:v>4949.9230769230699</c:v>
                </c:pt>
                <c:pt idx="1745">
                  <c:v>4949.9230769230699</c:v>
                </c:pt>
                <c:pt idx="1746">
                  <c:v>4949.9230769230699</c:v>
                </c:pt>
                <c:pt idx="1747">
                  <c:v>4949.9230769230699</c:v>
                </c:pt>
                <c:pt idx="1748">
                  <c:v>4949.9230769230699</c:v>
                </c:pt>
                <c:pt idx="1749">
                  <c:v>4949.9230769230699</c:v>
                </c:pt>
                <c:pt idx="1750">
                  <c:v>4802.2538461538397</c:v>
                </c:pt>
                <c:pt idx="1751">
                  <c:v>4802.2538461538397</c:v>
                </c:pt>
                <c:pt idx="1752">
                  <c:v>4802.2538461538397</c:v>
                </c:pt>
                <c:pt idx="1753">
                  <c:v>4802.2538461538397</c:v>
                </c:pt>
                <c:pt idx="1754">
                  <c:v>4802.2538461538397</c:v>
                </c:pt>
                <c:pt idx="1755">
                  <c:v>4802.2538461538397</c:v>
                </c:pt>
                <c:pt idx="1756">
                  <c:v>4802.2538461538397</c:v>
                </c:pt>
                <c:pt idx="1757">
                  <c:v>4802.2538461538397</c:v>
                </c:pt>
                <c:pt idx="1758">
                  <c:v>4802.2538461538397</c:v>
                </c:pt>
                <c:pt idx="1759">
                  <c:v>4802.2538461538397</c:v>
                </c:pt>
                <c:pt idx="1760">
                  <c:v>4526.9615384615399</c:v>
                </c:pt>
                <c:pt idx="1761">
                  <c:v>4526.9615384615399</c:v>
                </c:pt>
                <c:pt idx="1762">
                  <c:v>4526.9615384615399</c:v>
                </c:pt>
                <c:pt idx="1763">
                  <c:v>4526.9615384615399</c:v>
                </c:pt>
                <c:pt idx="1764">
                  <c:v>4526.9615384615399</c:v>
                </c:pt>
                <c:pt idx="1765">
                  <c:v>4526.9615384615399</c:v>
                </c:pt>
                <c:pt idx="1766">
                  <c:v>4526.9615384615399</c:v>
                </c:pt>
                <c:pt idx="1767">
                  <c:v>4526.9615384615399</c:v>
                </c:pt>
                <c:pt idx="1768">
                  <c:v>4526.9615384615399</c:v>
                </c:pt>
                <c:pt idx="1769">
                  <c:v>4526.9615384615399</c:v>
                </c:pt>
                <c:pt idx="1770">
                  <c:v>4384.9384615384597</c:v>
                </c:pt>
                <c:pt idx="1771">
                  <c:v>4384.9384615384597</c:v>
                </c:pt>
                <c:pt idx="1772">
                  <c:v>4384.9384615384597</c:v>
                </c:pt>
                <c:pt idx="1773">
                  <c:v>4384.9384615384597</c:v>
                </c:pt>
                <c:pt idx="1774">
                  <c:v>4384.9384615384597</c:v>
                </c:pt>
                <c:pt idx="1775">
                  <c:v>4384.9384615384597</c:v>
                </c:pt>
                <c:pt idx="1776">
                  <c:v>4384.9384615384597</c:v>
                </c:pt>
                <c:pt idx="1777">
                  <c:v>4384.9384615384597</c:v>
                </c:pt>
                <c:pt idx="1778">
                  <c:v>4384.9384615384597</c:v>
                </c:pt>
                <c:pt idx="1779">
                  <c:v>4384.9384615384597</c:v>
                </c:pt>
                <c:pt idx="1780">
                  <c:v>4086.54615384616</c:v>
                </c:pt>
                <c:pt idx="1781">
                  <c:v>4086.54615384616</c:v>
                </c:pt>
                <c:pt idx="1782">
                  <c:v>4086.54615384616</c:v>
                </c:pt>
                <c:pt idx="1783">
                  <c:v>4086.54615384616</c:v>
                </c:pt>
                <c:pt idx="1784">
                  <c:v>4086.54615384616</c:v>
                </c:pt>
                <c:pt idx="1785">
                  <c:v>4086.54615384616</c:v>
                </c:pt>
                <c:pt idx="1786">
                  <c:v>4086.54615384616</c:v>
                </c:pt>
                <c:pt idx="1787">
                  <c:v>4086.54615384616</c:v>
                </c:pt>
                <c:pt idx="1788">
                  <c:v>4086.54615384616</c:v>
                </c:pt>
                <c:pt idx="1789">
                  <c:v>4086.54615384616</c:v>
                </c:pt>
                <c:pt idx="1790">
                  <c:v>3984.95384615385</c:v>
                </c:pt>
                <c:pt idx="1791">
                  <c:v>3984.95384615385</c:v>
                </c:pt>
                <c:pt idx="1792">
                  <c:v>3984.95384615385</c:v>
                </c:pt>
                <c:pt idx="1793">
                  <c:v>3984.95384615385</c:v>
                </c:pt>
                <c:pt idx="1794">
                  <c:v>3984.95384615385</c:v>
                </c:pt>
                <c:pt idx="1795">
                  <c:v>3984.95384615385</c:v>
                </c:pt>
                <c:pt idx="1796">
                  <c:v>3984.95384615385</c:v>
                </c:pt>
                <c:pt idx="1797">
                  <c:v>3984.95384615385</c:v>
                </c:pt>
                <c:pt idx="1798">
                  <c:v>3984.95384615385</c:v>
                </c:pt>
                <c:pt idx="1799">
                  <c:v>3984.95384615385</c:v>
                </c:pt>
                <c:pt idx="1800">
                  <c:v>3829.9384615384602</c:v>
                </c:pt>
                <c:pt idx="1801">
                  <c:v>3829.9384615384602</c:v>
                </c:pt>
                <c:pt idx="1802">
                  <c:v>3829.9384615384602</c:v>
                </c:pt>
                <c:pt idx="1803">
                  <c:v>3829.9384615384602</c:v>
                </c:pt>
                <c:pt idx="1804">
                  <c:v>3829.9384615384602</c:v>
                </c:pt>
                <c:pt idx="1805">
                  <c:v>3829.9384615384602</c:v>
                </c:pt>
                <c:pt idx="1806">
                  <c:v>3829.9384615384602</c:v>
                </c:pt>
                <c:pt idx="1807">
                  <c:v>3829.9384615384602</c:v>
                </c:pt>
                <c:pt idx="1808">
                  <c:v>3829.9384615384602</c:v>
                </c:pt>
                <c:pt idx="1809">
                  <c:v>3829.9384615384602</c:v>
                </c:pt>
                <c:pt idx="1810">
                  <c:v>3712.68461538462</c:v>
                </c:pt>
                <c:pt idx="1811">
                  <c:v>3712.68461538462</c:v>
                </c:pt>
                <c:pt idx="1812">
                  <c:v>3712.68461538462</c:v>
                </c:pt>
                <c:pt idx="1813">
                  <c:v>3712.68461538462</c:v>
                </c:pt>
                <c:pt idx="1814">
                  <c:v>3712.68461538462</c:v>
                </c:pt>
                <c:pt idx="1815">
                  <c:v>3712.68461538462</c:v>
                </c:pt>
                <c:pt idx="1816">
                  <c:v>3712.68461538462</c:v>
                </c:pt>
                <c:pt idx="1817">
                  <c:v>3712.68461538462</c:v>
                </c:pt>
                <c:pt idx="1818">
                  <c:v>3712.68461538462</c:v>
                </c:pt>
                <c:pt idx="1819">
                  <c:v>3712.68461538462</c:v>
                </c:pt>
                <c:pt idx="1820">
                  <c:v>3607.8846153846198</c:v>
                </c:pt>
                <c:pt idx="1821">
                  <c:v>3607.8846153846198</c:v>
                </c:pt>
                <c:pt idx="1822">
                  <c:v>3607.8846153846198</c:v>
                </c:pt>
                <c:pt idx="1823">
                  <c:v>3607.8846153846198</c:v>
                </c:pt>
                <c:pt idx="1824">
                  <c:v>3607.8846153846198</c:v>
                </c:pt>
                <c:pt idx="1825">
                  <c:v>3607.8846153846198</c:v>
                </c:pt>
                <c:pt idx="1826">
                  <c:v>3607.8846153846198</c:v>
                </c:pt>
                <c:pt idx="1827">
                  <c:v>3607.8846153846198</c:v>
                </c:pt>
                <c:pt idx="1828">
                  <c:v>3607.8846153846198</c:v>
                </c:pt>
                <c:pt idx="1829">
                  <c:v>3607.8846153846198</c:v>
                </c:pt>
                <c:pt idx="1830">
                  <c:v>3539.5307692307701</c:v>
                </c:pt>
                <c:pt idx="1831">
                  <c:v>3539.5307692307701</c:v>
                </c:pt>
                <c:pt idx="1832">
                  <c:v>3539.5307692307701</c:v>
                </c:pt>
                <c:pt idx="1833">
                  <c:v>3539.5307692307701</c:v>
                </c:pt>
                <c:pt idx="1834">
                  <c:v>3539.5307692307701</c:v>
                </c:pt>
                <c:pt idx="1835">
                  <c:v>3539.5307692307701</c:v>
                </c:pt>
                <c:pt idx="1836">
                  <c:v>3539.5307692307701</c:v>
                </c:pt>
                <c:pt idx="1837">
                  <c:v>3539.5307692307701</c:v>
                </c:pt>
                <c:pt idx="1838">
                  <c:v>3539.5307692307701</c:v>
                </c:pt>
                <c:pt idx="1839">
                  <c:v>3539.5307692307701</c:v>
                </c:pt>
                <c:pt idx="1840">
                  <c:v>3437.5615384615398</c:v>
                </c:pt>
                <c:pt idx="1841">
                  <c:v>3437.5615384615398</c:v>
                </c:pt>
                <c:pt idx="1842">
                  <c:v>3437.5615384615398</c:v>
                </c:pt>
                <c:pt idx="1843">
                  <c:v>3437.5615384615398</c:v>
                </c:pt>
                <c:pt idx="1844">
                  <c:v>3437.5615384615398</c:v>
                </c:pt>
                <c:pt idx="1845">
                  <c:v>3437.5615384615398</c:v>
                </c:pt>
                <c:pt idx="1846">
                  <c:v>3437.5615384615398</c:v>
                </c:pt>
                <c:pt idx="1847">
                  <c:v>3437.5615384615398</c:v>
                </c:pt>
                <c:pt idx="1848">
                  <c:v>3437.5615384615398</c:v>
                </c:pt>
                <c:pt idx="1849">
                  <c:v>3437.5615384615398</c:v>
                </c:pt>
                <c:pt idx="1850">
                  <c:v>3356.7</c:v>
                </c:pt>
                <c:pt idx="1851">
                  <c:v>3356.7</c:v>
                </c:pt>
                <c:pt idx="1852">
                  <c:v>3356.7</c:v>
                </c:pt>
                <c:pt idx="1853">
                  <c:v>3356.7</c:v>
                </c:pt>
                <c:pt idx="1854">
                  <c:v>3356.7</c:v>
                </c:pt>
                <c:pt idx="1855">
                  <c:v>3356.7</c:v>
                </c:pt>
                <c:pt idx="1856">
                  <c:v>3356.7</c:v>
                </c:pt>
                <c:pt idx="1857">
                  <c:v>3356.7</c:v>
                </c:pt>
                <c:pt idx="1858">
                  <c:v>3356.7</c:v>
                </c:pt>
                <c:pt idx="1859">
                  <c:v>3356.7</c:v>
                </c:pt>
                <c:pt idx="1860">
                  <c:v>3272.3461538461602</c:v>
                </c:pt>
                <c:pt idx="1861">
                  <c:v>3272.3461538461602</c:v>
                </c:pt>
                <c:pt idx="1862">
                  <c:v>3272.3461538461602</c:v>
                </c:pt>
                <c:pt idx="1863">
                  <c:v>3272.3461538461602</c:v>
                </c:pt>
                <c:pt idx="1864">
                  <c:v>3272.3461538461602</c:v>
                </c:pt>
                <c:pt idx="1865">
                  <c:v>3272.3461538461602</c:v>
                </c:pt>
                <c:pt idx="1866">
                  <c:v>3272.3461538461602</c:v>
                </c:pt>
                <c:pt idx="1867">
                  <c:v>3272.3461538461602</c:v>
                </c:pt>
                <c:pt idx="1868">
                  <c:v>3272.3461538461602</c:v>
                </c:pt>
                <c:pt idx="1869">
                  <c:v>3272.3461538461602</c:v>
                </c:pt>
                <c:pt idx="1870">
                  <c:v>3198.9384615384602</c:v>
                </c:pt>
                <c:pt idx="1871">
                  <c:v>3198.9384615384602</c:v>
                </c:pt>
                <c:pt idx="1872">
                  <c:v>3198.9384615384602</c:v>
                </c:pt>
                <c:pt idx="1873">
                  <c:v>3198.9384615384602</c:v>
                </c:pt>
                <c:pt idx="1874">
                  <c:v>3198.9384615384602</c:v>
                </c:pt>
                <c:pt idx="1875">
                  <c:v>3198.9384615384602</c:v>
                </c:pt>
                <c:pt idx="1876">
                  <c:v>3198.9384615384602</c:v>
                </c:pt>
                <c:pt idx="1877">
                  <c:v>3198.9384615384602</c:v>
                </c:pt>
                <c:pt idx="1878">
                  <c:v>3198.9384615384602</c:v>
                </c:pt>
                <c:pt idx="1879">
                  <c:v>3198.9384615384602</c:v>
                </c:pt>
                <c:pt idx="1880">
                  <c:v>3115.8384615384598</c:v>
                </c:pt>
                <c:pt idx="1881">
                  <c:v>3115.8384615384598</c:v>
                </c:pt>
                <c:pt idx="1882">
                  <c:v>3115.8384615384598</c:v>
                </c:pt>
                <c:pt idx="1883">
                  <c:v>3115.8384615384598</c:v>
                </c:pt>
                <c:pt idx="1884">
                  <c:v>3115.8384615384598</c:v>
                </c:pt>
                <c:pt idx="1885">
                  <c:v>3115.8384615384598</c:v>
                </c:pt>
                <c:pt idx="1886">
                  <c:v>3115.8384615384598</c:v>
                </c:pt>
                <c:pt idx="1887">
                  <c:v>3115.8384615384598</c:v>
                </c:pt>
                <c:pt idx="1888">
                  <c:v>3115.8384615384598</c:v>
                </c:pt>
                <c:pt idx="1889">
                  <c:v>3115.8384615384598</c:v>
                </c:pt>
                <c:pt idx="1890">
                  <c:v>2971.32307692308</c:v>
                </c:pt>
                <c:pt idx="1891">
                  <c:v>2971.32307692308</c:v>
                </c:pt>
                <c:pt idx="1892">
                  <c:v>2971.32307692308</c:v>
                </c:pt>
                <c:pt idx="1893">
                  <c:v>2971.32307692308</c:v>
                </c:pt>
                <c:pt idx="1894">
                  <c:v>2971.32307692308</c:v>
                </c:pt>
                <c:pt idx="1895">
                  <c:v>2971.32307692308</c:v>
                </c:pt>
                <c:pt idx="1896">
                  <c:v>2971.32307692308</c:v>
                </c:pt>
                <c:pt idx="1897">
                  <c:v>2971.32307692308</c:v>
                </c:pt>
                <c:pt idx="1898">
                  <c:v>2971.32307692308</c:v>
                </c:pt>
                <c:pt idx="1899">
                  <c:v>2971.32307692308</c:v>
                </c:pt>
                <c:pt idx="1900">
                  <c:v>2901.9769230769198</c:v>
                </c:pt>
                <c:pt idx="1901">
                  <c:v>2901.9769230769198</c:v>
                </c:pt>
                <c:pt idx="1902">
                  <c:v>2901.9769230769198</c:v>
                </c:pt>
                <c:pt idx="1903">
                  <c:v>2901.9769230769198</c:v>
                </c:pt>
                <c:pt idx="1904">
                  <c:v>2901.9769230769198</c:v>
                </c:pt>
                <c:pt idx="1905">
                  <c:v>2901.9769230769198</c:v>
                </c:pt>
                <c:pt idx="1906">
                  <c:v>2901.9769230769198</c:v>
                </c:pt>
                <c:pt idx="1907">
                  <c:v>2901.9769230769198</c:v>
                </c:pt>
                <c:pt idx="1908">
                  <c:v>2901.9769230769198</c:v>
                </c:pt>
                <c:pt idx="1909">
                  <c:v>2901.9769230769198</c:v>
                </c:pt>
                <c:pt idx="1910">
                  <c:v>2766.4384615384602</c:v>
                </c:pt>
                <c:pt idx="1911">
                  <c:v>2766.4384615384602</c:v>
                </c:pt>
                <c:pt idx="1912">
                  <c:v>2766.4384615384602</c:v>
                </c:pt>
                <c:pt idx="1913">
                  <c:v>2766.4384615384602</c:v>
                </c:pt>
                <c:pt idx="1914">
                  <c:v>2766.4384615384602</c:v>
                </c:pt>
                <c:pt idx="1915">
                  <c:v>2766.4384615384602</c:v>
                </c:pt>
                <c:pt idx="1916">
                  <c:v>2766.4384615384602</c:v>
                </c:pt>
                <c:pt idx="1917">
                  <c:v>2766.4384615384602</c:v>
                </c:pt>
                <c:pt idx="1918">
                  <c:v>2766.4384615384602</c:v>
                </c:pt>
                <c:pt idx="1919">
                  <c:v>2766.4384615384602</c:v>
                </c:pt>
                <c:pt idx="1920">
                  <c:v>2716.1076923076898</c:v>
                </c:pt>
                <c:pt idx="1921">
                  <c:v>2716.1076923076898</c:v>
                </c:pt>
                <c:pt idx="1922">
                  <c:v>2716.1076923076898</c:v>
                </c:pt>
                <c:pt idx="1923">
                  <c:v>2716.1076923076898</c:v>
                </c:pt>
                <c:pt idx="1924">
                  <c:v>2716.1076923076898</c:v>
                </c:pt>
                <c:pt idx="1925">
                  <c:v>2716.1076923076898</c:v>
                </c:pt>
                <c:pt idx="1926">
                  <c:v>2716.1076923076898</c:v>
                </c:pt>
                <c:pt idx="1927">
                  <c:v>2716.1076923076898</c:v>
                </c:pt>
                <c:pt idx="1928">
                  <c:v>2716.1076923076898</c:v>
                </c:pt>
                <c:pt idx="1929">
                  <c:v>2716.1076923076898</c:v>
                </c:pt>
                <c:pt idx="1930">
                  <c:v>2636.3384615384598</c:v>
                </c:pt>
                <c:pt idx="1931">
                  <c:v>2636.3384615384598</c:v>
                </c:pt>
                <c:pt idx="1932">
                  <c:v>2636.3384615384598</c:v>
                </c:pt>
                <c:pt idx="1933">
                  <c:v>2636.3384615384598</c:v>
                </c:pt>
                <c:pt idx="1934">
                  <c:v>2636.3384615384598</c:v>
                </c:pt>
                <c:pt idx="1935">
                  <c:v>2636.3384615384598</c:v>
                </c:pt>
                <c:pt idx="1936">
                  <c:v>2636.3384615384598</c:v>
                </c:pt>
                <c:pt idx="1937">
                  <c:v>2636.3384615384598</c:v>
                </c:pt>
                <c:pt idx="1938">
                  <c:v>2636.3384615384598</c:v>
                </c:pt>
                <c:pt idx="1939">
                  <c:v>2636.3384615384598</c:v>
                </c:pt>
                <c:pt idx="1940">
                  <c:v>2584.0307692307701</c:v>
                </c:pt>
                <c:pt idx="1941">
                  <c:v>2584.0307692307701</c:v>
                </c:pt>
                <c:pt idx="1942">
                  <c:v>2584.0307692307701</c:v>
                </c:pt>
                <c:pt idx="1943">
                  <c:v>2584.0307692307701</c:v>
                </c:pt>
                <c:pt idx="1944">
                  <c:v>2584.0307692307701</c:v>
                </c:pt>
                <c:pt idx="1945">
                  <c:v>2584.0307692307701</c:v>
                </c:pt>
                <c:pt idx="1946">
                  <c:v>2584.0307692307701</c:v>
                </c:pt>
                <c:pt idx="1947">
                  <c:v>2584.0307692307701</c:v>
                </c:pt>
                <c:pt idx="1948">
                  <c:v>2584.0307692307701</c:v>
                </c:pt>
                <c:pt idx="1949">
                  <c:v>2584.0307692307701</c:v>
                </c:pt>
                <c:pt idx="1950">
                  <c:v>2534.0769230769201</c:v>
                </c:pt>
                <c:pt idx="1951">
                  <c:v>2534.0769230769201</c:v>
                </c:pt>
                <c:pt idx="1952">
                  <c:v>2534.0769230769201</c:v>
                </c:pt>
                <c:pt idx="1953">
                  <c:v>2534.0769230769201</c:v>
                </c:pt>
                <c:pt idx="1954">
                  <c:v>2534.0769230769201</c:v>
                </c:pt>
                <c:pt idx="1955">
                  <c:v>2534.0769230769201</c:v>
                </c:pt>
                <c:pt idx="1956">
                  <c:v>2534.0769230769201</c:v>
                </c:pt>
                <c:pt idx="1957">
                  <c:v>2534.0769230769201</c:v>
                </c:pt>
                <c:pt idx="1958">
                  <c:v>2534.0769230769201</c:v>
                </c:pt>
                <c:pt idx="1959">
                  <c:v>2534.0769230769201</c:v>
                </c:pt>
                <c:pt idx="1960">
                  <c:v>2496.6461538461499</c:v>
                </c:pt>
                <c:pt idx="1961">
                  <c:v>2496.6461538461499</c:v>
                </c:pt>
                <c:pt idx="1962">
                  <c:v>2496.6461538461499</c:v>
                </c:pt>
                <c:pt idx="1963">
                  <c:v>2496.6461538461499</c:v>
                </c:pt>
                <c:pt idx="1964">
                  <c:v>2496.6461538461499</c:v>
                </c:pt>
                <c:pt idx="1965">
                  <c:v>2496.6461538461499</c:v>
                </c:pt>
                <c:pt idx="1966">
                  <c:v>2496.6461538461499</c:v>
                </c:pt>
                <c:pt idx="1967">
                  <c:v>2496.6461538461499</c:v>
                </c:pt>
                <c:pt idx="1968">
                  <c:v>2496.6461538461499</c:v>
                </c:pt>
                <c:pt idx="1969">
                  <c:v>2496.6461538461499</c:v>
                </c:pt>
                <c:pt idx="1970">
                  <c:v>2455.3384615384598</c:v>
                </c:pt>
                <c:pt idx="1971">
                  <c:v>2455.3384615384598</c:v>
                </c:pt>
                <c:pt idx="1972">
                  <c:v>2455.3384615384598</c:v>
                </c:pt>
                <c:pt idx="1973">
                  <c:v>2455.3384615384598</c:v>
                </c:pt>
                <c:pt idx="1974">
                  <c:v>2455.3384615384598</c:v>
                </c:pt>
                <c:pt idx="1975">
                  <c:v>2455.3384615384598</c:v>
                </c:pt>
                <c:pt idx="1976">
                  <c:v>2455.3384615384598</c:v>
                </c:pt>
                <c:pt idx="1977">
                  <c:v>2455.3384615384598</c:v>
                </c:pt>
                <c:pt idx="1978">
                  <c:v>2455.3384615384598</c:v>
                </c:pt>
                <c:pt idx="1979">
                  <c:v>2455.3384615384598</c:v>
                </c:pt>
                <c:pt idx="1980">
                  <c:v>2425.8846153846198</c:v>
                </c:pt>
                <c:pt idx="1981">
                  <c:v>2425.8846153846198</c:v>
                </c:pt>
                <c:pt idx="1982">
                  <c:v>2425.8846153846198</c:v>
                </c:pt>
                <c:pt idx="1983">
                  <c:v>2425.8846153846198</c:v>
                </c:pt>
                <c:pt idx="1984">
                  <c:v>2425.8846153846198</c:v>
                </c:pt>
                <c:pt idx="1985">
                  <c:v>2425.8846153846198</c:v>
                </c:pt>
                <c:pt idx="1986">
                  <c:v>2425.8846153846198</c:v>
                </c:pt>
                <c:pt idx="1987">
                  <c:v>2425.8846153846198</c:v>
                </c:pt>
                <c:pt idx="1988">
                  <c:v>2425.8846153846198</c:v>
                </c:pt>
                <c:pt idx="1989">
                  <c:v>2425.8846153846198</c:v>
                </c:pt>
                <c:pt idx="1990">
                  <c:v>2395.9692307692299</c:v>
                </c:pt>
                <c:pt idx="1991">
                  <c:v>2395.9692307692299</c:v>
                </c:pt>
                <c:pt idx="1992">
                  <c:v>2395.9692307692299</c:v>
                </c:pt>
                <c:pt idx="1993">
                  <c:v>2395.9692307692299</c:v>
                </c:pt>
                <c:pt idx="1994">
                  <c:v>2395.9692307692299</c:v>
                </c:pt>
                <c:pt idx="1995">
                  <c:v>2395.9692307692299</c:v>
                </c:pt>
                <c:pt idx="1996">
                  <c:v>2395.9692307692299</c:v>
                </c:pt>
                <c:pt idx="1997">
                  <c:v>2395.9692307692299</c:v>
                </c:pt>
                <c:pt idx="1998">
                  <c:v>2395.9692307692299</c:v>
                </c:pt>
                <c:pt idx="1999">
                  <c:v>2395.9692307692299</c:v>
                </c:pt>
                <c:pt idx="2000">
                  <c:v>2375.1307692307701</c:v>
                </c:pt>
                <c:pt idx="2001">
                  <c:v>2375.1307692307701</c:v>
                </c:pt>
                <c:pt idx="2002">
                  <c:v>2375.1307692307701</c:v>
                </c:pt>
                <c:pt idx="2003">
                  <c:v>2375.1307692307701</c:v>
                </c:pt>
                <c:pt idx="2004">
                  <c:v>2375.1307692307701</c:v>
                </c:pt>
                <c:pt idx="2005">
                  <c:v>2375.1307692307701</c:v>
                </c:pt>
                <c:pt idx="2006">
                  <c:v>2375.1307692307701</c:v>
                </c:pt>
                <c:pt idx="2007">
                  <c:v>2375.1307692307701</c:v>
                </c:pt>
                <c:pt idx="2008">
                  <c:v>2375.1307692307701</c:v>
                </c:pt>
                <c:pt idx="2009">
                  <c:v>2375.1307692307701</c:v>
                </c:pt>
                <c:pt idx="2010">
                  <c:v>2345.2461538461498</c:v>
                </c:pt>
                <c:pt idx="2011">
                  <c:v>2345.2461538461498</c:v>
                </c:pt>
                <c:pt idx="2012">
                  <c:v>2345.2461538461498</c:v>
                </c:pt>
                <c:pt idx="2013">
                  <c:v>2345.2461538461498</c:v>
                </c:pt>
                <c:pt idx="2014">
                  <c:v>2345.2461538461498</c:v>
                </c:pt>
                <c:pt idx="2015">
                  <c:v>2345.2461538461498</c:v>
                </c:pt>
                <c:pt idx="2016">
                  <c:v>2345.2461538461498</c:v>
                </c:pt>
                <c:pt idx="2017">
                  <c:v>2345.2461538461498</c:v>
                </c:pt>
                <c:pt idx="2018">
                  <c:v>2345.2461538461498</c:v>
                </c:pt>
                <c:pt idx="2019">
                  <c:v>2345.2461538461498</c:v>
                </c:pt>
                <c:pt idx="2020">
                  <c:v>2294.4692307692299</c:v>
                </c:pt>
                <c:pt idx="2021">
                  <c:v>2294.4692307692299</c:v>
                </c:pt>
                <c:pt idx="2022">
                  <c:v>2294.4692307692299</c:v>
                </c:pt>
                <c:pt idx="2023">
                  <c:v>2294.4692307692299</c:v>
                </c:pt>
                <c:pt idx="2024">
                  <c:v>2294.4692307692299</c:v>
                </c:pt>
                <c:pt idx="2025">
                  <c:v>2294.4692307692299</c:v>
                </c:pt>
                <c:pt idx="2026">
                  <c:v>2294.4692307692299</c:v>
                </c:pt>
                <c:pt idx="2027">
                  <c:v>2294.4692307692299</c:v>
                </c:pt>
                <c:pt idx="2028">
                  <c:v>2294.4692307692299</c:v>
                </c:pt>
                <c:pt idx="2029">
                  <c:v>2294.4692307692299</c:v>
                </c:pt>
                <c:pt idx="2030">
                  <c:v>2265.7153846153901</c:v>
                </c:pt>
                <c:pt idx="2031">
                  <c:v>2265.7153846153901</c:v>
                </c:pt>
                <c:pt idx="2032">
                  <c:v>2265.7153846153901</c:v>
                </c:pt>
                <c:pt idx="2033">
                  <c:v>2265.7153846153901</c:v>
                </c:pt>
                <c:pt idx="2034">
                  <c:v>2265.7153846153901</c:v>
                </c:pt>
                <c:pt idx="2035">
                  <c:v>2265.7153846153901</c:v>
                </c:pt>
                <c:pt idx="2036">
                  <c:v>2265.7153846153901</c:v>
                </c:pt>
                <c:pt idx="2037">
                  <c:v>2265.7153846153901</c:v>
                </c:pt>
                <c:pt idx="2038">
                  <c:v>2265.7153846153901</c:v>
                </c:pt>
                <c:pt idx="2039">
                  <c:v>2265.7153846153901</c:v>
                </c:pt>
                <c:pt idx="2040">
                  <c:v>2213.40769230769</c:v>
                </c:pt>
                <c:pt idx="2041">
                  <c:v>2213.40769230769</c:v>
                </c:pt>
                <c:pt idx="2042">
                  <c:v>2213.40769230769</c:v>
                </c:pt>
                <c:pt idx="2043">
                  <c:v>2213.40769230769</c:v>
                </c:pt>
                <c:pt idx="2044">
                  <c:v>2213.40769230769</c:v>
                </c:pt>
                <c:pt idx="2045">
                  <c:v>2213.40769230769</c:v>
                </c:pt>
                <c:pt idx="2046">
                  <c:v>2213.40769230769</c:v>
                </c:pt>
                <c:pt idx="2047">
                  <c:v>2213.40769230769</c:v>
                </c:pt>
                <c:pt idx="2048">
                  <c:v>2213.40769230769</c:v>
                </c:pt>
                <c:pt idx="2049">
                  <c:v>2213.40769230769</c:v>
                </c:pt>
                <c:pt idx="2050">
                  <c:v>2193.9461538461501</c:v>
                </c:pt>
                <c:pt idx="2051">
                  <c:v>2193.9461538461501</c:v>
                </c:pt>
                <c:pt idx="2052">
                  <c:v>2193.9461538461501</c:v>
                </c:pt>
                <c:pt idx="2053">
                  <c:v>2193.9461538461501</c:v>
                </c:pt>
                <c:pt idx="2054">
                  <c:v>2193.9461538461501</c:v>
                </c:pt>
                <c:pt idx="2055">
                  <c:v>2193.9461538461501</c:v>
                </c:pt>
                <c:pt idx="2056">
                  <c:v>2193.9461538461501</c:v>
                </c:pt>
                <c:pt idx="2057">
                  <c:v>2193.9461538461501</c:v>
                </c:pt>
                <c:pt idx="2058">
                  <c:v>2193.9461538461501</c:v>
                </c:pt>
                <c:pt idx="2059">
                  <c:v>2193.9461538461501</c:v>
                </c:pt>
                <c:pt idx="2060">
                  <c:v>2166.6923076923099</c:v>
                </c:pt>
                <c:pt idx="2061">
                  <c:v>2166.6923076923099</c:v>
                </c:pt>
                <c:pt idx="2062">
                  <c:v>2166.6923076923099</c:v>
                </c:pt>
                <c:pt idx="2063">
                  <c:v>2166.6923076923099</c:v>
                </c:pt>
                <c:pt idx="2064">
                  <c:v>2166.6923076923099</c:v>
                </c:pt>
                <c:pt idx="2065">
                  <c:v>2166.6923076923099</c:v>
                </c:pt>
                <c:pt idx="2066">
                  <c:v>2166.6923076923099</c:v>
                </c:pt>
                <c:pt idx="2067">
                  <c:v>2166.6923076923099</c:v>
                </c:pt>
                <c:pt idx="2068">
                  <c:v>2166.6923076923099</c:v>
                </c:pt>
                <c:pt idx="2069">
                  <c:v>2166.6923076923099</c:v>
                </c:pt>
                <c:pt idx="2070">
                  <c:v>2147.1538461538498</c:v>
                </c:pt>
                <c:pt idx="2071">
                  <c:v>2147.1538461538498</c:v>
                </c:pt>
                <c:pt idx="2072">
                  <c:v>2147.1538461538498</c:v>
                </c:pt>
                <c:pt idx="2073">
                  <c:v>2147.1538461538498</c:v>
                </c:pt>
                <c:pt idx="2074">
                  <c:v>2147.1538461538498</c:v>
                </c:pt>
                <c:pt idx="2075">
                  <c:v>2147.1538461538498</c:v>
                </c:pt>
                <c:pt idx="2076">
                  <c:v>2147.1538461538498</c:v>
                </c:pt>
                <c:pt idx="2077">
                  <c:v>2147.1538461538498</c:v>
                </c:pt>
                <c:pt idx="2078">
                  <c:v>2147.1538461538498</c:v>
                </c:pt>
                <c:pt idx="2079">
                  <c:v>2147.1538461538498</c:v>
                </c:pt>
                <c:pt idx="2080">
                  <c:v>2130.7461538461498</c:v>
                </c:pt>
                <c:pt idx="2081">
                  <c:v>2130.7461538461498</c:v>
                </c:pt>
                <c:pt idx="2082">
                  <c:v>2130.7461538461498</c:v>
                </c:pt>
                <c:pt idx="2083">
                  <c:v>2130.7461538461498</c:v>
                </c:pt>
                <c:pt idx="2084">
                  <c:v>2130.7461538461498</c:v>
                </c:pt>
                <c:pt idx="2085">
                  <c:v>2130.7461538461498</c:v>
                </c:pt>
                <c:pt idx="2086">
                  <c:v>2130.7461538461498</c:v>
                </c:pt>
                <c:pt idx="2087">
                  <c:v>2130.7461538461498</c:v>
                </c:pt>
                <c:pt idx="2088">
                  <c:v>2130.7461538461498</c:v>
                </c:pt>
                <c:pt idx="2089">
                  <c:v>2130.7461538461498</c:v>
                </c:pt>
                <c:pt idx="2090">
                  <c:v>2121.95384615385</c:v>
                </c:pt>
                <c:pt idx="2091">
                  <c:v>2121.95384615385</c:v>
                </c:pt>
                <c:pt idx="2092">
                  <c:v>2121.95384615385</c:v>
                </c:pt>
                <c:pt idx="2093">
                  <c:v>2121.95384615385</c:v>
                </c:pt>
                <c:pt idx="2094">
                  <c:v>2121.95384615385</c:v>
                </c:pt>
                <c:pt idx="2095">
                  <c:v>2121.95384615385</c:v>
                </c:pt>
                <c:pt idx="2096">
                  <c:v>2121.95384615385</c:v>
                </c:pt>
                <c:pt idx="2097">
                  <c:v>2121.95384615385</c:v>
                </c:pt>
                <c:pt idx="2098">
                  <c:v>2121.95384615385</c:v>
                </c:pt>
                <c:pt idx="2099">
                  <c:v>2121.95384615385</c:v>
                </c:pt>
                <c:pt idx="2100">
                  <c:v>2104.0153846153898</c:v>
                </c:pt>
                <c:pt idx="2101">
                  <c:v>2104.0153846153898</c:v>
                </c:pt>
                <c:pt idx="2102">
                  <c:v>2104.0153846153898</c:v>
                </c:pt>
                <c:pt idx="2103">
                  <c:v>2104.0153846153898</c:v>
                </c:pt>
                <c:pt idx="2104">
                  <c:v>2104.0153846153898</c:v>
                </c:pt>
                <c:pt idx="2105">
                  <c:v>2104.0153846153898</c:v>
                </c:pt>
                <c:pt idx="2106">
                  <c:v>2104.0153846153898</c:v>
                </c:pt>
                <c:pt idx="2107">
                  <c:v>2104.0153846153898</c:v>
                </c:pt>
                <c:pt idx="2108">
                  <c:v>2104.0153846153898</c:v>
                </c:pt>
                <c:pt idx="2109">
                  <c:v>2104.0153846153898</c:v>
                </c:pt>
                <c:pt idx="2110">
                  <c:v>2091.6923076923099</c:v>
                </c:pt>
                <c:pt idx="2111">
                  <c:v>2091.6923076923099</c:v>
                </c:pt>
                <c:pt idx="2112">
                  <c:v>2091.6923076923099</c:v>
                </c:pt>
                <c:pt idx="2113">
                  <c:v>2091.6923076923099</c:v>
                </c:pt>
                <c:pt idx="2114">
                  <c:v>2091.6923076923099</c:v>
                </c:pt>
                <c:pt idx="2115">
                  <c:v>2091.6923076923099</c:v>
                </c:pt>
                <c:pt idx="2116">
                  <c:v>2091.6923076923099</c:v>
                </c:pt>
                <c:pt idx="2117">
                  <c:v>2091.6923076923099</c:v>
                </c:pt>
                <c:pt idx="2118">
                  <c:v>2091.6923076923099</c:v>
                </c:pt>
                <c:pt idx="2119">
                  <c:v>2091.6923076923099</c:v>
                </c:pt>
                <c:pt idx="2120">
                  <c:v>2076.1692307692301</c:v>
                </c:pt>
                <c:pt idx="2121">
                  <c:v>2076.1692307692301</c:v>
                </c:pt>
                <c:pt idx="2122">
                  <c:v>2076.1692307692301</c:v>
                </c:pt>
                <c:pt idx="2123">
                  <c:v>2076.1692307692301</c:v>
                </c:pt>
                <c:pt idx="2124">
                  <c:v>2076.1692307692301</c:v>
                </c:pt>
                <c:pt idx="2125">
                  <c:v>2076.1692307692301</c:v>
                </c:pt>
                <c:pt idx="2126">
                  <c:v>2076.1692307692301</c:v>
                </c:pt>
                <c:pt idx="2127">
                  <c:v>2076.1692307692301</c:v>
                </c:pt>
                <c:pt idx="2128">
                  <c:v>2076.1692307692301</c:v>
                </c:pt>
                <c:pt idx="2129">
                  <c:v>2076.1692307692301</c:v>
                </c:pt>
                <c:pt idx="2130">
                  <c:v>2062.1307692307701</c:v>
                </c:pt>
                <c:pt idx="2131">
                  <c:v>2062.1307692307701</c:v>
                </c:pt>
                <c:pt idx="2132">
                  <c:v>2062.1307692307701</c:v>
                </c:pt>
                <c:pt idx="2133">
                  <c:v>2062.1307692307701</c:v>
                </c:pt>
                <c:pt idx="2134">
                  <c:v>2062.1307692307701</c:v>
                </c:pt>
                <c:pt idx="2135">
                  <c:v>2062.1307692307701</c:v>
                </c:pt>
                <c:pt idx="2136">
                  <c:v>2062.1307692307701</c:v>
                </c:pt>
                <c:pt idx="2137">
                  <c:v>2062.1307692307701</c:v>
                </c:pt>
                <c:pt idx="2138">
                  <c:v>2062.1307692307701</c:v>
                </c:pt>
                <c:pt idx="2139">
                  <c:v>2062.1307692307701</c:v>
                </c:pt>
                <c:pt idx="2140">
                  <c:v>2046.5615384615401</c:v>
                </c:pt>
                <c:pt idx="2141">
                  <c:v>2046.5615384615401</c:v>
                </c:pt>
                <c:pt idx="2142">
                  <c:v>2046.5615384615401</c:v>
                </c:pt>
                <c:pt idx="2143">
                  <c:v>2046.5615384615401</c:v>
                </c:pt>
                <c:pt idx="2144">
                  <c:v>2046.5615384615401</c:v>
                </c:pt>
                <c:pt idx="2145">
                  <c:v>2046.5615384615401</c:v>
                </c:pt>
                <c:pt idx="2146">
                  <c:v>2046.5615384615401</c:v>
                </c:pt>
                <c:pt idx="2147">
                  <c:v>2046.5615384615401</c:v>
                </c:pt>
                <c:pt idx="2148">
                  <c:v>2046.5615384615401</c:v>
                </c:pt>
                <c:pt idx="2149">
                  <c:v>2046.5615384615401</c:v>
                </c:pt>
                <c:pt idx="2150">
                  <c:v>1851.5769230769199</c:v>
                </c:pt>
                <c:pt idx="2151">
                  <c:v>1851.5769230769199</c:v>
                </c:pt>
                <c:pt idx="2152">
                  <c:v>1851.5769230769199</c:v>
                </c:pt>
                <c:pt idx="2153">
                  <c:v>1851.5769230769199</c:v>
                </c:pt>
                <c:pt idx="2154">
                  <c:v>1851.5769230769199</c:v>
                </c:pt>
                <c:pt idx="2155">
                  <c:v>1851.5769230769199</c:v>
                </c:pt>
                <c:pt idx="2156">
                  <c:v>1851.5769230769199</c:v>
                </c:pt>
                <c:pt idx="2157">
                  <c:v>1851.5769230769199</c:v>
                </c:pt>
                <c:pt idx="2158">
                  <c:v>1851.5769230769199</c:v>
                </c:pt>
                <c:pt idx="2159">
                  <c:v>1851.5769230769199</c:v>
                </c:pt>
                <c:pt idx="2160">
                  <c:v>1840.31538461538</c:v>
                </c:pt>
                <c:pt idx="2161">
                  <c:v>1840.31538461538</c:v>
                </c:pt>
                <c:pt idx="2162">
                  <c:v>1840.31538461538</c:v>
                </c:pt>
                <c:pt idx="2163">
                  <c:v>1840.31538461538</c:v>
                </c:pt>
                <c:pt idx="2164">
                  <c:v>1840.31538461538</c:v>
                </c:pt>
                <c:pt idx="2165">
                  <c:v>1840.31538461538</c:v>
                </c:pt>
                <c:pt idx="2166">
                  <c:v>1840.31538461538</c:v>
                </c:pt>
                <c:pt idx="2167">
                  <c:v>1840.31538461538</c:v>
                </c:pt>
                <c:pt idx="2168">
                  <c:v>1840.31538461538</c:v>
                </c:pt>
                <c:pt idx="2169">
                  <c:v>1840.31538461538</c:v>
                </c:pt>
                <c:pt idx="2170">
                  <c:v>1629.18461538462</c:v>
                </c:pt>
                <c:pt idx="2171">
                  <c:v>1629.18461538462</c:v>
                </c:pt>
                <c:pt idx="2172">
                  <c:v>1629.18461538462</c:v>
                </c:pt>
                <c:pt idx="2173">
                  <c:v>1629.18461538462</c:v>
                </c:pt>
                <c:pt idx="2174">
                  <c:v>1629.18461538462</c:v>
                </c:pt>
                <c:pt idx="2175">
                  <c:v>1629.18461538462</c:v>
                </c:pt>
                <c:pt idx="2176">
                  <c:v>1629.18461538462</c:v>
                </c:pt>
                <c:pt idx="2177">
                  <c:v>1629.18461538462</c:v>
                </c:pt>
                <c:pt idx="2178">
                  <c:v>1629.18461538462</c:v>
                </c:pt>
                <c:pt idx="2179">
                  <c:v>1629.18461538462</c:v>
                </c:pt>
                <c:pt idx="2180">
                  <c:v>1619.29230769231</c:v>
                </c:pt>
                <c:pt idx="2181">
                  <c:v>1619.29230769231</c:v>
                </c:pt>
                <c:pt idx="2182">
                  <c:v>1619.29230769231</c:v>
                </c:pt>
                <c:pt idx="2183">
                  <c:v>1619.29230769231</c:v>
                </c:pt>
                <c:pt idx="2184">
                  <c:v>1619.29230769231</c:v>
                </c:pt>
                <c:pt idx="2185">
                  <c:v>1619.29230769231</c:v>
                </c:pt>
                <c:pt idx="2186">
                  <c:v>1619.29230769231</c:v>
                </c:pt>
                <c:pt idx="2187">
                  <c:v>1619.29230769231</c:v>
                </c:pt>
                <c:pt idx="2188">
                  <c:v>1619.29230769231</c:v>
                </c:pt>
                <c:pt idx="2189">
                  <c:v>1619.29230769231</c:v>
                </c:pt>
                <c:pt idx="2190">
                  <c:v>1455.6461538461499</c:v>
                </c:pt>
                <c:pt idx="2191">
                  <c:v>1455.6461538461499</c:v>
                </c:pt>
                <c:pt idx="2192">
                  <c:v>1455.6461538461499</c:v>
                </c:pt>
                <c:pt idx="2193">
                  <c:v>1455.6461538461499</c:v>
                </c:pt>
                <c:pt idx="2194">
                  <c:v>1455.6461538461499</c:v>
                </c:pt>
                <c:pt idx="2195">
                  <c:v>1455.6461538461499</c:v>
                </c:pt>
                <c:pt idx="2196">
                  <c:v>1455.6461538461499</c:v>
                </c:pt>
                <c:pt idx="2197">
                  <c:v>1455.6461538461499</c:v>
                </c:pt>
                <c:pt idx="2198">
                  <c:v>1455.6461538461499</c:v>
                </c:pt>
                <c:pt idx="2199">
                  <c:v>1455.6461538461499</c:v>
                </c:pt>
                <c:pt idx="2200">
                  <c:v>1442.16153846154</c:v>
                </c:pt>
                <c:pt idx="2201">
                  <c:v>1442.16153846154</c:v>
                </c:pt>
                <c:pt idx="2202">
                  <c:v>1442.16153846154</c:v>
                </c:pt>
                <c:pt idx="2203">
                  <c:v>1442.16153846154</c:v>
                </c:pt>
                <c:pt idx="2204">
                  <c:v>1442.16153846154</c:v>
                </c:pt>
                <c:pt idx="2205">
                  <c:v>1442.16153846154</c:v>
                </c:pt>
                <c:pt idx="2206">
                  <c:v>1442.16153846154</c:v>
                </c:pt>
                <c:pt idx="2207">
                  <c:v>1442.16153846154</c:v>
                </c:pt>
                <c:pt idx="2208">
                  <c:v>1442.16153846154</c:v>
                </c:pt>
                <c:pt idx="2209">
                  <c:v>1442.16153846154</c:v>
                </c:pt>
                <c:pt idx="2210">
                  <c:v>1304.3076923076901</c:v>
                </c:pt>
                <c:pt idx="2211">
                  <c:v>1304.3076923076901</c:v>
                </c:pt>
                <c:pt idx="2212">
                  <c:v>1304.3076923076901</c:v>
                </c:pt>
                <c:pt idx="2213">
                  <c:v>1304.3076923076901</c:v>
                </c:pt>
                <c:pt idx="2214">
                  <c:v>1304.3076923076901</c:v>
                </c:pt>
                <c:pt idx="2215">
                  <c:v>1304.3076923076901</c:v>
                </c:pt>
                <c:pt idx="2216">
                  <c:v>1304.3076923076901</c:v>
                </c:pt>
                <c:pt idx="2217">
                  <c:v>1304.3076923076901</c:v>
                </c:pt>
                <c:pt idx="2218">
                  <c:v>1304.3076923076901</c:v>
                </c:pt>
                <c:pt idx="2219">
                  <c:v>1304.3076923076901</c:v>
                </c:pt>
                <c:pt idx="2220">
                  <c:v>1287.6538461538501</c:v>
                </c:pt>
                <c:pt idx="2221">
                  <c:v>1287.6538461538501</c:v>
                </c:pt>
                <c:pt idx="2222">
                  <c:v>1287.6538461538501</c:v>
                </c:pt>
                <c:pt idx="2223">
                  <c:v>1287.6538461538501</c:v>
                </c:pt>
                <c:pt idx="2224">
                  <c:v>1287.6538461538501</c:v>
                </c:pt>
                <c:pt idx="2225">
                  <c:v>1287.6538461538501</c:v>
                </c:pt>
                <c:pt idx="2226">
                  <c:v>1287.6538461538501</c:v>
                </c:pt>
                <c:pt idx="2227">
                  <c:v>1287.6538461538501</c:v>
                </c:pt>
                <c:pt idx="2228">
                  <c:v>1287.6538461538501</c:v>
                </c:pt>
                <c:pt idx="2229">
                  <c:v>1287.6538461538501</c:v>
                </c:pt>
                <c:pt idx="2230">
                  <c:v>1153.3538461538501</c:v>
                </c:pt>
                <c:pt idx="2231">
                  <c:v>1153.3538461538501</c:v>
                </c:pt>
                <c:pt idx="2232">
                  <c:v>1153.3538461538501</c:v>
                </c:pt>
                <c:pt idx="2233">
                  <c:v>1153.3538461538501</c:v>
                </c:pt>
                <c:pt idx="2234">
                  <c:v>1153.3538461538501</c:v>
                </c:pt>
                <c:pt idx="2235">
                  <c:v>1153.3538461538501</c:v>
                </c:pt>
                <c:pt idx="2236">
                  <c:v>1153.3538461538501</c:v>
                </c:pt>
                <c:pt idx="2237">
                  <c:v>1153.3538461538501</c:v>
                </c:pt>
                <c:pt idx="2238">
                  <c:v>1153.3538461538501</c:v>
                </c:pt>
                <c:pt idx="2239">
                  <c:v>1153.3538461538501</c:v>
                </c:pt>
                <c:pt idx="2240">
                  <c:v>1136.6461538461499</c:v>
                </c:pt>
                <c:pt idx="2241">
                  <c:v>1136.6461538461499</c:v>
                </c:pt>
                <c:pt idx="2242">
                  <c:v>1136.6461538461499</c:v>
                </c:pt>
                <c:pt idx="2243">
                  <c:v>1136.6461538461499</c:v>
                </c:pt>
                <c:pt idx="2244">
                  <c:v>1136.6461538461499</c:v>
                </c:pt>
                <c:pt idx="2245">
                  <c:v>1136.6461538461499</c:v>
                </c:pt>
                <c:pt idx="2246">
                  <c:v>1136.6461538461499</c:v>
                </c:pt>
                <c:pt idx="2247">
                  <c:v>1136.6461538461499</c:v>
                </c:pt>
                <c:pt idx="2248">
                  <c:v>1136.6461538461499</c:v>
                </c:pt>
                <c:pt idx="2249">
                  <c:v>1136.6461538461499</c:v>
                </c:pt>
                <c:pt idx="2250">
                  <c:v>1014.38461538462</c:v>
                </c:pt>
                <c:pt idx="2251">
                  <c:v>1014.38461538462</c:v>
                </c:pt>
                <c:pt idx="2252">
                  <c:v>1014.38461538462</c:v>
                </c:pt>
                <c:pt idx="2253">
                  <c:v>1014.38461538462</c:v>
                </c:pt>
                <c:pt idx="2254">
                  <c:v>1014.38461538462</c:v>
                </c:pt>
                <c:pt idx="2255">
                  <c:v>1014.38461538462</c:v>
                </c:pt>
                <c:pt idx="2256">
                  <c:v>1014.38461538462</c:v>
                </c:pt>
                <c:pt idx="2257">
                  <c:v>1014.38461538462</c:v>
                </c:pt>
                <c:pt idx="2258">
                  <c:v>1014.38461538462</c:v>
                </c:pt>
                <c:pt idx="2259">
                  <c:v>1014.38461538462</c:v>
                </c:pt>
                <c:pt idx="2260">
                  <c:v>997.72307692307697</c:v>
                </c:pt>
                <c:pt idx="2261">
                  <c:v>997.72307692307697</c:v>
                </c:pt>
                <c:pt idx="2262">
                  <c:v>997.72307692307697</c:v>
                </c:pt>
                <c:pt idx="2263">
                  <c:v>997.72307692307697</c:v>
                </c:pt>
                <c:pt idx="2264">
                  <c:v>997.72307692307697</c:v>
                </c:pt>
                <c:pt idx="2265">
                  <c:v>997.72307692307697</c:v>
                </c:pt>
                <c:pt idx="2266">
                  <c:v>997.72307692307697</c:v>
                </c:pt>
                <c:pt idx="2267">
                  <c:v>997.72307692307697</c:v>
                </c:pt>
                <c:pt idx="2268">
                  <c:v>997.72307692307697</c:v>
                </c:pt>
                <c:pt idx="2269">
                  <c:v>997.72307692307697</c:v>
                </c:pt>
                <c:pt idx="2270">
                  <c:v>867.24615384615402</c:v>
                </c:pt>
                <c:pt idx="2271">
                  <c:v>867.24615384615402</c:v>
                </c:pt>
                <c:pt idx="2272">
                  <c:v>867.24615384615402</c:v>
                </c:pt>
                <c:pt idx="2273">
                  <c:v>867.24615384615402</c:v>
                </c:pt>
                <c:pt idx="2274">
                  <c:v>867.24615384615402</c:v>
                </c:pt>
                <c:pt idx="2275">
                  <c:v>867.24615384615402</c:v>
                </c:pt>
                <c:pt idx="2276">
                  <c:v>867.24615384615402</c:v>
                </c:pt>
                <c:pt idx="2277">
                  <c:v>867.24615384615402</c:v>
                </c:pt>
                <c:pt idx="2278">
                  <c:v>867.24615384615402</c:v>
                </c:pt>
                <c:pt idx="2279">
                  <c:v>867.24615384615402</c:v>
                </c:pt>
                <c:pt idx="2280">
                  <c:v>850.52307692307704</c:v>
                </c:pt>
                <c:pt idx="2281">
                  <c:v>850.52307692307704</c:v>
                </c:pt>
                <c:pt idx="2282">
                  <c:v>850.52307692307704</c:v>
                </c:pt>
                <c:pt idx="2283">
                  <c:v>850.52307692307704</c:v>
                </c:pt>
                <c:pt idx="2284">
                  <c:v>850.52307692307704</c:v>
                </c:pt>
                <c:pt idx="2285">
                  <c:v>850.52307692307704</c:v>
                </c:pt>
                <c:pt idx="2286">
                  <c:v>850.52307692307704</c:v>
                </c:pt>
                <c:pt idx="2287">
                  <c:v>850.52307692307704</c:v>
                </c:pt>
                <c:pt idx="2288">
                  <c:v>850.52307692307704</c:v>
                </c:pt>
                <c:pt idx="2289">
                  <c:v>850.52307692307704</c:v>
                </c:pt>
                <c:pt idx="2290">
                  <c:v>721.01538461538496</c:v>
                </c:pt>
                <c:pt idx="2291">
                  <c:v>721.01538461538496</c:v>
                </c:pt>
                <c:pt idx="2292">
                  <c:v>721.01538461538496</c:v>
                </c:pt>
                <c:pt idx="2293">
                  <c:v>721.01538461538496</c:v>
                </c:pt>
                <c:pt idx="2294">
                  <c:v>721.01538461538496</c:v>
                </c:pt>
                <c:pt idx="2295">
                  <c:v>721.01538461538496</c:v>
                </c:pt>
                <c:pt idx="2296">
                  <c:v>721.01538461538496</c:v>
                </c:pt>
                <c:pt idx="2297">
                  <c:v>721.01538461538496</c:v>
                </c:pt>
                <c:pt idx="2298">
                  <c:v>721.01538461538496</c:v>
                </c:pt>
                <c:pt idx="2299">
                  <c:v>721.01538461538496</c:v>
                </c:pt>
                <c:pt idx="2300">
                  <c:v>698.56923076923101</c:v>
                </c:pt>
                <c:pt idx="2301">
                  <c:v>698.56923076923101</c:v>
                </c:pt>
                <c:pt idx="2302">
                  <c:v>698.56923076923101</c:v>
                </c:pt>
                <c:pt idx="2303">
                  <c:v>698.56923076923101</c:v>
                </c:pt>
                <c:pt idx="2304">
                  <c:v>698.56923076923101</c:v>
                </c:pt>
                <c:pt idx="2305">
                  <c:v>698.56923076923101</c:v>
                </c:pt>
                <c:pt idx="2306">
                  <c:v>698.56923076923101</c:v>
                </c:pt>
                <c:pt idx="2307">
                  <c:v>698.56923076923101</c:v>
                </c:pt>
                <c:pt idx="2308">
                  <c:v>698.56923076923101</c:v>
                </c:pt>
                <c:pt idx="2309">
                  <c:v>698.56923076923101</c:v>
                </c:pt>
                <c:pt idx="2310">
                  <c:v>593.73076923076997</c:v>
                </c:pt>
                <c:pt idx="2311">
                  <c:v>593.73076923076997</c:v>
                </c:pt>
                <c:pt idx="2312">
                  <c:v>593.73076923076997</c:v>
                </c:pt>
                <c:pt idx="2313">
                  <c:v>593.73076923076997</c:v>
                </c:pt>
                <c:pt idx="2314">
                  <c:v>593.73076923076997</c:v>
                </c:pt>
                <c:pt idx="2315">
                  <c:v>593.73076923076997</c:v>
                </c:pt>
                <c:pt idx="2316">
                  <c:v>593.73076923076997</c:v>
                </c:pt>
                <c:pt idx="2317">
                  <c:v>593.73076923076997</c:v>
                </c:pt>
                <c:pt idx="2318">
                  <c:v>593.73076923076997</c:v>
                </c:pt>
                <c:pt idx="2319">
                  <c:v>593.73076923076997</c:v>
                </c:pt>
                <c:pt idx="2320">
                  <c:v>593.73076923076997</c:v>
                </c:pt>
                <c:pt idx="2321">
                  <c:v>593.73076923076997</c:v>
                </c:pt>
                <c:pt idx="2322">
                  <c:v>593.73076923076997</c:v>
                </c:pt>
                <c:pt idx="2323">
                  <c:v>593.73076923076997</c:v>
                </c:pt>
                <c:pt idx="2324">
                  <c:v>593.73076923076997</c:v>
                </c:pt>
                <c:pt idx="2325">
                  <c:v>593.73076923076997</c:v>
                </c:pt>
                <c:pt idx="2326">
                  <c:v>593.73076923076997</c:v>
                </c:pt>
                <c:pt idx="2327">
                  <c:v>593.73076923076997</c:v>
                </c:pt>
                <c:pt idx="2328">
                  <c:v>593.73076923076997</c:v>
                </c:pt>
                <c:pt idx="2329">
                  <c:v>593.73076923076997</c:v>
                </c:pt>
                <c:pt idx="2330">
                  <c:v>471.2</c:v>
                </c:pt>
                <c:pt idx="2331">
                  <c:v>471.2</c:v>
                </c:pt>
                <c:pt idx="2332">
                  <c:v>471.2</c:v>
                </c:pt>
                <c:pt idx="2333">
                  <c:v>471.2</c:v>
                </c:pt>
                <c:pt idx="2334">
                  <c:v>471.2</c:v>
                </c:pt>
                <c:pt idx="2335">
                  <c:v>471.2</c:v>
                </c:pt>
                <c:pt idx="2336">
                  <c:v>471.2</c:v>
                </c:pt>
                <c:pt idx="2337">
                  <c:v>471.2</c:v>
                </c:pt>
                <c:pt idx="2338">
                  <c:v>471.2</c:v>
                </c:pt>
                <c:pt idx="2339">
                  <c:v>471.2</c:v>
                </c:pt>
                <c:pt idx="2340">
                  <c:v>471.2</c:v>
                </c:pt>
                <c:pt idx="2341">
                  <c:v>471.2</c:v>
                </c:pt>
                <c:pt idx="2342">
                  <c:v>471.2</c:v>
                </c:pt>
                <c:pt idx="2343">
                  <c:v>471.2</c:v>
                </c:pt>
                <c:pt idx="2344">
                  <c:v>471.2</c:v>
                </c:pt>
                <c:pt idx="2345">
                  <c:v>471.2</c:v>
                </c:pt>
                <c:pt idx="2346">
                  <c:v>471.2</c:v>
                </c:pt>
                <c:pt idx="2347">
                  <c:v>471.2</c:v>
                </c:pt>
                <c:pt idx="2348">
                  <c:v>471.2</c:v>
                </c:pt>
                <c:pt idx="2349">
                  <c:v>471.2</c:v>
                </c:pt>
                <c:pt idx="2350">
                  <c:v>382.35384615384601</c:v>
                </c:pt>
                <c:pt idx="2351">
                  <c:v>382.35384615384601</c:v>
                </c:pt>
                <c:pt idx="2352">
                  <c:v>382.35384615384601</c:v>
                </c:pt>
                <c:pt idx="2353">
                  <c:v>382.35384615384601</c:v>
                </c:pt>
                <c:pt idx="2354">
                  <c:v>382.35384615384601</c:v>
                </c:pt>
                <c:pt idx="2355">
                  <c:v>382.35384615384601</c:v>
                </c:pt>
                <c:pt idx="2356">
                  <c:v>382.35384615384601</c:v>
                </c:pt>
                <c:pt idx="2357">
                  <c:v>382.35384615384601</c:v>
                </c:pt>
                <c:pt idx="2358">
                  <c:v>382.35384615384601</c:v>
                </c:pt>
                <c:pt idx="2359">
                  <c:v>382.35384615384601</c:v>
                </c:pt>
                <c:pt idx="2360">
                  <c:v>382.35384615384601</c:v>
                </c:pt>
                <c:pt idx="2361">
                  <c:v>382.35384615384601</c:v>
                </c:pt>
                <c:pt idx="2362">
                  <c:v>382.35384615384601</c:v>
                </c:pt>
                <c:pt idx="2363">
                  <c:v>382.35384615384601</c:v>
                </c:pt>
                <c:pt idx="2364">
                  <c:v>382.35384615384601</c:v>
                </c:pt>
                <c:pt idx="2365">
                  <c:v>382.35384615384601</c:v>
                </c:pt>
                <c:pt idx="2366">
                  <c:v>382.35384615384601</c:v>
                </c:pt>
                <c:pt idx="2367">
                  <c:v>382.35384615384601</c:v>
                </c:pt>
                <c:pt idx="2368">
                  <c:v>382.35384615384601</c:v>
                </c:pt>
                <c:pt idx="2369">
                  <c:v>382.35384615384601</c:v>
                </c:pt>
                <c:pt idx="2370">
                  <c:v>276.21538461538501</c:v>
                </c:pt>
                <c:pt idx="2371">
                  <c:v>276.21538461538501</c:v>
                </c:pt>
                <c:pt idx="2372">
                  <c:v>276.21538461538501</c:v>
                </c:pt>
                <c:pt idx="2373">
                  <c:v>276.21538461538501</c:v>
                </c:pt>
                <c:pt idx="2374">
                  <c:v>276.21538461538501</c:v>
                </c:pt>
                <c:pt idx="2375">
                  <c:v>276.21538461538501</c:v>
                </c:pt>
                <c:pt idx="2376">
                  <c:v>276.21538461538501</c:v>
                </c:pt>
                <c:pt idx="2377">
                  <c:v>276.21538461538501</c:v>
                </c:pt>
                <c:pt idx="2378">
                  <c:v>276.21538461538501</c:v>
                </c:pt>
                <c:pt idx="2379">
                  <c:v>276.21538461538501</c:v>
                </c:pt>
                <c:pt idx="2380">
                  <c:v>276.21538461538501</c:v>
                </c:pt>
                <c:pt idx="2381">
                  <c:v>276.21538461538501</c:v>
                </c:pt>
                <c:pt idx="2382">
                  <c:v>276.21538461538501</c:v>
                </c:pt>
                <c:pt idx="2383">
                  <c:v>276.21538461538501</c:v>
                </c:pt>
                <c:pt idx="2384">
                  <c:v>276.21538461538501</c:v>
                </c:pt>
                <c:pt idx="2385">
                  <c:v>276.21538461538501</c:v>
                </c:pt>
                <c:pt idx="2386">
                  <c:v>276.21538461538501</c:v>
                </c:pt>
                <c:pt idx="2387">
                  <c:v>276.21538461538501</c:v>
                </c:pt>
                <c:pt idx="2388">
                  <c:v>276.21538461538501</c:v>
                </c:pt>
                <c:pt idx="2389">
                  <c:v>276.21538461538501</c:v>
                </c:pt>
                <c:pt idx="2390">
                  <c:v>172.315384615385</c:v>
                </c:pt>
                <c:pt idx="2391">
                  <c:v>172.315384615385</c:v>
                </c:pt>
                <c:pt idx="2392">
                  <c:v>172.315384615385</c:v>
                </c:pt>
                <c:pt idx="2393">
                  <c:v>172.315384615385</c:v>
                </c:pt>
                <c:pt idx="2394">
                  <c:v>172.315384615385</c:v>
                </c:pt>
                <c:pt idx="2395">
                  <c:v>172.315384615385</c:v>
                </c:pt>
                <c:pt idx="2396">
                  <c:v>172.315384615385</c:v>
                </c:pt>
                <c:pt idx="2397">
                  <c:v>172.315384615385</c:v>
                </c:pt>
                <c:pt idx="2398">
                  <c:v>172.315384615385</c:v>
                </c:pt>
                <c:pt idx="2399">
                  <c:v>172.315384615385</c:v>
                </c:pt>
                <c:pt idx="2400">
                  <c:v>172.315384615385</c:v>
                </c:pt>
                <c:pt idx="2401">
                  <c:v>172.315384615385</c:v>
                </c:pt>
                <c:pt idx="2402">
                  <c:v>172.315384615385</c:v>
                </c:pt>
                <c:pt idx="2403">
                  <c:v>172.315384615385</c:v>
                </c:pt>
                <c:pt idx="2404">
                  <c:v>172.315384615385</c:v>
                </c:pt>
                <c:pt idx="2405">
                  <c:v>172.315384615385</c:v>
                </c:pt>
                <c:pt idx="2406">
                  <c:v>172.315384615385</c:v>
                </c:pt>
                <c:pt idx="2407">
                  <c:v>172.315384615385</c:v>
                </c:pt>
                <c:pt idx="2408">
                  <c:v>172.315384615385</c:v>
                </c:pt>
                <c:pt idx="2409">
                  <c:v>172.315384615385</c:v>
                </c:pt>
                <c:pt idx="2410">
                  <c:v>102.07692307692299</c:v>
                </c:pt>
                <c:pt idx="2411">
                  <c:v>102.07692307692299</c:v>
                </c:pt>
                <c:pt idx="2412">
                  <c:v>102.07692307692299</c:v>
                </c:pt>
                <c:pt idx="2413">
                  <c:v>102.07692307692299</c:v>
                </c:pt>
                <c:pt idx="2414">
                  <c:v>102.07692307692299</c:v>
                </c:pt>
                <c:pt idx="2415">
                  <c:v>102.07692307692299</c:v>
                </c:pt>
                <c:pt idx="2416">
                  <c:v>102.07692307692299</c:v>
                </c:pt>
                <c:pt idx="2417">
                  <c:v>102.07692307692299</c:v>
                </c:pt>
                <c:pt idx="2418">
                  <c:v>102.07692307692299</c:v>
                </c:pt>
                <c:pt idx="2419">
                  <c:v>102.07692307692299</c:v>
                </c:pt>
                <c:pt idx="2420">
                  <c:v>102.07692307692299</c:v>
                </c:pt>
                <c:pt idx="2421">
                  <c:v>102.07692307692299</c:v>
                </c:pt>
                <c:pt idx="2422">
                  <c:v>102.07692307692299</c:v>
                </c:pt>
                <c:pt idx="2423">
                  <c:v>102.07692307692299</c:v>
                </c:pt>
                <c:pt idx="2424">
                  <c:v>102.07692307692299</c:v>
                </c:pt>
                <c:pt idx="2425">
                  <c:v>102.07692307692299</c:v>
                </c:pt>
                <c:pt idx="2426">
                  <c:v>102.07692307692299</c:v>
                </c:pt>
                <c:pt idx="2427">
                  <c:v>102.07692307692299</c:v>
                </c:pt>
                <c:pt idx="2428">
                  <c:v>102.07692307692299</c:v>
                </c:pt>
                <c:pt idx="2429">
                  <c:v>102.07692307692299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6"/>
          <c:order val="6"/>
          <c:tx>
            <c:v>35 mA</c:v>
          </c:tx>
          <c:marker>
            <c:symbol val="none"/>
          </c:marker>
          <c:val>
            <c:numRef>
              <c:f>BigPixels_70KV_PMMA!$B$7:$CPA$7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1238.77692307692</c:v>
                </c:pt>
                <c:pt idx="201">
                  <c:v>1238.77692307692</c:v>
                </c:pt>
                <c:pt idx="202">
                  <c:v>1238.77692307692</c:v>
                </c:pt>
                <c:pt idx="203">
                  <c:v>1238.77692307692</c:v>
                </c:pt>
                <c:pt idx="204">
                  <c:v>1238.77692307692</c:v>
                </c:pt>
                <c:pt idx="205">
                  <c:v>1238.77692307692</c:v>
                </c:pt>
                <c:pt idx="206">
                  <c:v>1238.77692307692</c:v>
                </c:pt>
                <c:pt idx="207">
                  <c:v>1238.77692307692</c:v>
                </c:pt>
                <c:pt idx="208">
                  <c:v>1238.77692307692</c:v>
                </c:pt>
                <c:pt idx="209">
                  <c:v>1238.77692307692</c:v>
                </c:pt>
                <c:pt idx="210">
                  <c:v>1238.77692307692</c:v>
                </c:pt>
                <c:pt idx="211">
                  <c:v>1238.77692307692</c:v>
                </c:pt>
                <c:pt idx="212">
                  <c:v>1238.77692307692</c:v>
                </c:pt>
                <c:pt idx="213">
                  <c:v>1238.77692307692</c:v>
                </c:pt>
                <c:pt idx="214">
                  <c:v>1238.77692307692</c:v>
                </c:pt>
                <c:pt idx="215">
                  <c:v>1238.77692307692</c:v>
                </c:pt>
                <c:pt idx="216">
                  <c:v>1238.77692307692</c:v>
                </c:pt>
                <c:pt idx="217">
                  <c:v>1238.77692307692</c:v>
                </c:pt>
                <c:pt idx="218">
                  <c:v>1238.77692307692</c:v>
                </c:pt>
                <c:pt idx="219">
                  <c:v>1238.77692307692</c:v>
                </c:pt>
                <c:pt idx="220">
                  <c:v>3022.13846153846</c:v>
                </c:pt>
                <c:pt idx="221">
                  <c:v>3022.13846153846</c:v>
                </c:pt>
                <c:pt idx="222">
                  <c:v>3022.13846153846</c:v>
                </c:pt>
                <c:pt idx="223">
                  <c:v>3022.13846153846</c:v>
                </c:pt>
                <c:pt idx="224">
                  <c:v>3022.13846153846</c:v>
                </c:pt>
                <c:pt idx="225">
                  <c:v>3022.13846153846</c:v>
                </c:pt>
                <c:pt idx="226">
                  <c:v>3022.13846153846</c:v>
                </c:pt>
                <c:pt idx="227">
                  <c:v>3022.13846153846</c:v>
                </c:pt>
                <c:pt idx="228">
                  <c:v>3022.13846153846</c:v>
                </c:pt>
                <c:pt idx="229">
                  <c:v>3022.13846153846</c:v>
                </c:pt>
                <c:pt idx="230">
                  <c:v>3022.13846153846</c:v>
                </c:pt>
                <c:pt idx="231">
                  <c:v>3022.13846153846</c:v>
                </c:pt>
                <c:pt idx="232">
                  <c:v>3022.13846153846</c:v>
                </c:pt>
                <c:pt idx="233">
                  <c:v>3022.13846153846</c:v>
                </c:pt>
                <c:pt idx="234">
                  <c:v>3022.13846153846</c:v>
                </c:pt>
                <c:pt idx="235">
                  <c:v>3022.13846153846</c:v>
                </c:pt>
                <c:pt idx="236">
                  <c:v>3022.13846153846</c:v>
                </c:pt>
                <c:pt idx="237">
                  <c:v>3022.13846153846</c:v>
                </c:pt>
                <c:pt idx="238">
                  <c:v>3022.13846153846</c:v>
                </c:pt>
                <c:pt idx="239">
                  <c:v>3022.13846153846</c:v>
                </c:pt>
                <c:pt idx="240">
                  <c:v>4033.4846153846102</c:v>
                </c:pt>
                <c:pt idx="241">
                  <c:v>4033.4846153846102</c:v>
                </c:pt>
                <c:pt idx="242">
                  <c:v>4033.4846153846102</c:v>
                </c:pt>
                <c:pt idx="243">
                  <c:v>4033.4846153846102</c:v>
                </c:pt>
                <c:pt idx="244">
                  <c:v>4033.4846153846102</c:v>
                </c:pt>
                <c:pt idx="245">
                  <c:v>4033.4846153846102</c:v>
                </c:pt>
                <c:pt idx="246">
                  <c:v>4033.4846153846102</c:v>
                </c:pt>
                <c:pt idx="247">
                  <c:v>4033.4846153846102</c:v>
                </c:pt>
                <c:pt idx="248">
                  <c:v>4033.4846153846102</c:v>
                </c:pt>
                <c:pt idx="249">
                  <c:v>4033.4846153846102</c:v>
                </c:pt>
                <c:pt idx="250">
                  <c:v>4033.4846153846102</c:v>
                </c:pt>
                <c:pt idx="251">
                  <c:v>4033.4846153846102</c:v>
                </c:pt>
                <c:pt idx="252">
                  <c:v>4033.4846153846102</c:v>
                </c:pt>
                <c:pt idx="253">
                  <c:v>4033.4846153846102</c:v>
                </c:pt>
                <c:pt idx="254">
                  <c:v>4033.4846153846102</c:v>
                </c:pt>
                <c:pt idx="255">
                  <c:v>4033.4846153846102</c:v>
                </c:pt>
                <c:pt idx="256">
                  <c:v>4033.4846153846102</c:v>
                </c:pt>
                <c:pt idx="257">
                  <c:v>4033.4846153846102</c:v>
                </c:pt>
                <c:pt idx="258">
                  <c:v>4033.4846153846102</c:v>
                </c:pt>
                <c:pt idx="259">
                  <c:v>4033.4846153846102</c:v>
                </c:pt>
                <c:pt idx="260">
                  <c:v>5397.8307692307699</c:v>
                </c:pt>
                <c:pt idx="261">
                  <c:v>5397.8307692307699</c:v>
                </c:pt>
                <c:pt idx="262">
                  <c:v>5397.8307692307699</c:v>
                </c:pt>
                <c:pt idx="263">
                  <c:v>5397.8307692307699</c:v>
                </c:pt>
                <c:pt idx="264">
                  <c:v>5397.8307692307699</c:v>
                </c:pt>
                <c:pt idx="265">
                  <c:v>5397.8307692307699</c:v>
                </c:pt>
                <c:pt idx="266">
                  <c:v>5397.8307692307699</c:v>
                </c:pt>
                <c:pt idx="267">
                  <c:v>5397.8307692307699</c:v>
                </c:pt>
                <c:pt idx="268">
                  <c:v>5397.8307692307699</c:v>
                </c:pt>
                <c:pt idx="269">
                  <c:v>5397.8307692307699</c:v>
                </c:pt>
                <c:pt idx="270">
                  <c:v>5397.8307692307699</c:v>
                </c:pt>
                <c:pt idx="271">
                  <c:v>5397.8307692307699</c:v>
                </c:pt>
                <c:pt idx="272">
                  <c:v>5397.8307692307699</c:v>
                </c:pt>
                <c:pt idx="273">
                  <c:v>5397.8307692307699</c:v>
                </c:pt>
                <c:pt idx="274">
                  <c:v>5397.8307692307699</c:v>
                </c:pt>
                <c:pt idx="275">
                  <c:v>5397.8307692307699</c:v>
                </c:pt>
                <c:pt idx="276">
                  <c:v>5397.8307692307699</c:v>
                </c:pt>
                <c:pt idx="277">
                  <c:v>5397.8307692307699</c:v>
                </c:pt>
                <c:pt idx="278">
                  <c:v>5397.8307692307699</c:v>
                </c:pt>
                <c:pt idx="279">
                  <c:v>5397.8307692307699</c:v>
                </c:pt>
                <c:pt idx="280">
                  <c:v>6605.22307692308</c:v>
                </c:pt>
                <c:pt idx="281">
                  <c:v>6605.22307692308</c:v>
                </c:pt>
                <c:pt idx="282">
                  <c:v>6605.22307692308</c:v>
                </c:pt>
                <c:pt idx="283">
                  <c:v>6605.22307692308</c:v>
                </c:pt>
                <c:pt idx="284">
                  <c:v>6605.22307692308</c:v>
                </c:pt>
                <c:pt idx="285">
                  <c:v>6605.22307692308</c:v>
                </c:pt>
                <c:pt idx="286">
                  <c:v>6605.22307692308</c:v>
                </c:pt>
                <c:pt idx="287">
                  <c:v>6605.22307692308</c:v>
                </c:pt>
                <c:pt idx="288">
                  <c:v>6605.22307692308</c:v>
                </c:pt>
                <c:pt idx="289">
                  <c:v>6605.22307692308</c:v>
                </c:pt>
                <c:pt idx="290">
                  <c:v>6605.22307692308</c:v>
                </c:pt>
                <c:pt idx="291">
                  <c:v>6605.22307692308</c:v>
                </c:pt>
                <c:pt idx="292">
                  <c:v>6605.22307692308</c:v>
                </c:pt>
                <c:pt idx="293">
                  <c:v>6605.22307692308</c:v>
                </c:pt>
                <c:pt idx="294">
                  <c:v>6605.22307692308</c:v>
                </c:pt>
                <c:pt idx="295">
                  <c:v>6605.22307692308</c:v>
                </c:pt>
                <c:pt idx="296">
                  <c:v>6605.22307692308</c:v>
                </c:pt>
                <c:pt idx="297">
                  <c:v>6605.22307692308</c:v>
                </c:pt>
                <c:pt idx="298">
                  <c:v>6605.22307692308</c:v>
                </c:pt>
                <c:pt idx="299">
                  <c:v>6605.22307692308</c:v>
                </c:pt>
                <c:pt idx="300">
                  <c:v>7684.6769230769196</c:v>
                </c:pt>
                <c:pt idx="301">
                  <c:v>7684.6769230769196</c:v>
                </c:pt>
                <c:pt idx="302">
                  <c:v>7684.6769230769196</c:v>
                </c:pt>
                <c:pt idx="303">
                  <c:v>7684.6769230769196</c:v>
                </c:pt>
                <c:pt idx="304">
                  <c:v>7684.6769230769196</c:v>
                </c:pt>
                <c:pt idx="305">
                  <c:v>7684.6769230769196</c:v>
                </c:pt>
                <c:pt idx="306">
                  <c:v>7684.6769230769196</c:v>
                </c:pt>
                <c:pt idx="307">
                  <c:v>7684.6769230769196</c:v>
                </c:pt>
                <c:pt idx="308">
                  <c:v>7684.6769230769196</c:v>
                </c:pt>
                <c:pt idx="309">
                  <c:v>7684.6769230769196</c:v>
                </c:pt>
                <c:pt idx="310">
                  <c:v>7684.6769230769196</c:v>
                </c:pt>
                <c:pt idx="311">
                  <c:v>7684.6769230769196</c:v>
                </c:pt>
                <c:pt idx="312">
                  <c:v>7684.6769230769196</c:v>
                </c:pt>
                <c:pt idx="313">
                  <c:v>7684.6769230769196</c:v>
                </c:pt>
                <c:pt idx="314">
                  <c:v>7684.6769230769196</c:v>
                </c:pt>
                <c:pt idx="315">
                  <c:v>7684.6769230769196</c:v>
                </c:pt>
                <c:pt idx="316">
                  <c:v>7684.6769230769196</c:v>
                </c:pt>
                <c:pt idx="317">
                  <c:v>7684.6769230769196</c:v>
                </c:pt>
                <c:pt idx="318">
                  <c:v>7684.6769230769196</c:v>
                </c:pt>
                <c:pt idx="319">
                  <c:v>7684.6769230769196</c:v>
                </c:pt>
                <c:pt idx="320">
                  <c:v>8946.4153846153804</c:v>
                </c:pt>
                <c:pt idx="321">
                  <c:v>8946.4153846153804</c:v>
                </c:pt>
                <c:pt idx="322">
                  <c:v>8946.4153846153804</c:v>
                </c:pt>
                <c:pt idx="323">
                  <c:v>8946.4153846153804</c:v>
                </c:pt>
                <c:pt idx="324">
                  <c:v>8946.4153846153804</c:v>
                </c:pt>
                <c:pt idx="325">
                  <c:v>8946.4153846153804</c:v>
                </c:pt>
                <c:pt idx="326">
                  <c:v>8946.4153846153804</c:v>
                </c:pt>
                <c:pt idx="327">
                  <c:v>8946.4153846153804</c:v>
                </c:pt>
                <c:pt idx="328">
                  <c:v>8946.4153846153804</c:v>
                </c:pt>
                <c:pt idx="329">
                  <c:v>8946.4153846153804</c:v>
                </c:pt>
                <c:pt idx="330">
                  <c:v>9318.9307692307702</c:v>
                </c:pt>
                <c:pt idx="331">
                  <c:v>9318.9307692307702</c:v>
                </c:pt>
                <c:pt idx="332">
                  <c:v>9318.9307692307702</c:v>
                </c:pt>
                <c:pt idx="333">
                  <c:v>9318.9307692307702</c:v>
                </c:pt>
                <c:pt idx="334">
                  <c:v>9318.9307692307702</c:v>
                </c:pt>
                <c:pt idx="335">
                  <c:v>9318.9307692307702</c:v>
                </c:pt>
                <c:pt idx="336">
                  <c:v>9318.9307692307702</c:v>
                </c:pt>
                <c:pt idx="337">
                  <c:v>9318.9307692307702</c:v>
                </c:pt>
                <c:pt idx="338">
                  <c:v>9318.9307692307702</c:v>
                </c:pt>
                <c:pt idx="339">
                  <c:v>9318.9307692307702</c:v>
                </c:pt>
                <c:pt idx="340">
                  <c:v>10445.4</c:v>
                </c:pt>
                <c:pt idx="341">
                  <c:v>10445.4</c:v>
                </c:pt>
                <c:pt idx="342">
                  <c:v>10445.4</c:v>
                </c:pt>
                <c:pt idx="343">
                  <c:v>10445.4</c:v>
                </c:pt>
                <c:pt idx="344">
                  <c:v>10445.4</c:v>
                </c:pt>
                <c:pt idx="345">
                  <c:v>10445.4</c:v>
                </c:pt>
                <c:pt idx="346">
                  <c:v>10445.4</c:v>
                </c:pt>
                <c:pt idx="347">
                  <c:v>10445.4</c:v>
                </c:pt>
                <c:pt idx="348">
                  <c:v>10445.4</c:v>
                </c:pt>
                <c:pt idx="349">
                  <c:v>10445.4</c:v>
                </c:pt>
                <c:pt idx="350">
                  <c:v>10252.7076923077</c:v>
                </c:pt>
                <c:pt idx="351">
                  <c:v>10252.7076923077</c:v>
                </c:pt>
                <c:pt idx="352">
                  <c:v>10252.7076923077</c:v>
                </c:pt>
                <c:pt idx="353">
                  <c:v>10252.7076923077</c:v>
                </c:pt>
                <c:pt idx="354">
                  <c:v>10252.7076923077</c:v>
                </c:pt>
                <c:pt idx="355">
                  <c:v>10252.7076923077</c:v>
                </c:pt>
                <c:pt idx="356">
                  <c:v>10252.7076923077</c:v>
                </c:pt>
                <c:pt idx="357">
                  <c:v>10252.7076923077</c:v>
                </c:pt>
                <c:pt idx="358">
                  <c:v>10252.7076923077</c:v>
                </c:pt>
                <c:pt idx="359">
                  <c:v>10252.7076923077</c:v>
                </c:pt>
                <c:pt idx="360">
                  <c:v>11187.2384615385</c:v>
                </c:pt>
                <c:pt idx="361">
                  <c:v>11187.2384615385</c:v>
                </c:pt>
                <c:pt idx="362">
                  <c:v>11187.2384615385</c:v>
                </c:pt>
                <c:pt idx="363">
                  <c:v>11187.2384615385</c:v>
                </c:pt>
                <c:pt idx="364">
                  <c:v>11187.2384615385</c:v>
                </c:pt>
                <c:pt idx="365">
                  <c:v>11187.2384615385</c:v>
                </c:pt>
                <c:pt idx="366">
                  <c:v>11187.2384615385</c:v>
                </c:pt>
                <c:pt idx="367">
                  <c:v>11187.2384615385</c:v>
                </c:pt>
                <c:pt idx="368">
                  <c:v>11187.2384615385</c:v>
                </c:pt>
                <c:pt idx="369">
                  <c:v>11187.2384615385</c:v>
                </c:pt>
                <c:pt idx="370">
                  <c:v>11615.561538461499</c:v>
                </c:pt>
                <c:pt idx="371">
                  <c:v>11615.561538461499</c:v>
                </c:pt>
                <c:pt idx="372">
                  <c:v>11615.561538461499</c:v>
                </c:pt>
                <c:pt idx="373">
                  <c:v>11615.561538461499</c:v>
                </c:pt>
                <c:pt idx="374">
                  <c:v>11615.561538461499</c:v>
                </c:pt>
                <c:pt idx="375">
                  <c:v>11615.561538461499</c:v>
                </c:pt>
                <c:pt idx="376">
                  <c:v>11615.561538461499</c:v>
                </c:pt>
                <c:pt idx="377">
                  <c:v>11615.561538461499</c:v>
                </c:pt>
                <c:pt idx="378">
                  <c:v>11615.561538461499</c:v>
                </c:pt>
                <c:pt idx="379">
                  <c:v>11615.561538461499</c:v>
                </c:pt>
                <c:pt idx="380">
                  <c:v>12693.484615384599</c:v>
                </c:pt>
                <c:pt idx="381">
                  <c:v>12693.484615384599</c:v>
                </c:pt>
                <c:pt idx="382">
                  <c:v>12693.484615384599</c:v>
                </c:pt>
                <c:pt idx="383">
                  <c:v>12693.484615384599</c:v>
                </c:pt>
                <c:pt idx="384">
                  <c:v>12693.484615384599</c:v>
                </c:pt>
                <c:pt idx="385">
                  <c:v>12693.484615384599</c:v>
                </c:pt>
                <c:pt idx="386">
                  <c:v>12693.484615384599</c:v>
                </c:pt>
                <c:pt idx="387">
                  <c:v>12693.484615384599</c:v>
                </c:pt>
                <c:pt idx="388">
                  <c:v>12693.484615384599</c:v>
                </c:pt>
                <c:pt idx="389">
                  <c:v>12693.484615384599</c:v>
                </c:pt>
                <c:pt idx="390">
                  <c:v>12473.884615384601</c:v>
                </c:pt>
                <c:pt idx="391">
                  <c:v>12473.884615384601</c:v>
                </c:pt>
                <c:pt idx="392">
                  <c:v>12473.884615384601</c:v>
                </c:pt>
                <c:pt idx="393">
                  <c:v>12473.884615384601</c:v>
                </c:pt>
                <c:pt idx="394">
                  <c:v>12473.884615384601</c:v>
                </c:pt>
                <c:pt idx="395">
                  <c:v>12473.884615384601</c:v>
                </c:pt>
                <c:pt idx="396">
                  <c:v>12473.884615384601</c:v>
                </c:pt>
                <c:pt idx="397">
                  <c:v>12473.884615384601</c:v>
                </c:pt>
                <c:pt idx="398">
                  <c:v>12473.884615384601</c:v>
                </c:pt>
                <c:pt idx="399">
                  <c:v>12473.884615384601</c:v>
                </c:pt>
                <c:pt idx="400">
                  <c:v>13312.884615384601</c:v>
                </c:pt>
                <c:pt idx="401">
                  <c:v>13312.884615384601</c:v>
                </c:pt>
                <c:pt idx="402">
                  <c:v>13312.884615384601</c:v>
                </c:pt>
                <c:pt idx="403">
                  <c:v>13312.884615384601</c:v>
                </c:pt>
                <c:pt idx="404">
                  <c:v>13312.884615384601</c:v>
                </c:pt>
                <c:pt idx="405">
                  <c:v>13312.884615384601</c:v>
                </c:pt>
                <c:pt idx="406">
                  <c:v>13312.884615384601</c:v>
                </c:pt>
                <c:pt idx="407">
                  <c:v>13312.884615384601</c:v>
                </c:pt>
                <c:pt idx="408">
                  <c:v>13312.884615384601</c:v>
                </c:pt>
                <c:pt idx="409">
                  <c:v>13312.884615384601</c:v>
                </c:pt>
                <c:pt idx="410">
                  <c:v>13225.3384615385</c:v>
                </c:pt>
                <c:pt idx="411">
                  <c:v>13225.3384615385</c:v>
                </c:pt>
                <c:pt idx="412">
                  <c:v>13225.3384615385</c:v>
                </c:pt>
                <c:pt idx="413">
                  <c:v>13225.3384615385</c:v>
                </c:pt>
                <c:pt idx="414">
                  <c:v>13225.3384615385</c:v>
                </c:pt>
                <c:pt idx="415">
                  <c:v>13225.3384615385</c:v>
                </c:pt>
                <c:pt idx="416">
                  <c:v>13225.3384615385</c:v>
                </c:pt>
                <c:pt idx="417">
                  <c:v>13225.3384615385</c:v>
                </c:pt>
                <c:pt idx="418">
                  <c:v>13225.3384615385</c:v>
                </c:pt>
                <c:pt idx="419">
                  <c:v>13225.3384615385</c:v>
                </c:pt>
                <c:pt idx="420">
                  <c:v>14385.3923076923</c:v>
                </c:pt>
                <c:pt idx="421">
                  <c:v>14385.3923076923</c:v>
                </c:pt>
                <c:pt idx="422">
                  <c:v>14385.3923076923</c:v>
                </c:pt>
                <c:pt idx="423">
                  <c:v>14385.3923076923</c:v>
                </c:pt>
                <c:pt idx="424">
                  <c:v>14385.3923076923</c:v>
                </c:pt>
                <c:pt idx="425">
                  <c:v>14385.3923076923</c:v>
                </c:pt>
                <c:pt idx="426">
                  <c:v>14385.3923076923</c:v>
                </c:pt>
                <c:pt idx="427">
                  <c:v>14385.3923076923</c:v>
                </c:pt>
                <c:pt idx="428">
                  <c:v>14385.3923076923</c:v>
                </c:pt>
                <c:pt idx="429">
                  <c:v>14385.3923076923</c:v>
                </c:pt>
                <c:pt idx="430">
                  <c:v>14305.5769230769</c:v>
                </c:pt>
                <c:pt idx="431">
                  <c:v>14305.5769230769</c:v>
                </c:pt>
                <c:pt idx="432">
                  <c:v>14305.5769230769</c:v>
                </c:pt>
                <c:pt idx="433">
                  <c:v>14305.5769230769</c:v>
                </c:pt>
                <c:pt idx="434">
                  <c:v>14305.5769230769</c:v>
                </c:pt>
                <c:pt idx="435">
                  <c:v>14305.5769230769</c:v>
                </c:pt>
                <c:pt idx="436">
                  <c:v>14305.5769230769</c:v>
                </c:pt>
                <c:pt idx="437">
                  <c:v>14305.5769230769</c:v>
                </c:pt>
                <c:pt idx="438">
                  <c:v>14305.5769230769</c:v>
                </c:pt>
                <c:pt idx="439">
                  <c:v>14305.5769230769</c:v>
                </c:pt>
                <c:pt idx="440">
                  <c:v>15376.646153846201</c:v>
                </c:pt>
                <c:pt idx="441">
                  <c:v>15376.646153846201</c:v>
                </c:pt>
                <c:pt idx="442">
                  <c:v>15376.646153846201</c:v>
                </c:pt>
                <c:pt idx="443">
                  <c:v>15376.646153846201</c:v>
                </c:pt>
                <c:pt idx="444">
                  <c:v>15376.646153846201</c:v>
                </c:pt>
                <c:pt idx="445">
                  <c:v>15376.646153846201</c:v>
                </c:pt>
                <c:pt idx="446">
                  <c:v>15376.646153846201</c:v>
                </c:pt>
                <c:pt idx="447">
                  <c:v>15376.646153846201</c:v>
                </c:pt>
                <c:pt idx="448">
                  <c:v>15376.646153846201</c:v>
                </c:pt>
                <c:pt idx="449">
                  <c:v>15376.646153846201</c:v>
                </c:pt>
                <c:pt idx="450">
                  <c:v>15254.007692307699</c:v>
                </c:pt>
                <c:pt idx="451">
                  <c:v>15254.007692307699</c:v>
                </c:pt>
                <c:pt idx="452">
                  <c:v>15254.007692307699</c:v>
                </c:pt>
                <c:pt idx="453">
                  <c:v>15254.007692307699</c:v>
                </c:pt>
                <c:pt idx="454">
                  <c:v>15254.007692307699</c:v>
                </c:pt>
                <c:pt idx="455">
                  <c:v>15254.007692307699</c:v>
                </c:pt>
                <c:pt idx="456">
                  <c:v>15254.007692307699</c:v>
                </c:pt>
                <c:pt idx="457">
                  <c:v>15254.007692307699</c:v>
                </c:pt>
                <c:pt idx="458">
                  <c:v>15254.007692307699</c:v>
                </c:pt>
                <c:pt idx="459">
                  <c:v>15254.007692307699</c:v>
                </c:pt>
                <c:pt idx="460">
                  <c:v>16000.2384615385</c:v>
                </c:pt>
                <c:pt idx="461">
                  <c:v>16000.2384615385</c:v>
                </c:pt>
                <c:pt idx="462">
                  <c:v>16000.2384615385</c:v>
                </c:pt>
                <c:pt idx="463">
                  <c:v>16000.2384615385</c:v>
                </c:pt>
                <c:pt idx="464">
                  <c:v>16000.2384615385</c:v>
                </c:pt>
                <c:pt idx="465">
                  <c:v>16000.2384615385</c:v>
                </c:pt>
                <c:pt idx="466">
                  <c:v>16000.2384615385</c:v>
                </c:pt>
                <c:pt idx="467">
                  <c:v>16000.2384615385</c:v>
                </c:pt>
                <c:pt idx="468">
                  <c:v>16000.2384615385</c:v>
                </c:pt>
                <c:pt idx="469">
                  <c:v>16000.2384615385</c:v>
                </c:pt>
                <c:pt idx="470">
                  <c:v>16089.8692307692</c:v>
                </c:pt>
                <c:pt idx="471">
                  <c:v>16089.8692307692</c:v>
                </c:pt>
                <c:pt idx="472">
                  <c:v>16089.8692307692</c:v>
                </c:pt>
                <c:pt idx="473">
                  <c:v>16089.8692307692</c:v>
                </c:pt>
                <c:pt idx="474">
                  <c:v>16089.8692307692</c:v>
                </c:pt>
                <c:pt idx="475">
                  <c:v>16089.8692307692</c:v>
                </c:pt>
                <c:pt idx="476">
                  <c:v>16089.8692307692</c:v>
                </c:pt>
                <c:pt idx="477">
                  <c:v>16089.8692307692</c:v>
                </c:pt>
                <c:pt idx="478">
                  <c:v>16089.8692307692</c:v>
                </c:pt>
                <c:pt idx="479">
                  <c:v>16089.8692307692</c:v>
                </c:pt>
                <c:pt idx="480">
                  <c:v>17498.169230769199</c:v>
                </c:pt>
                <c:pt idx="481">
                  <c:v>17498.169230769199</c:v>
                </c:pt>
                <c:pt idx="482">
                  <c:v>17498.169230769199</c:v>
                </c:pt>
                <c:pt idx="483">
                  <c:v>17498.169230769199</c:v>
                </c:pt>
                <c:pt idx="484">
                  <c:v>17498.169230769199</c:v>
                </c:pt>
                <c:pt idx="485">
                  <c:v>17498.169230769199</c:v>
                </c:pt>
                <c:pt idx="486">
                  <c:v>17498.169230769199</c:v>
                </c:pt>
                <c:pt idx="487">
                  <c:v>17498.169230769199</c:v>
                </c:pt>
                <c:pt idx="488">
                  <c:v>17498.169230769199</c:v>
                </c:pt>
                <c:pt idx="489">
                  <c:v>17498.169230769199</c:v>
                </c:pt>
                <c:pt idx="490">
                  <c:v>17762.6384615385</c:v>
                </c:pt>
                <c:pt idx="491">
                  <c:v>17762.6384615385</c:v>
                </c:pt>
                <c:pt idx="492">
                  <c:v>17762.6384615385</c:v>
                </c:pt>
                <c:pt idx="493">
                  <c:v>17762.6384615385</c:v>
                </c:pt>
                <c:pt idx="494">
                  <c:v>17762.6384615385</c:v>
                </c:pt>
                <c:pt idx="495">
                  <c:v>17762.6384615385</c:v>
                </c:pt>
                <c:pt idx="496">
                  <c:v>17762.6384615385</c:v>
                </c:pt>
                <c:pt idx="497">
                  <c:v>17762.6384615385</c:v>
                </c:pt>
                <c:pt idx="498">
                  <c:v>17762.6384615385</c:v>
                </c:pt>
                <c:pt idx="499">
                  <c:v>17762.6384615385</c:v>
                </c:pt>
                <c:pt idx="500">
                  <c:v>17858.938461538499</c:v>
                </c:pt>
                <c:pt idx="501">
                  <c:v>17858.938461538499</c:v>
                </c:pt>
                <c:pt idx="502">
                  <c:v>17858.938461538499</c:v>
                </c:pt>
                <c:pt idx="503">
                  <c:v>17858.938461538499</c:v>
                </c:pt>
                <c:pt idx="504">
                  <c:v>17858.938461538499</c:v>
                </c:pt>
                <c:pt idx="505">
                  <c:v>17858.938461538499</c:v>
                </c:pt>
                <c:pt idx="506">
                  <c:v>17858.938461538499</c:v>
                </c:pt>
                <c:pt idx="507">
                  <c:v>17858.938461538499</c:v>
                </c:pt>
                <c:pt idx="508">
                  <c:v>17858.938461538499</c:v>
                </c:pt>
                <c:pt idx="509">
                  <c:v>17858.938461538499</c:v>
                </c:pt>
                <c:pt idx="510">
                  <c:v>18264.8615384615</c:v>
                </c:pt>
                <c:pt idx="511">
                  <c:v>18264.8615384615</c:v>
                </c:pt>
                <c:pt idx="512">
                  <c:v>18264.8615384615</c:v>
                </c:pt>
                <c:pt idx="513">
                  <c:v>18264.8615384615</c:v>
                </c:pt>
                <c:pt idx="514">
                  <c:v>18264.8615384615</c:v>
                </c:pt>
                <c:pt idx="515">
                  <c:v>18264.8615384615</c:v>
                </c:pt>
                <c:pt idx="516">
                  <c:v>18264.8615384615</c:v>
                </c:pt>
                <c:pt idx="517">
                  <c:v>18264.8615384615</c:v>
                </c:pt>
                <c:pt idx="518">
                  <c:v>18264.8615384615</c:v>
                </c:pt>
                <c:pt idx="519">
                  <c:v>18264.8615384615</c:v>
                </c:pt>
                <c:pt idx="520">
                  <c:v>18668.807692307699</c:v>
                </c:pt>
                <c:pt idx="521">
                  <c:v>18668.807692307699</c:v>
                </c:pt>
                <c:pt idx="522">
                  <c:v>18668.807692307699</c:v>
                </c:pt>
                <c:pt idx="523">
                  <c:v>18668.807692307699</c:v>
                </c:pt>
                <c:pt idx="524">
                  <c:v>18668.807692307699</c:v>
                </c:pt>
                <c:pt idx="525">
                  <c:v>18668.807692307699</c:v>
                </c:pt>
                <c:pt idx="526">
                  <c:v>18668.807692307699</c:v>
                </c:pt>
                <c:pt idx="527">
                  <c:v>18668.807692307699</c:v>
                </c:pt>
                <c:pt idx="528">
                  <c:v>18668.807692307699</c:v>
                </c:pt>
                <c:pt idx="529">
                  <c:v>18668.807692307699</c:v>
                </c:pt>
                <c:pt idx="530">
                  <c:v>19094.853846153801</c:v>
                </c:pt>
                <c:pt idx="531">
                  <c:v>19094.853846153801</c:v>
                </c:pt>
                <c:pt idx="532">
                  <c:v>19094.853846153801</c:v>
                </c:pt>
                <c:pt idx="533">
                  <c:v>19094.853846153801</c:v>
                </c:pt>
                <c:pt idx="534">
                  <c:v>19094.853846153801</c:v>
                </c:pt>
                <c:pt idx="535">
                  <c:v>19094.853846153801</c:v>
                </c:pt>
                <c:pt idx="536">
                  <c:v>19094.853846153801</c:v>
                </c:pt>
                <c:pt idx="537">
                  <c:v>19094.853846153801</c:v>
                </c:pt>
                <c:pt idx="538">
                  <c:v>19094.853846153801</c:v>
                </c:pt>
                <c:pt idx="539">
                  <c:v>19094.853846153801</c:v>
                </c:pt>
                <c:pt idx="540">
                  <c:v>19627.807692307699</c:v>
                </c:pt>
                <c:pt idx="541">
                  <c:v>19627.807692307699</c:v>
                </c:pt>
                <c:pt idx="542">
                  <c:v>19627.807692307699</c:v>
                </c:pt>
                <c:pt idx="543">
                  <c:v>19627.807692307699</c:v>
                </c:pt>
                <c:pt idx="544">
                  <c:v>19627.807692307699</c:v>
                </c:pt>
                <c:pt idx="545">
                  <c:v>19627.807692307699</c:v>
                </c:pt>
                <c:pt idx="546">
                  <c:v>19627.807692307699</c:v>
                </c:pt>
                <c:pt idx="547">
                  <c:v>19627.807692307699</c:v>
                </c:pt>
                <c:pt idx="548">
                  <c:v>19627.807692307699</c:v>
                </c:pt>
                <c:pt idx="549">
                  <c:v>19627.807692307699</c:v>
                </c:pt>
                <c:pt idx="550">
                  <c:v>20481.146153846199</c:v>
                </c:pt>
                <c:pt idx="551">
                  <c:v>20481.146153846199</c:v>
                </c:pt>
                <c:pt idx="552">
                  <c:v>20481.146153846199</c:v>
                </c:pt>
                <c:pt idx="553">
                  <c:v>20481.146153846199</c:v>
                </c:pt>
                <c:pt idx="554">
                  <c:v>20481.146153846199</c:v>
                </c:pt>
                <c:pt idx="555">
                  <c:v>20481.146153846199</c:v>
                </c:pt>
                <c:pt idx="556">
                  <c:v>20481.146153846199</c:v>
                </c:pt>
                <c:pt idx="557">
                  <c:v>20481.146153846199</c:v>
                </c:pt>
                <c:pt idx="558">
                  <c:v>20481.146153846199</c:v>
                </c:pt>
                <c:pt idx="559">
                  <c:v>20481.146153846199</c:v>
                </c:pt>
                <c:pt idx="560">
                  <c:v>21138.092307692299</c:v>
                </c:pt>
                <c:pt idx="561">
                  <c:v>21138.092307692299</c:v>
                </c:pt>
                <c:pt idx="562">
                  <c:v>21138.092307692299</c:v>
                </c:pt>
                <c:pt idx="563">
                  <c:v>21138.092307692299</c:v>
                </c:pt>
                <c:pt idx="564">
                  <c:v>21138.092307692299</c:v>
                </c:pt>
                <c:pt idx="565">
                  <c:v>21138.092307692299</c:v>
                </c:pt>
                <c:pt idx="566">
                  <c:v>21138.092307692299</c:v>
                </c:pt>
                <c:pt idx="567">
                  <c:v>21138.092307692299</c:v>
                </c:pt>
                <c:pt idx="568">
                  <c:v>21138.092307692299</c:v>
                </c:pt>
                <c:pt idx="569">
                  <c:v>21138.092307692299</c:v>
                </c:pt>
                <c:pt idx="570">
                  <c:v>22105.615384615401</c:v>
                </c:pt>
                <c:pt idx="571">
                  <c:v>22105.615384615401</c:v>
                </c:pt>
                <c:pt idx="572">
                  <c:v>22105.615384615401</c:v>
                </c:pt>
                <c:pt idx="573">
                  <c:v>22105.615384615401</c:v>
                </c:pt>
                <c:pt idx="574">
                  <c:v>22105.615384615401</c:v>
                </c:pt>
                <c:pt idx="575">
                  <c:v>22105.615384615401</c:v>
                </c:pt>
                <c:pt idx="576">
                  <c:v>22105.615384615401</c:v>
                </c:pt>
                <c:pt idx="577">
                  <c:v>22105.615384615401</c:v>
                </c:pt>
                <c:pt idx="578">
                  <c:v>22105.615384615401</c:v>
                </c:pt>
                <c:pt idx="579">
                  <c:v>22105.615384615401</c:v>
                </c:pt>
                <c:pt idx="580">
                  <c:v>23100.646153846199</c:v>
                </c:pt>
                <c:pt idx="581">
                  <c:v>23100.646153846199</c:v>
                </c:pt>
                <c:pt idx="582">
                  <c:v>23100.646153846199</c:v>
                </c:pt>
                <c:pt idx="583">
                  <c:v>23100.646153846199</c:v>
                </c:pt>
                <c:pt idx="584">
                  <c:v>23100.646153846199</c:v>
                </c:pt>
                <c:pt idx="585">
                  <c:v>23100.646153846199</c:v>
                </c:pt>
                <c:pt idx="586">
                  <c:v>23100.646153846199</c:v>
                </c:pt>
                <c:pt idx="587">
                  <c:v>23100.646153846199</c:v>
                </c:pt>
                <c:pt idx="588">
                  <c:v>23100.646153846199</c:v>
                </c:pt>
                <c:pt idx="589">
                  <c:v>23100.646153846199</c:v>
                </c:pt>
                <c:pt idx="590">
                  <c:v>25180.969230769198</c:v>
                </c:pt>
                <c:pt idx="591">
                  <c:v>25180.969230769198</c:v>
                </c:pt>
                <c:pt idx="592">
                  <c:v>25180.969230769198</c:v>
                </c:pt>
                <c:pt idx="593">
                  <c:v>25180.969230769198</c:v>
                </c:pt>
                <c:pt idx="594">
                  <c:v>25180.969230769198</c:v>
                </c:pt>
                <c:pt idx="595">
                  <c:v>25180.969230769198</c:v>
                </c:pt>
                <c:pt idx="596">
                  <c:v>25180.969230769198</c:v>
                </c:pt>
                <c:pt idx="597">
                  <c:v>25180.969230769198</c:v>
                </c:pt>
                <c:pt idx="598">
                  <c:v>25180.969230769198</c:v>
                </c:pt>
                <c:pt idx="599">
                  <c:v>25180.969230769198</c:v>
                </c:pt>
                <c:pt idx="600">
                  <c:v>26347.8615384615</c:v>
                </c:pt>
                <c:pt idx="601">
                  <c:v>26347.8615384615</c:v>
                </c:pt>
                <c:pt idx="602">
                  <c:v>26347.8615384615</c:v>
                </c:pt>
                <c:pt idx="603">
                  <c:v>26347.8615384615</c:v>
                </c:pt>
                <c:pt idx="604">
                  <c:v>26347.8615384615</c:v>
                </c:pt>
                <c:pt idx="605">
                  <c:v>26347.8615384615</c:v>
                </c:pt>
                <c:pt idx="606">
                  <c:v>26347.8615384615</c:v>
                </c:pt>
                <c:pt idx="607">
                  <c:v>26347.8615384615</c:v>
                </c:pt>
                <c:pt idx="608">
                  <c:v>26347.8615384615</c:v>
                </c:pt>
                <c:pt idx="609">
                  <c:v>26347.8615384615</c:v>
                </c:pt>
                <c:pt idx="610">
                  <c:v>29434.6615384615</c:v>
                </c:pt>
                <c:pt idx="611">
                  <c:v>29434.6615384615</c:v>
                </c:pt>
                <c:pt idx="612">
                  <c:v>29434.6615384615</c:v>
                </c:pt>
                <c:pt idx="613">
                  <c:v>29434.6615384615</c:v>
                </c:pt>
                <c:pt idx="614">
                  <c:v>29434.6615384615</c:v>
                </c:pt>
                <c:pt idx="615">
                  <c:v>29434.6615384615</c:v>
                </c:pt>
                <c:pt idx="616">
                  <c:v>29434.6615384615</c:v>
                </c:pt>
                <c:pt idx="617">
                  <c:v>29434.6615384615</c:v>
                </c:pt>
                <c:pt idx="618">
                  <c:v>29434.6615384615</c:v>
                </c:pt>
                <c:pt idx="619">
                  <c:v>29434.6615384615</c:v>
                </c:pt>
                <c:pt idx="620">
                  <c:v>30623.007692307699</c:v>
                </c:pt>
                <c:pt idx="621">
                  <c:v>30623.007692307699</c:v>
                </c:pt>
                <c:pt idx="622">
                  <c:v>30623.007692307699</c:v>
                </c:pt>
                <c:pt idx="623">
                  <c:v>30623.007692307699</c:v>
                </c:pt>
                <c:pt idx="624">
                  <c:v>30623.007692307699</c:v>
                </c:pt>
                <c:pt idx="625">
                  <c:v>30623.007692307699</c:v>
                </c:pt>
                <c:pt idx="626">
                  <c:v>30623.007692307699</c:v>
                </c:pt>
                <c:pt idx="627">
                  <c:v>30623.007692307699</c:v>
                </c:pt>
                <c:pt idx="628">
                  <c:v>30623.007692307699</c:v>
                </c:pt>
                <c:pt idx="629">
                  <c:v>30623.007692307699</c:v>
                </c:pt>
                <c:pt idx="630">
                  <c:v>32066.346153846102</c:v>
                </c:pt>
                <c:pt idx="631">
                  <c:v>32066.346153846102</c:v>
                </c:pt>
                <c:pt idx="632">
                  <c:v>32066.346153846102</c:v>
                </c:pt>
                <c:pt idx="633">
                  <c:v>32066.346153846102</c:v>
                </c:pt>
                <c:pt idx="634">
                  <c:v>32066.346153846102</c:v>
                </c:pt>
                <c:pt idx="635">
                  <c:v>32066.346153846102</c:v>
                </c:pt>
                <c:pt idx="636">
                  <c:v>32066.346153846102</c:v>
                </c:pt>
                <c:pt idx="637">
                  <c:v>32066.346153846102</c:v>
                </c:pt>
                <c:pt idx="638">
                  <c:v>32066.346153846102</c:v>
                </c:pt>
                <c:pt idx="639">
                  <c:v>32066.346153846102</c:v>
                </c:pt>
                <c:pt idx="640">
                  <c:v>33584.361538461497</c:v>
                </c:pt>
                <c:pt idx="641">
                  <c:v>33584.361538461497</c:v>
                </c:pt>
                <c:pt idx="642">
                  <c:v>33584.361538461497</c:v>
                </c:pt>
                <c:pt idx="643">
                  <c:v>33584.361538461497</c:v>
                </c:pt>
                <c:pt idx="644">
                  <c:v>33584.361538461497</c:v>
                </c:pt>
                <c:pt idx="645">
                  <c:v>33584.361538461497</c:v>
                </c:pt>
                <c:pt idx="646">
                  <c:v>33584.361538461497</c:v>
                </c:pt>
                <c:pt idx="647">
                  <c:v>33584.361538461497</c:v>
                </c:pt>
                <c:pt idx="648">
                  <c:v>33584.361538461497</c:v>
                </c:pt>
                <c:pt idx="649">
                  <c:v>33584.361538461497</c:v>
                </c:pt>
                <c:pt idx="650">
                  <c:v>35344.246153846201</c:v>
                </c:pt>
                <c:pt idx="651">
                  <c:v>35344.246153846201</c:v>
                </c:pt>
                <c:pt idx="652">
                  <c:v>35344.246153846201</c:v>
                </c:pt>
                <c:pt idx="653">
                  <c:v>35344.246153846201</c:v>
                </c:pt>
                <c:pt idx="654">
                  <c:v>35344.246153846201</c:v>
                </c:pt>
                <c:pt idx="655">
                  <c:v>35344.246153846201</c:v>
                </c:pt>
                <c:pt idx="656">
                  <c:v>35344.246153846201</c:v>
                </c:pt>
                <c:pt idx="657">
                  <c:v>35344.246153846201</c:v>
                </c:pt>
                <c:pt idx="658">
                  <c:v>35344.246153846201</c:v>
                </c:pt>
                <c:pt idx="659">
                  <c:v>35344.246153846201</c:v>
                </c:pt>
                <c:pt idx="660">
                  <c:v>36694.876923076903</c:v>
                </c:pt>
                <c:pt idx="661">
                  <c:v>36694.876923076903</c:v>
                </c:pt>
                <c:pt idx="662">
                  <c:v>36694.876923076903</c:v>
                </c:pt>
                <c:pt idx="663">
                  <c:v>36694.876923076903</c:v>
                </c:pt>
                <c:pt idx="664">
                  <c:v>36694.876923076903</c:v>
                </c:pt>
                <c:pt idx="665">
                  <c:v>36694.876923076903</c:v>
                </c:pt>
                <c:pt idx="666">
                  <c:v>36694.876923076903</c:v>
                </c:pt>
                <c:pt idx="667">
                  <c:v>36694.876923076903</c:v>
                </c:pt>
                <c:pt idx="668">
                  <c:v>36694.876923076903</c:v>
                </c:pt>
                <c:pt idx="669">
                  <c:v>36694.876923076903</c:v>
                </c:pt>
                <c:pt idx="670">
                  <c:v>38597.969230769202</c:v>
                </c:pt>
                <c:pt idx="671">
                  <c:v>38597.969230769202</c:v>
                </c:pt>
                <c:pt idx="672">
                  <c:v>38597.969230769202</c:v>
                </c:pt>
                <c:pt idx="673">
                  <c:v>38597.969230769202</c:v>
                </c:pt>
                <c:pt idx="674">
                  <c:v>38597.969230769202</c:v>
                </c:pt>
                <c:pt idx="675">
                  <c:v>38597.969230769202</c:v>
                </c:pt>
                <c:pt idx="676">
                  <c:v>38597.969230769202</c:v>
                </c:pt>
                <c:pt idx="677">
                  <c:v>38597.969230769202</c:v>
                </c:pt>
                <c:pt idx="678">
                  <c:v>38597.969230769202</c:v>
                </c:pt>
                <c:pt idx="679">
                  <c:v>38597.969230769202</c:v>
                </c:pt>
                <c:pt idx="680">
                  <c:v>40312.684615384598</c:v>
                </c:pt>
                <c:pt idx="681">
                  <c:v>40312.684615384598</c:v>
                </c:pt>
                <c:pt idx="682">
                  <c:v>40312.684615384598</c:v>
                </c:pt>
                <c:pt idx="683">
                  <c:v>40312.684615384598</c:v>
                </c:pt>
                <c:pt idx="684">
                  <c:v>40312.684615384598</c:v>
                </c:pt>
                <c:pt idx="685">
                  <c:v>40312.684615384598</c:v>
                </c:pt>
                <c:pt idx="686">
                  <c:v>40312.684615384598</c:v>
                </c:pt>
                <c:pt idx="687">
                  <c:v>40312.684615384598</c:v>
                </c:pt>
                <c:pt idx="688">
                  <c:v>40312.684615384598</c:v>
                </c:pt>
                <c:pt idx="689">
                  <c:v>40312.684615384598</c:v>
                </c:pt>
                <c:pt idx="690">
                  <c:v>42124.9</c:v>
                </c:pt>
                <c:pt idx="691">
                  <c:v>42124.9</c:v>
                </c:pt>
                <c:pt idx="692">
                  <c:v>42124.9</c:v>
                </c:pt>
                <c:pt idx="693">
                  <c:v>42124.9</c:v>
                </c:pt>
                <c:pt idx="694">
                  <c:v>42124.9</c:v>
                </c:pt>
                <c:pt idx="695">
                  <c:v>42124.9</c:v>
                </c:pt>
                <c:pt idx="696">
                  <c:v>42124.9</c:v>
                </c:pt>
                <c:pt idx="697">
                  <c:v>42124.9</c:v>
                </c:pt>
                <c:pt idx="698">
                  <c:v>42124.9</c:v>
                </c:pt>
                <c:pt idx="699">
                  <c:v>42124.9</c:v>
                </c:pt>
                <c:pt idx="700">
                  <c:v>44117.946153846198</c:v>
                </c:pt>
                <c:pt idx="701">
                  <c:v>44117.946153846198</c:v>
                </c:pt>
                <c:pt idx="702">
                  <c:v>44117.946153846198</c:v>
                </c:pt>
                <c:pt idx="703">
                  <c:v>44117.946153846198</c:v>
                </c:pt>
                <c:pt idx="704">
                  <c:v>44117.946153846198</c:v>
                </c:pt>
                <c:pt idx="705">
                  <c:v>44117.946153846198</c:v>
                </c:pt>
                <c:pt idx="706">
                  <c:v>44117.946153846198</c:v>
                </c:pt>
                <c:pt idx="707">
                  <c:v>44117.946153846198</c:v>
                </c:pt>
                <c:pt idx="708">
                  <c:v>44117.946153846198</c:v>
                </c:pt>
                <c:pt idx="709">
                  <c:v>44117.946153846198</c:v>
                </c:pt>
                <c:pt idx="710">
                  <c:v>46110.0769230769</c:v>
                </c:pt>
                <c:pt idx="711">
                  <c:v>46110.0769230769</c:v>
                </c:pt>
                <c:pt idx="712">
                  <c:v>46110.0769230769</c:v>
                </c:pt>
                <c:pt idx="713">
                  <c:v>46110.0769230769</c:v>
                </c:pt>
                <c:pt idx="714">
                  <c:v>46110.0769230769</c:v>
                </c:pt>
                <c:pt idx="715">
                  <c:v>46110.0769230769</c:v>
                </c:pt>
                <c:pt idx="716">
                  <c:v>46110.0769230769</c:v>
                </c:pt>
                <c:pt idx="717">
                  <c:v>46110.0769230769</c:v>
                </c:pt>
                <c:pt idx="718">
                  <c:v>46110.0769230769</c:v>
                </c:pt>
                <c:pt idx="719">
                  <c:v>46110.0769230769</c:v>
                </c:pt>
                <c:pt idx="720">
                  <c:v>50053.815384615402</c:v>
                </c:pt>
                <c:pt idx="721">
                  <c:v>50053.815384615402</c:v>
                </c:pt>
                <c:pt idx="722">
                  <c:v>50053.815384615402</c:v>
                </c:pt>
                <c:pt idx="723">
                  <c:v>50053.815384615402</c:v>
                </c:pt>
                <c:pt idx="724">
                  <c:v>50053.815384615402</c:v>
                </c:pt>
                <c:pt idx="725">
                  <c:v>50053.815384615402</c:v>
                </c:pt>
                <c:pt idx="726">
                  <c:v>50053.815384615402</c:v>
                </c:pt>
                <c:pt idx="727">
                  <c:v>50053.815384615402</c:v>
                </c:pt>
                <c:pt idx="728">
                  <c:v>50053.815384615402</c:v>
                </c:pt>
                <c:pt idx="729">
                  <c:v>50053.815384615402</c:v>
                </c:pt>
                <c:pt idx="730">
                  <c:v>52201.4153846154</c:v>
                </c:pt>
                <c:pt idx="731">
                  <c:v>52201.4153846154</c:v>
                </c:pt>
                <c:pt idx="732">
                  <c:v>52201.4153846154</c:v>
                </c:pt>
                <c:pt idx="733">
                  <c:v>52201.4153846154</c:v>
                </c:pt>
                <c:pt idx="734">
                  <c:v>52201.4153846154</c:v>
                </c:pt>
                <c:pt idx="735">
                  <c:v>52201.4153846154</c:v>
                </c:pt>
                <c:pt idx="736">
                  <c:v>52201.4153846154</c:v>
                </c:pt>
                <c:pt idx="737">
                  <c:v>52201.4153846154</c:v>
                </c:pt>
                <c:pt idx="738">
                  <c:v>52201.4153846154</c:v>
                </c:pt>
                <c:pt idx="739">
                  <c:v>52201.4153846154</c:v>
                </c:pt>
                <c:pt idx="740">
                  <c:v>57160.207692307697</c:v>
                </c:pt>
                <c:pt idx="741">
                  <c:v>57160.207692307697</c:v>
                </c:pt>
                <c:pt idx="742">
                  <c:v>57160.207692307697</c:v>
                </c:pt>
                <c:pt idx="743">
                  <c:v>57160.207692307697</c:v>
                </c:pt>
                <c:pt idx="744">
                  <c:v>57160.207692307697</c:v>
                </c:pt>
                <c:pt idx="745">
                  <c:v>57160.207692307697</c:v>
                </c:pt>
                <c:pt idx="746">
                  <c:v>57160.207692307697</c:v>
                </c:pt>
                <c:pt idx="747">
                  <c:v>57160.207692307697</c:v>
                </c:pt>
                <c:pt idx="748">
                  <c:v>57160.207692307697</c:v>
                </c:pt>
                <c:pt idx="749">
                  <c:v>57160.207692307697</c:v>
                </c:pt>
                <c:pt idx="750">
                  <c:v>58751.0846153846</c:v>
                </c:pt>
                <c:pt idx="751">
                  <c:v>58751.0846153846</c:v>
                </c:pt>
                <c:pt idx="752">
                  <c:v>58751.0846153846</c:v>
                </c:pt>
                <c:pt idx="753">
                  <c:v>58751.0846153846</c:v>
                </c:pt>
                <c:pt idx="754">
                  <c:v>58751.0846153846</c:v>
                </c:pt>
                <c:pt idx="755">
                  <c:v>58751.0846153846</c:v>
                </c:pt>
                <c:pt idx="756">
                  <c:v>58751.0846153846</c:v>
                </c:pt>
                <c:pt idx="757">
                  <c:v>58751.0846153846</c:v>
                </c:pt>
                <c:pt idx="758">
                  <c:v>58751.0846153846</c:v>
                </c:pt>
                <c:pt idx="759">
                  <c:v>58751.0846153846</c:v>
                </c:pt>
                <c:pt idx="760">
                  <c:v>61194.746153846099</c:v>
                </c:pt>
                <c:pt idx="761">
                  <c:v>61194.746153846099</c:v>
                </c:pt>
                <c:pt idx="762">
                  <c:v>61194.746153846099</c:v>
                </c:pt>
                <c:pt idx="763">
                  <c:v>61194.746153846099</c:v>
                </c:pt>
                <c:pt idx="764">
                  <c:v>61194.746153846099</c:v>
                </c:pt>
                <c:pt idx="765">
                  <c:v>61194.746153846099</c:v>
                </c:pt>
                <c:pt idx="766">
                  <c:v>61194.746153846099</c:v>
                </c:pt>
                <c:pt idx="767">
                  <c:v>61194.746153846099</c:v>
                </c:pt>
                <c:pt idx="768">
                  <c:v>61194.746153846099</c:v>
                </c:pt>
                <c:pt idx="769">
                  <c:v>61194.746153846099</c:v>
                </c:pt>
                <c:pt idx="770">
                  <c:v>63068.207692307697</c:v>
                </c:pt>
                <c:pt idx="771">
                  <c:v>63068.207692307697</c:v>
                </c:pt>
                <c:pt idx="772">
                  <c:v>63068.207692307697</c:v>
                </c:pt>
                <c:pt idx="773">
                  <c:v>63068.207692307697</c:v>
                </c:pt>
                <c:pt idx="774">
                  <c:v>63068.207692307697</c:v>
                </c:pt>
                <c:pt idx="775">
                  <c:v>63068.207692307697</c:v>
                </c:pt>
                <c:pt idx="776">
                  <c:v>63068.207692307697</c:v>
                </c:pt>
                <c:pt idx="777">
                  <c:v>63068.207692307697</c:v>
                </c:pt>
                <c:pt idx="778">
                  <c:v>63068.207692307697</c:v>
                </c:pt>
                <c:pt idx="779">
                  <c:v>63068.207692307697</c:v>
                </c:pt>
                <c:pt idx="780">
                  <c:v>64833.869230769204</c:v>
                </c:pt>
                <c:pt idx="781">
                  <c:v>64833.869230769204</c:v>
                </c:pt>
                <c:pt idx="782">
                  <c:v>64833.869230769204</c:v>
                </c:pt>
                <c:pt idx="783">
                  <c:v>64833.869230769204</c:v>
                </c:pt>
                <c:pt idx="784">
                  <c:v>64833.869230769204</c:v>
                </c:pt>
                <c:pt idx="785">
                  <c:v>64833.869230769204</c:v>
                </c:pt>
                <c:pt idx="786">
                  <c:v>64833.869230769204</c:v>
                </c:pt>
                <c:pt idx="787">
                  <c:v>64833.869230769204</c:v>
                </c:pt>
                <c:pt idx="788">
                  <c:v>64833.869230769204</c:v>
                </c:pt>
                <c:pt idx="789">
                  <c:v>64833.869230769204</c:v>
                </c:pt>
                <c:pt idx="790">
                  <c:v>66133.384615384595</c:v>
                </c:pt>
                <c:pt idx="791">
                  <c:v>66133.384615384595</c:v>
                </c:pt>
                <c:pt idx="792">
                  <c:v>66133.384615384595</c:v>
                </c:pt>
                <c:pt idx="793">
                  <c:v>66133.384615384595</c:v>
                </c:pt>
                <c:pt idx="794">
                  <c:v>66133.384615384595</c:v>
                </c:pt>
                <c:pt idx="795">
                  <c:v>66133.384615384595</c:v>
                </c:pt>
                <c:pt idx="796">
                  <c:v>66133.384615384595</c:v>
                </c:pt>
                <c:pt idx="797">
                  <c:v>66133.384615384595</c:v>
                </c:pt>
                <c:pt idx="798">
                  <c:v>66133.384615384595</c:v>
                </c:pt>
                <c:pt idx="799">
                  <c:v>66133.384615384595</c:v>
                </c:pt>
                <c:pt idx="800">
                  <c:v>67803.938461538404</c:v>
                </c:pt>
                <c:pt idx="801">
                  <c:v>67803.938461538404</c:v>
                </c:pt>
                <c:pt idx="802">
                  <c:v>67803.938461538404</c:v>
                </c:pt>
                <c:pt idx="803">
                  <c:v>67803.938461538404</c:v>
                </c:pt>
                <c:pt idx="804">
                  <c:v>67803.938461538404</c:v>
                </c:pt>
                <c:pt idx="805">
                  <c:v>67803.938461538404</c:v>
                </c:pt>
                <c:pt idx="806">
                  <c:v>67803.938461538404</c:v>
                </c:pt>
                <c:pt idx="807">
                  <c:v>67803.938461538404</c:v>
                </c:pt>
                <c:pt idx="808">
                  <c:v>67803.938461538404</c:v>
                </c:pt>
                <c:pt idx="809">
                  <c:v>67803.938461538404</c:v>
                </c:pt>
                <c:pt idx="810">
                  <c:v>68766.676923076899</c:v>
                </c:pt>
                <c:pt idx="811">
                  <c:v>68766.676923076899</c:v>
                </c:pt>
                <c:pt idx="812">
                  <c:v>68766.676923076899</c:v>
                </c:pt>
                <c:pt idx="813">
                  <c:v>68766.676923076899</c:v>
                </c:pt>
                <c:pt idx="814">
                  <c:v>68766.676923076899</c:v>
                </c:pt>
                <c:pt idx="815">
                  <c:v>68766.676923076899</c:v>
                </c:pt>
                <c:pt idx="816">
                  <c:v>68766.676923076899</c:v>
                </c:pt>
                <c:pt idx="817">
                  <c:v>68766.676923076899</c:v>
                </c:pt>
                <c:pt idx="818">
                  <c:v>68766.676923076899</c:v>
                </c:pt>
                <c:pt idx="819">
                  <c:v>68766.676923076899</c:v>
                </c:pt>
                <c:pt idx="820">
                  <c:v>70162.038461538395</c:v>
                </c:pt>
                <c:pt idx="821">
                  <c:v>70162.038461538395</c:v>
                </c:pt>
                <c:pt idx="822">
                  <c:v>70162.038461538395</c:v>
                </c:pt>
                <c:pt idx="823">
                  <c:v>70162.038461538395</c:v>
                </c:pt>
                <c:pt idx="824">
                  <c:v>70162.038461538395</c:v>
                </c:pt>
                <c:pt idx="825">
                  <c:v>70162.038461538395</c:v>
                </c:pt>
                <c:pt idx="826">
                  <c:v>70162.038461538395</c:v>
                </c:pt>
                <c:pt idx="827">
                  <c:v>70162.038461538395</c:v>
                </c:pt>
                <c:pt idx="828">
                  <c:v>70162.038461538395</c:v>
                </c:pt>
                <c:pt idx="829">
                  <c:v>70162.038461538395</c:v>
                </c:pt>
                <c:pt idx="830">
                  <c:v>71051.100000000006</c:v>
                </c:pt>
                <c:pt idx="831">
                  <c:v>71051.100000000006</c:v>
                </c:pt>
                <c:pt idx="832">
                  <c:v>71051.100000000006</c:v>
                </c:pt>
                <c:pt idx="833">
                  <c:v>71051.100000000006</c:v>
                </c:pt>
                <c:pt idx="834">
                  <c:v>71051.100000000006</c:v>
                </c:pt>
                <c:pt idx="835">
                  <c:v>71051.100000000006</c:v>
                </c:pt>
                <c:pt idx="836">
                  <c:v>71051.100000000006</c:v>
                </c:pt>
                <c:pt idx="837">
                  <c:v>71051.100000000006</c:v>
                </c:pt>
                <c:pt idx="838">
                  <c:v>71051.100000000006</c:v>
                </c:pt>
                <c:pt idx="839">
                  <c:v>71051.100000000006</c:v>
                </c:pt>
                <c:pt idx="840">
                  <c:v>72242.176923076899</c:v>
                </c:pt>
                <c:pt idx="841">
                  <c:v>72242.176923076899</c:v>
                </c:pt>
                <c:pt idx="842">
                  <c:v>72242.176923076899</c:v>
                </c:pt>
                <c:pt idx="843">
                  <c:v>72242.176923076899</c:v>
                </c:pt>
                <c:pt idx="844">
                  <c:v>72242.176923076899</c:v>
                </c:pt>
                <c:pt idx="845">
                  <c:v>72242.176923076899</c:v>
                </c:pt>
                <c:pt idx="846">
                  <c:v>72242.176923076899</c:v>
                </c:pt>
                <c:pt idx="847">
                  <c:v>72242.176923076899</c:v>
                </c:pt>
                <c:pt idx="848">
                  <c:v>72242.176923076899</c:v>
                </c:pt>
                <c:pt idx="849">
                  <c:v>72242.176923076899</c:v>
                </c:pt>
                <c:pt idx="850">
                  <c:v>74077.946153846104</c:v>
                </c:pt>
                <c:pt idx="851">
                  <c:v>74077.946153846104</c:v>
                </c:pt>
                <c:pt idx="852">
                  <c:v>74077.946153846104</c:v>
                </c:pt>
                <c:pt idx="853">
                  <c:v>74077.946153846104</c:v>
                </c:pt>
                <c:pt idx="854">
                  <c:v>74077.946153846104</c:v>
                </c:pt>
                <c:pt idx="855">
                  <c:v>74077.946153846104</c:v>
                </c:pt>
                <c:pt idx="856">
                  <c:v>74077.946153846104</c:v>
                </c:pt>
                <c:pt idx="857">
                  <c:v>74077.946153846104</c:v>
                </c:pt>
                <c:pt idx="858">
                  <c:v>74077.946153846104</c:v>
                </c:pt>
                <c:pt idx="859">
                  <c:v>74077.946153846104</c:v>
                </c:pt>
                <c:pt idx="860">
                  <c:v>74924.430769230705</c:v>
                </c:pt>
                <c:pt idx="861">
                  <c:v>74924.430769230705</c:v>
                </c:pt>
                <c:pt idx="862">
                  <c:v>74924.430769230705</c:v>
                </c:pt>
                <c:pt idx="863">
                  <c:v>74924.430769230705</c:v>
                </c:pt>
                <c:pt idx="864">
                  <c:v>74924.430769230705</c:v>
                </c:pt>
                <c:pt idx="865">
                  <c:v>74924.430769230705</c:v>
                </c:pt>
                <c:pt idx="866">
                  <c:v>74924.430769230705</c:v>
                </c:pt>
                <c:pt idx="867">
                  <c:v>74924.430769230705</c:v>
                </c:pt>
                <c:pt idx="868">
                  <c:v>74924.430769230705</c:v>
                </c:pt>
                <c:pt idx="869">
                  <c:v>74924.430769230705</c:v>
                </c:pt>
                <c:pt idx="870">
                  <c:v>76462.561538461494</c:v>
                </c:pt>
                <c:pt idx="871">
                  <c:v>76462.561538461494</c:v>
                </c:pt>
                <c:pt idx="872">
                  <c:v>76462.561538461494</c:v>
                </c:pt>
                <c:pt idx="873">
                  <c:v>76462.561538461494</c:v>
                </c:pt>
                <c:pt idx="874">
                  <c:v>76462.561538461494</c:v>
                </c:pt>
                <c:pt idx="875">
                  <c:v>76462.561538461494</c:v>
                </c:pt>
                <c:pt idx="876">
                  <c:v>76462.561538461494</c:v>
                </c:pt>
                <c:pt idx="877">
                  <c:v>76462.561538461494</c:v>
                </c:pt>
                <c:pt idx="878">
                  <c:v>76462.561538461494</c:v>
                </c:pt>
                <c:pt idx="879">
                  <c:v>76462.561538461494</c:v>
                </c:pt>
                <c:pt idx="880">
                  <c:v>76875.207692307697</c:v>
                </c:pt>
                <c:pt idx="881">
                  <c:v>76875.207692307697</c:v>
                </c:pt>
                <c:pt idx="882">
                  <c:v>76875.207692307697</c:v>
                </c:pt>
                <c:pt idx="883">
                  <c:v>76875.207692307697</c:v>
                </c:pt>
                <c:pt idx="884">
                  <c:v>76875.207692307697</c:v>
                </c:pt>
                <c:pt idx="885">
                  <c:v>76875.207692307697</c:v>
                </c:pt>
                <c:pt idx="886">
                  <c:v>76875.207692307697</c:v>
                </c:pt>
                <c:pt idx="887">
                  <c:v>76875.207692307697</c:v>
                </c:pt>
                <c:pt idx="888">
                  <c:v>76875.207692307697</c:v>
                </c:pt>
                <c:pt idx="889">
                  <c:v>76875.207692307697</c:v>
                </c:pt>
                <c:pt idx="890">
                  <c:v>77708.061538461494</c:v>
                </c:pt>
                <c:pt idx="891">
                  <c:v>77708.061538461494</c:v>
                </c:pt>
                <c:pt idx="892">
                  <c:v>77708.061538461494</c:v>
                </c:pt>
                <c:pt idx="893">
                  <c:v>77708.061538461494</c:v>
                </c:pt>
                <c:pt idx="894">
                  <c:v>77708.061538461494</c:v>
                </c:pt>
                <c:pt idx="895">
                  <c:v>77708.061538461494</c:v>
                </c:pt>
                <c:pt idx="896">
                  <c:v>77708.061538461494</c:v>
                </c:pt>
                <c:pt idx="897">
                  <c:v>77708.061538461494</c:v>
                </c:pt>
                <c:pt idx="898">
                  <c:v>77708.061538461494</c:v>
                </c:pt>
                <c:pt idx="899">
                  <c:v>77708.061538461494</c:v>
                </c:pt>
                <c:pt idx="900">
                  <c:v>78012.284615384604</c:v>
                </c:pt>
                <c:pt idx="901">
                  <c:v>78012.284615384604</c:v>
                </c:pt>
                <c:pt idx="902">
                  <c:v>78012.284615384604</c:v>
                </c:pt>
                <c:pt idx="903">
                  <c:v>78012.284615384604</c:v>
                </c:pt>
                <c:pt idx="904">
                  <c:v>78012.284615384604</c:v>
                </c:pt>
                <c:pt idx="905">
                  <c:v>78012.284615384604</c:v>
                </c:pt>
                <c:pt idx="906">
                  <c:v>78012.284615384604</c:v>
                </c:pt>
                <c:pt idx="907">
                  <c:v>78012.284615384604</c:v>
                </c:pt>
                <c:pt idx="908">
                  <c:v>78012.284615384604</c:v>
                </c:pt>
                <c:pt idx="909">
                  <c:v>78012.284615384604</c:v>
                </c:pt>
                <c:pt idx="910">
                  <c:v>77970.338461538398</c:v>
                </c:pt>
                <c:pt idx="911">
                  <c:v>77970.338461538398</c:v>
                </c:pt>
                <c:pt idx="912">
                  <c:v>77970.338461538398</c:v>
                </c:pt>
                <c:pt idx="913">
                  <c:v>77970.338461538398</c:v>
                </c:pt>
                <c:pt idx="914">
                  <c:v>77970.338461538398</c:v>
                </c:pt>
                <c:pt idx="915">
                  <c:v>77970.338461538398</c:v>
                </c:pt>
                <c:pt idx="916">
                  <c:v>77970.338461538398</c:v>
                </c:pt>
                <c:pt idx="917">
                  <c:v>77970.338461538398</c:v>
                </c:pt>
                <c:pt idx="918">
                  <c:v>77970.338461538398</c:v>
                </c:pt>
                <c:pt idx="919">
                  <c:v>77970.338461538398</c:v>
                </c:pt>
                <c:pt idx="920">
                  <c:v>77758.938461538404</c:v>
                </c:pt>
                <c:pt idx="921">
                  <c:v>77758.938461538404</c:v>
                </c:pt>
                <c:pt idx="922">
                  <c:v>77758.938461538404</c:v>
                </c:pt>
                <c:pt idx="923">
                  <c:v>77758.938461538404</c:v>
                </c:pt>
                <c:pt idx="924">
                  <c:v>77758.938461538404</c:v>
                </c:pt>
                <c:pt idx="925">
                  <c:v>77758.938461538404</c:v>
                </c:pt>
                <c:pt idx="926">
                  <c:v>77758.938461538404</c:v>
                </c:pt>
                <c:pt idx="927">
                  <c:v>77758.938461538404</c:v>
                </c:pt>
                <c:pt idx="928">
                  <c:v>77758.938461538404</c:v>
                </c:pt>
                <c:pt idx="929">
                  <c:v>77758.938461538404</c:v>
                </c:pt>
                <c:pt idx="930">
                  <c:v>77495.723076922994</c:v>
                </c:pt>
                <c:pt idx="931">
                  <c:v>77495.723076922994</c:v>
                </c:pt>
                <c:pt idx="932">
                  <c:v>77495.723076922994</c:v>
                </c:pt>
                <c:pt idx="933">
                  <c:v>77495.723076922994</c:v>
                </c:pt>
                <c:pt idx="934">
                  <c:v>77495.723076922994</c:v>
                </c:pt>
                <c:pt idx="935">
                  <c:v>77495.723076922994</c:v>
                </c:pt>
                <c:pt idx="936">
                  <c:v>77495.723076922994</c:v>
                </c:pt>
                <c:pt idx="937">
                  <c:v>77495.723076922994</c:v>
                </c:pt>
                <c:pt idx="938">
                  <c:v>77495.723076922994</c:v>
                </c:pt>
                <c:pt idx="939">
                  <c:v>77495.723076922994</c:v>
                </c:pt>
                <c:pt idx="940">
                  <c:v>76953.576923076893</c:v>
                </c:pt>
                <c:pt idx="941">
                  <c:v>76953.576923076893</c:v>
                </c:pt>
                <c:pt idx="942">
                  <c:v>76953.576923076893</c:v>
                </c:pt>
                <c:pt idx="943">
                  <c:v>76953.576923076893</c:v>
                </c:pt>
                <c:pt idx="944">
                  <c:v>76953.576923076893</c:v>
                </c:pt>
                <c:pt idx="945">
                  <c:v>76953.576923076893</c:v>
                </c:pt>
                <c:pt idx="946">
                  <c:v>76953.576923076893</c:v>
                </c:pt>
                <c:pt idx="947">
                  <c:v>76953.576923076893</c:v>
                </c:pt>
                <c:pt idx="948">
                  <c:v>76953.576923076893</c:v>
                </c:pt>
                <c:pt idx="949">
                  <c:v>76953.576923076893</c:v>
                </c:pt>
                <c:pt idx="950">
                  <c:v>76536.576923076893</c:v>
                </c:pt>
                <c:pt idx="951">
                  <c:v>76536.576923076893</c:v>
                </c:pt>
                <c:pt idx="952">
                  <c:v>76536.576923076893</c:v>
                </c:pt>
                <c:pt idx="953">
                  <c:v>76536.576923076893</c:v>
                </c:pt>
                <c:pt idx="954">
                  <c:v>76536.576923076893</c:v>
                </c:pt>
                <c:pt idx="955">
                  <c:v>76536.576923076893</c:v>
                </c:pt>
                <c:pt idx="956">
                  <c:v>76536.576923076893</c:v>
                </c:pt>
                <c:pt idx="957">
                  <c:v>76536.576923076893</c:v>
                </c:pt>
                <c:pt idx="958">
                  <c:v>76536.576923076893</c:v>
                </c:pt>
                <c:pt idx="959">
                  <c:v>76536.576923076893</c:v>
                </c:pt>
                <c:pt idx="960">
                  <c:v>75797.623076923104</c:v>
                </c:pt>
                <c:pt idx="961">
                  <c:v>75797.623076923104</c:v>
                </c:pt>
                <c:pt idx="962">
                  <c:v>75797.623076923104</c:v>
                </c:pt>
                <c:pt idx="963">
                  <c:v>75797.623076923104</c:v>
                </c:pt>
                <c:pt idx="964">
                  <c:v>75797.623076923104</c:v>
                </c:pt>
                <c:pt idx="965">
                  <c:v>75797.623076923104</c:v>
                </c:pt>
                <c:pt idx="966">
                  <c:v>75797.623076923104</c:v>
                </c:pt>
                <c:pt idx="967">
                  <c:v>75797.623076923104</c:v>
                </c:pt>
                <c:pt idx="968">
                  <c:v>75797.623076923104</c:v>
                </c:pt>
                <c:pt idx="969">
                  <c:v>75797.623076923104</c:v>
                </c:pt>
                <c:pt idx="970">
                  <c:v>75135.1538461538</c:v>
                </c:pt>
                <c:pt idx="971">
                  <c:v>75135.1538461538</c:v>
                </c:pt>
                <c:pt idx="972">
                  <c:v>75135.1538461538</c:v>
                </c:pt>
                <c:pt idx="973">
                  <c:v>75135.1538461538</c:v>
                </c:pt>
                <c:pt idx="974">
                  <c:v>75135.1538461538</c:v>
                </c:pt>
                <c:pt idx="975">
                  <c:v>75135.1538461538</c:v>
                </c:pt>
                <c:pt idx="976">
                  <c:v>75135.1538461538</c:v>
                </c:pt>
                <c:pt idx="977">
                  <c:v>75135.1538461538</c:v>
                </c:pt>
                <c:pt idx="978">
                  <c:v>75135.1538461538</c:v>
                </c:pt>
                <c:pt idx="979">
                  <c:v>75135.1538461538</c:v>
                </c:pt>
                <c:pt idx="980">
                  <c:v>73532.130769230702</c:v>
                </c:pt>
                <c:pt idx="981">
                  <c:v>73532.130769230702</c:v>
                </c:pt>
                <c:pt idx="982">
                  <c:v>73532.130769230702</c:v>
                </c:pt>
                <c:pt idx="983">
                  <c:v>73532.130769230702</c:v>
                </c:pt>
                <c:pt idx="984">
                  <c:v>73532.130769230702</c:v>
                </c:pt>
                <c:pt idx="985">
                  <c:v>73532.130769230702</c:v>
                </c:pt>
                <c:pt idx="986">
                  <c:v>73532.130769230702</c:v>
                </c:pt>
                <c:pt idx="987">
                  <c:v>73532.130769230702</c:v>
                </c:pt>
                <c:pt idx="988">
                  <c:v>73532.130769230702</c:v>
                </c:pt>
                <c:pt idx="989">
                  <c:v>73532.130769230702</c:v>
                </c:pt>
                <c:pt idx="990">
                  <c:v>72455.561538461494</c:v>
                </c:pt>
                <c:pt idx="991">
                  <c:v>72455.561538461494</c:v>
                </c:pt>
                <c:pt idx="992">
                  <c:v>72455.561538461494</c:v>
                </c:pt>
                <c:pt idx="993">
                  <c:v>72455.561538461494</c:v>
                </c:pt>
                <c:pt idx="994">
                  <c:v>72455.561538461494</c:v>
                </c:pt>
                <c:pt idx="995">
                  <c:v>72455.561538461494</c:v>
                </c:pt>
                <c:pt idx="996">
                  <c:v>72455.561538461494</c:v>
                </c:pt>
                <c:pt idx="997">
                  <c:v>72455.561538461494</c:v>
                </c:pt>
                <c:pt idx="998">
                  <c:v>72455.561538461494</c:v>
                </c:pt>
                <c:pt idx="999">
                  <c:v>72455.561538461494</c:v>
                </c:pt>
                <c:pt idx="1000">
                  <c:v>69847.830769230699</c:v>
                </c:pt>
                <c:pt idx="1001">
                  <c:v>69847.830769230699</c:v>
                </c:pt>
                <c:pt idx="1002">
                  <c:v>69847.830769230699</c:v>
                </c:pt>
                <c:pt idx="1003">
                  <c:v>69847.830769230699</c:v>
                </c:pt>
                <c:pt idx="1004">
                  <c:v>69847.830769230699</c:v>
                </c:pt>
                <c:pt idx="1005">
                  <c:v>69847.830769230699</c:v>
                </c:pt>
                <c:pt idx="1006">
                  <c:v>69847.830769230699</c:v>
                </c:pt>
                <c:pt idx="1007">
                  <c:v>69847.830769230699</c:v>
                </c:pt>
                <c:pt idx="1008">
                  <c:v>69847.830769230699</c:v>
                </c:pt>
                <c:pt idx="1009">
                  <c:v>69847.830769230699</c:v>
                </c:pt>
                <c:pt idx="1010">
                  <c:v>68812.530769230798</c:v>
                </c:pt>
                <c:pt idx="1011">
                  <c:v>68812.530769230798</c:v>
                </c:pt>
                <c:pt idx="1012">
                  <c:v>68812.530769230798</c:v>
                </c:pt>
                <c:pt idx="1013">
                  <c:v>68812.530769230798</c:v>
                </c:pt>
                <c:pt idx="1014">
                  <c:v>68812.530769230798</c:v>
                </c:pt>
                <c:pt idx="1015">
                  <c:v>68812.530769230798</c:v>
                </c:pt>
                <c:pt idx="1016">
                  <c:v>68812.530769230798</c:v>
                </c:pt>
                <c:pt idx="1017">
                  <c:v>68812.530769230798</c:v>
                </c:pt>
                <c:pt idx="1018">
                  <c:v>68812.530769230798</c:v>
                </c:pt>
                <c:pt idx="1019">
                  <c:v>68812.530769230798</c:v>
                </c:pt>
                <c:pt idx="1020">
                  <c:v>67516.946153846206</c:v>
                </c:pt>
                <c:pt idx="1021">
                  <c:v>67516.946153846206</c:v>
                </c:pt>
                <c:pt idx="1022">
                  <c:v>67516.946153846206</c:v>
                </c:pt>
                <c:pt idx="1023">
                  <c:v>67516.946153846206</c:v>
                </c:pt>
                <c:pt idx="1024">
                  <c:v>67516.946153846206</c:v>
                </c:pt>
                <c:pt idx="1025">
                  <c:v>67516.946153846206</c:v>
                </c:pt>
                <c:pt idx="1026">
                  <c:v>67516.946153846206</c:v>
                </c:pt>
                <c:pt idx="1027">
                  <c:v>67516.946153846206</c:v>
                </c:pt>
                <c:pt idx="1028">
                  <c:v>67516.946153846206</c:v>
                </c:pt>
                <c:pt idx="1029">
                  <c:v>67516.946153846206</c:v>
                </c:pt>
                <c:pt idx="1030">
                  <c:v>66291.015384615399</c:v>
                </c:pt>
                <c:pt idx="1031">
                  <c:v>66291.015384615399</c:v>
                </c:pt>
                <c:pt idx="1032">
                  <c:v>66291.015384615399</c:v>
                </c:pt>
                <c:pt idx="1033">
                  <c:v>66291.015384615399</c:v>
                </c:pt>
                <c:pt idx="1034">
                  <c:v>66291.015384615399</c:v>
                </c:pt>
                <c:pt idx="1035">
                  <c:v>66291.015384615399</c:v>
                </c:pt>
                <c:pt idx="1036">
                  <c:v>66291.015384615399</c:v>
                </c:pt>
                <c:pt idx="1037">
                  <c:v>66291.015384615399</c:v>
                </c:pt>
                <c:pt idx="1038">
                  <c:v>66291.015384615399</c:v>
                </c:pt>
                <c:pt idx="1039">
                  <c:v>66291.015384615399</c:v>
                </c:pt>
                <c:pt idx="1040">
                  <c:v>65064.523076923098</c:v>
                </c:pt>
                <c:pt idx="1041">
                  <c:v>65064.523076923098</c:v>
                </c:pt>
                <c:pt idx="1042">
                  <c:v>65064.523076923098</c:v>
                </c:pt>
                <c:pt idx="1043">
                  <c:v>65064.523076923098</c:v>
                </c:pt>
                <c:pt idx="1044">
                  <c:v>65064.523076923098</c:v>
                </c:pt>
                <c:pt idx="1045">
                  <c:v>65064.523076923098</c:v>
                </c:pt>
                <c:pt idx="1046">
                  <c:v>65064.523076923098</c:v>
                </c:pt>
                <c:pt idx="1047">
                  <c:v>65064.523076923098</c:v>
                </c:pt>
                <c:pt idx="1048">
                  <c:v>65064.523076923098</c:v>
                </c:pt>
                <c:pt idx="1049">
                  <c:v>65064.523076923098</c:v>
                </c:pt>
                <c:pt idx="1050">
                  <c:v>64122.538461538497</c:v>
                </c:pt>
                <c:pt idx="1051">
                  <c:v>64122.538461538497</c:v>
                </c:pt>
                <c:pt idx="1052">
                  <c:v>64122.538461538497</c:v>
                </c:pt>
                <c:pt idx="1053">
                  <c:v>64122.538461538497</c:v>
                </c:pt>
                <c:pt idx="1054">
                  <c:v>64122.538461538497</c:v>
                </c:pt>
                <c:pt idx="1055">
                  <c:v>64122.538461538497</c:v>
                </c:pt>
                <c:pt idx="1056">
                  <c:v>64122.538461538497</c:v>
                </c:pt>
                <c:pt idx="1057">
                  <c:v>64122.538461538497</c:v>
                </c:pt>
                <c:pt idx="1058">
                  <c:v>64122.538461538497</c:v>
                </c:pt>
                <c:pt idx="1059">
                  <c:v>64122.538461538497</c:v>
                </c:pt>
                <c:pt idx="1060">
                  <c:v>62797.876923076998</c:v>
                </c:pt>
                <c:pt idx="1061">
                  <c:v>62797.876923076998</c:v>
                </c:pt>
                <c:pt idx="1062">
                  <c:v>62797.876923076998</c:v>
                </c:pt>
                <c:pt idx="1063">
                  <c:v>62797.876923076998</c:v>
                </c:pt>
                <c:pt idx="1064">
                  <c:v>62797.876923076998</c:v>
                </c:pt>
                <c:pt idx="1065">
                  <c:v>62797.876923076998</c:v>
                </c:pt>
                <c:pt idx="1066">
                  <c:v>62797.876923076998</c:v>
                </c:pt>
                <c:pt idx="1067">
                  <c:v>62797.876923076998</c:v>
                </c:pt>
                <c:pt idx="1068">
                  <c:v>62797.876923076998</c:v>
                </c:pt>
                <c:pt idx="1069">
                  <c:v>62797.876923076998</c:v>
                </c:pt>
                <c:pt idx="1070">
                  <c:v>61610.484615384703</c:v>
                </c:pt>
                <c:pt idx="1071">
                  <c:v>61610.484615384703</c:v>
                </c:pt>
                <c:pt idx="1072">
                  <c:v>61610.484615384703</c:v>
                </c:pt>
                <c:pt idx="1073">
                  <c:v>61610.484615384703</c:v>
                </c:pt>
                <c:pt idx="1074">
                  <c:v>61610.484615384703</c:v>
                </c:pt>
                <c:pt idx="1075">
                  <c:v>61610.484615384703</c:v>
                </c:pt>
                <c:pt idx="1076">
                  <c:v>61610.484615384703</c:v>
                </c:pt>
                <c:pt idx="1077">
                  <c:v>61610.484615384703</c:v>
                </c:pt>
                <c:pt idx="1078">
                  <c:v>61610.484615384703</c:v>
                </c:pt>
                <c:pt idx="1079">
                  <c:v>61610.484615384703</c:v>
                </c:pt>
                <c:pt idx="1080">
                  <c:v>60349.815384615402</c:v>
                </c:pt>
                <c:pt idx="1081">
                  <c:v>60349.815384615402</c:v>
                </c:pt>
                <c:pt idx="1082">
                  <c:v>60349.815384615402</c:v>
                </c:pt>
                <c:pt idx="1083">
                  <c:v>60349.815384615402</c:v>
                </c:pt>
                <c:pt idx="1084">
                  <c:v>60349.815384615402</c:v>
                </c:pt>
                <c:pt idx="1085">
                  <c:v>60349.815384615402</c:v>
                </c:pt>
                <c:pt idx="1086">
                  <c:v>60349.815384615402</c:v>
                </c:pt>
                <c:pt idx="1087">
                  <c:v>60349.815384615402</c:v>
                </c:pt>
                <c:pt idx="1088">
                  <c:v>60349.815384615402</c:v>
                </c:pt>
                <c:pt idx="1089">
                  <c:v>60349.815384615402</c:v>
                </c:pt>
                <c:pt idx="1090">
                  <c:v>59031.153846153902</c:v>
                </c:pt>
                <c:pt idx="1091">
                  <c:v>59031.153846153902</c:v>
                </c:pt>
                <c:pt idx="1092">
                  <c:v>59031.153846153902</c:v>
                </c:pt>
                <c:pt idx="1093">
                  <c:v>59031.153846153902</c:v>
                </c:pt>
                <c:pt idx="1094">
                  <c:v>59031.153846153902</c:v>
                </c:pt>
                <c:pt idx="1095">
                  <c:v>59031.153846153902</c:v>
                </c:pt>
                <c:pt idx="1096">
                  <c:v>59031.153846153902</c:v>
                </c:pt>
                <c:pt idx="1097">
                  <c:v>59031.153846153902</c:v>
                </c:pt>
                <c:pt idx="1098">
                  <c:v>59031.153846153902</c:v>
                </c:pt>
                <c:pt idx="1099">
                  <c:v>59031.153846153902</c:v>
                </c:pt>
                <c:pt idx="1100">
                  <c:v>57564.953846153898</c:v>
                </c:pt>
                <c:pt idx="1101">
                  <c:v>57564.953846153898</c:v>
                </c:pt>
                <c:pt idx="1102">
                  <c:v>57564.953846153898</c:v>
                </c:pt>
                <c:pt idx="1103">
                  <c:v>57564.953846153898</c:v>
                </c:pt>
                <c:pt idx="1104">
                  <c:v>57564.953846153898</c:v>
                </c:pt>
                <c:pt idx="1105">
                  <c:v>57564.953846153898</c:v>
                </c:pt>
                <c:pt idx="1106">
                  <c:v>57564.953846153898</c:v>
                </c:pt>
                <c:pt idx="1107">
                  <c:v>57564.953846153898</c:v>
                </c:pt>
                <c:pt idx="1108">
                  <c:v>57564.953846153898</c:v>
                </c:pt>
                <c:pt idx="1109">
                  <c:v>57564.953846153898</c:v>
                </c:pt>
                <c:pt idx="1110">
                  <c:v>54953.207692307697</c:v>
                </c:pt>
                <c:pt idx="1111">
                  <c:v>54953.207692307697</c:v>
                </c:pt>
                <c:pt idx="1112">
                  <c:v>54953.207692307697</c:v>
                </c:pt>
                <c:pt idx="1113">
                  <c:v>54953.207692307697</c:v>
                </c:pt>
                <c:pt idx="1114">
                  <c:v>54953.207692307697</c:v>
                </c:pt>
                <c:pt idx="1115">
                  <c:v>54953.207692307697</c:v>
                </c:pt>
                <c:pt idx="1116">
                  <c:v>54953.207692307697</c:v>
                </c:pt>
                <c:pt idx="1117">
                  <c:v>54953.207692307697</c:v>
                </c:pt>
                <c:pt idx="1118">
                  <c:v>54953.207692307697</c:v>
                </c:pt>
                <c:pt idx="1119">
                  <c:v>54953.207692307697</c:v>
                </c:pt>
                <c:pt idx="1120">
                  <c:v>53681.7615384616</c:v>
                </c:pt>
                <c:pt idx="1121">
                  <c:v>53681.7615384616</c:v>
                </c:pt>
                <c:pt idx="1122">
                  <c:v>53681.7615384616</c:v>
                </c:pt>
                <c:pt idx="1123">
                  <c:v>53681.7615384616</c:v>
                </c:pt>
                <c:pt idx="1124">
                  <c:v>53681.7615384616</c:v>
                </c:pt>
                <c:pt idx="1125">
                  <c:v>53681.7615384616</c:v>
                </c:pt>
                <c:pt idx="1126">
                  <c:v>53681.7615384616</c:v>
                </c:pt>
                <c:pt idx="1127">
                  <c:v>53681.7615384616</c:v>
                </c:pt>
                <c:pt idx="1128">
                  <c:v>53681.7615384616</c:v>
                </c:pt>
                <c:pt idx="1129">
                  <c:v>53681.7615384616</c:v>
                </c:pt>
                <c:pt idx="1130">
                  <c:v>50482.815384615402</c:v>
                </c:pt>
                <c:pt idx="1131">
                  <c:v>50482.815384615402</c:v>
                </c:pt>
                <c:pt idx="1132">
                  <c:v>50482.815384615402</c:v>
                </c:pt>
                <c:pt idx="1133">
                  <c:v>50482.815384615402</c:v>
                </c:pt>
                <c:pt idx="1134">
                  <c:v>50482.815384615402</c:v>
                </c:pt>
                <c:pt idx="1135">
                  <c:v>50482.815384615402</c:v>
                </c:pt>
                <c:pt idx="1136">
                  <c:v>50482.815384615402</c:v>
                </c:pt>
                <c:pt idx="1137">
                  <c:v>50482.815384615402</c:v>
                </c:pt>
                <c:pt idx="1138">
                  <c:v>50482.815384615402</c:v>
                </c:pt>
                <c:pt idx="1139">
                  <c:v>50482.815384615402</c:v>
                </c:pt>
                <c:pt idx="1140">
                  <c:v>49396.876923076998</c:v>
                </c:pt>
                <c:pt idx="1141">
                  <c:v>49396.876923076998</c:v>
                </c:pt>
                <c:pt idx="1142">
                  <c:v>49396.876923076998</c:v>
                </c:pt>
                <c:pt idx="1143">
                  <c:v>49396.876923076998</c:v>
                </c:pt>
                <c:pt idx="1144">
                  <c:v>49396.876923076998</c:v>
                </c:pt>
                <c:pt idx="1145">
                  <c:v>49396.876923076998</c:v>
                </c:pt>
                <c:pt idx="1146">
                  <c:v>49396.876923076998</c:v>
                </c:pt>
                <c:pt idx="1147">
                  <c:v>49396.876923076998</c:v>
                </c:pt>
                <c:pt idx="1148">
                  <c:v>49396.876923076998</c:v>
                </c:pt>
                <c:pt idx="1149">
                  <c:v>49396.876923076998</c:v>
                </c:pt>
                <c:pt idx="1150">
                  <c:v>47876.184615384598</c:v>
                </c:pt>
                <c:pt idx="1151">
                  <c:v>47876.184615384598</c:v>
                </c:pt>
                <c:pt idx="1152">
                  <c:v>47876.184615384598</c:v>
                </c:pt>
                <c:pt idx="1153">
                  <c:v>47876.184615384598</c:v>
                </c:pt>
                <c:pt idx="1154">
                  <c:v>47876.184615384598</c:v>
                </c:pt>
                <c:pt idx="1155">
                  <c:v>47876.184615384598</c:v>
                </c:pt>
                <c:pt idx="1156">
                  <c:v>47876.184615384598</c:v>
                </c:pt>
                <c:pt idx="1157">
                  <c:v>47876.184615384598</c:v>
                </c:pt>
                <c:pt idx="1158">
                  <c:v>47876.184615384598</c:v>
                </c:pt>
                <c:pt idx="1159">
                  <c:v>47876.184615384598</c:v>
                </c:pt>
                <c:pt idx="1160">
                  <c:v>46579.0769230769</c:v>
                </c:pt>
                <c:pt idx="1161">
                  <c:v>46579.0769230769</c:v>
                </c:pt>
                <c:pt idx="1162">
                  <c:v>46579.0769230769</c:v>
                </c:pt>
                <c:pt idx="1163">
                  <c:v>46579.0769230769</c:v>
                </c:pt>
                <c:pt idx="1164">
                  <c:v>46579.0769230769</c:v>
                </c:pt>
                <c:pt idx="1165">
                  <c:v>46579.0769230769</c:v>
                </c:pt>
                <c:pt idx="1166">
                  <c:v>46579.0769230769</c:v>
                </c:pt>
                <c:pt idx="1167">
                  <c:v>46579.0769230769</c:v>
                </c:pt>
                <c:pt idx="1168">
                  <c:v>46579.0769230769</c:v>
                </c:pt>
                <c:pt idx="1169">
                  <c:v>46579.0769230769</c:v>
                </c:pt>
                <c:pt idx="1170">
                  <c:v>45254.9230769231</c:v>
                </c:pt>
                <c:pt idx="1171">
                  <c:v>45254.9230769231</c:v>
                </c:pt>
                <c:pt idx="1172">
                  <c:v>45254.9230769231</c:v>
                </c:pt>
                <c:pt idx="1173">
                  <c:v>45254.9230769231</c:v>
                </c:pt>
                <c:pt idx="1174">
                  <c:v>45254.9230769231</c:v>
                </c:pt>
                <c:pt idx="1175">
                  <c:v>45254.9230769231</c:v>
                </c:pt>
                <c:pt idx="1176">
                  <c:v>45254.9230769231</c:v>
                </c:pt>
                <c:pt idx="1177">
                  <c:v>45254.9230769231</c:v>
                </c:pt>
                <c:pt idx="1178">
                  <c:v>45254.9230769231</c:v>
                </c:pt>
                <c:pt idx="1179">
                  <c:v>45254.9230769231</c:v>
                </c:pt>
                <c:pt idx="1180">
                  <c:v>44272.969230769202</c:v>
                </c:pt>
                <c:pt idx="1181">
                  <c:v>44272.969230769202</c:v>
                </c:pt>
                <c:pt idx="1182">
                  <c:v>44272.969230769202</c:v>
                </c:pt>
                <c:pt idx="1183">
                  <c:v>44272.969230769202</c:v>
                </c:pt>
                <c:pt idx="1184">
                  <c:v>44272.969230769202</c:v>
                </c:pt>
                <c:pt idx="1185">
                  <c:v>44272.969230769202</c:v>
                </c:pt>
                <c:pt idx="1186">
                  <c:v>44272.969230769202</c:v>
                </c:pt>
                <c:pt idx="1187">
                  <c:v>44272.969230769202</c:v>
                </c:pt>
                <c:pt idx="1188">
                  <c:v>44272.969230769202</c:v>
                </c:pt>
                <c:pt idx="1189">
                  <c:v>44272.969230769202</c:v>
                </c:pt>
                <c:pt idx="1190">
                  <c:v>42987.546153846197</c:v>
                </c:pt>
                <c:pt idx="1191">
                  <c:v>42987.546153846197</c:v>
                </c:pt>
                <c:pt idx="1192">
                  <c:v>42987.546153846197</c:v>
                </c:pt>
                <c:pt idx="1193">
                  <c:v>42987.546153846197</c:v>
                </c:pt>
                <c:pt idx="1194">
                  <c:v>42987.546153846197</c:v>
                </c:pt>
                <c:pt idx="1195">
                  <c:v>42987.546153846197</c:v>
                </c:pt>
                <c:pt idx="1196">
                  <c:v>42987.546153846197</c:v>
                </c:pt>
                <c:pt idx="1197">
                  <c:v>42987.546153846197</c:v>
                </c:pt>
                <c:pt idx="1198">
                  <c:v>42987.546153846197</c:v>
                </c:pt>
                <c:pt idx="1199">
                  <c:v>42987.546153846197</c:v>
                </c:pt>
                <c:pt idx="1200">
                  <c:v>41919.453846153898</c:v>
                </c:pt>
                <c:pt idx="1201">
                  <c:v>41919.453846153898</c:v>
                </c:pt>
                <c:pt idx="1202">
                  <c:v>41919.453846153898</c:v>
                </c:pt>
                <c:pt idx="1203">
                  <c:v>41919.453846153898</c:v>
                </c:pt>
                <c:pt idx="1204">
                  <c:v>41919.453846153898</c:v>
                </c:pt>
                <c:pt idx="1205">
                  <c:v>41919.453846153898</c:v>
                </c:pt>
                <c:pt idx="1206">
                  <c:v>41919.453846153898</c:v>
                </c:pt>
                <c:pt idx="1207">
                  <c:v>41919.453846153898</c:v>
                </c:pt>
                <c:pt idx="1208">
                  <c:v>41919.453846153898</c:v>
                </c:pt>
                <c:pt idx="1209">
                  <c:v>41919.453846153898</c:v>
                </c:pt>
                <c:pt idx="1210">
                  <c:v>40760.938461538499</c:v>
                </c:pt>
                <c:pt idx="1211">
                  <c:v>40760.938461538499</c:v>
                </c:pt>
                <c:pt idx="1212">
                  <c:v>40760.938461538499</c:v>
                </c:pt>
                <c:pt idx="1213">
                  <c:v>40760.938461538499</c:v>
                </c:pt>
                <c:pt idx="1214">
                  <c:v>40760.938461538499</c:v>
                </c:pt>
                <c:pt idx="1215">
                  <c:v>40760.938461538499</c:v>
                </c:pt>
                <c:pt idx="1216">
                  <c:v>40760.938461538499</c:v>
                </c:pt>
                <c:pt idx="1217">
                  <c:v>40760.938461538499</c:v>
                </c:pt>
                <c:pt idx="1218">
                  <c:v>40760.938461538499</c:v>
                </c:pt>
                <c:pt idx="1219">
                  <c:v>40760.938461538499</c:v>
                </c:pt>
                <c:pt idx="1220">
                  <c:v>39668.546153846102</c:v>
                </c:pt>
                <c:pt idx="1221">
                  <c:v>39668.546153846102</c:v>
                </c:pt>
                <c:pt idx="1222">
                  <c:v>39668.546153846102</c:v>
                </c:pt>
                <c:pt idx="1223">
                  <c:v>39668.546153846102</c:v>
                </c:pt>
                <c:pt idx="1224">
                  <c:v>39668.546153846102</c:v>
                </c:pt>
                <c:pt idx="1225">
                  <c:v>39668.546153846102</c:v>
                </c:pt>
                <c:pt idx="1226">
                  <c:v>39668.546153846102</c:v>
                </c:pt>
                <c:pt idx="1227">
                  <c:v>39668.546153846102</c:v>
                </c:pt>
                <c:pt idx="1228">
                  <c:v>39668.546153846102</c:v>
                </c:pt>
                <c:pt idx="1229">
                  <c:v>39668.546153846102</c:v>
                </c:pt>
                <c:pt idx="1230">
                  <c:v>38505.953846153803</c:v>
                </c:pt>
                <c:pt idx="1231">
                  <c:v>38505.953846153803</c:v>
                </c:pt>
                <c:pt idx="1232">
                  <c:v>38505.953846153803</c:v>
                </c:pt>
                <c:pt idx="1233">
                  <c:v>38505.953846153803</c:v>
                </c:pt>
                <c:pt idx="1234">
                  <c:v>38505.953846153803</c:v>
                </c:pt>
                <c:pt idx="1235">
                  <c:v>38505.953846153803</c:v>
                </c:pt>
                <c:pt idx="1236">
                  <c:v>38505.953846153803</c:v>
                </c:pt>
                <c:pt idx="1237">
                  <c:v>38505.953846153803</c:v>
                </c:pt>
                <c:pt idx="1238">
                  <c:v>38505.953846153803</c:v>
                </c:pt>
                <c:pt idx="1239">
                  <c:v>38505.953846153803</c:v>
                </c:pt>
                <c:pt idx="1240">
                  <c:v>36225.861538461497</c:v>
                </c:pt>
                <c:pt idx="1241">
                  <c:v>36225.861538461497</c:v>
                </c:pt>
                <c:pt idx="1242">
                  <c:v>36225.861538461497</c:v>
                </c:pt>
                <c:pt idx="1243">
                  <c:v>36225.861538461497</c:v>
                </c:pt>
                <c:pt idx="1244">
                  <c:v>36225.861538461497</c:v>
                </c:pt>
                <c:pt idx="1245">
                  <c:v>36225.861538461497</c:v>
                </c:pt>
                <c:pt idx="1246">
                  <c:v>36225.861538461497</c:v>
                </c:pt>
                <c:pt idx="1247">
                  <c:v>36225.861538461497</c:v>
                </c:pt>
                <c:pt idx="1248">
                  <c:v>36225.861538461497</c:v>
                </c:pt>
                <c:pt idx="1249">
                  <c:v>36225.861538461497</c:v>
                </c:pt>
                <c:pt idx="1250">
                  <c:v>35062.815384615402</c:v>
                </c:pt>
                <c:pt idx="1251">
                  <c:v>35062.815384615402</c:v>
                </c:pt>
                <c:pt idx="1252">
                  <c:v>35062.815384615402</c:v>
                </c:pt>
                <c:pt idx="1253">
                  <c:v>35062.815384615402</c:v>
                </c:pt>
                <c:pt idx="1254">
                  <c:v>35062.815384615402</c:v>
                </c:pt>
                <c:pt idx="1255">
                  <c:v>35062.815384615402</c:v>
                </c:pt>
                <c:pt idx="1256">
                  <c:v>35062.815384615402</c:v>
                </c:pt>
                <c:pt idx="1257">
                  <c:v>35062.815384615402</c:v>
                </c:pt>
                <c:pt idx="1258">
                  <c:v>35062.815384615402</c:v>
                </c:pt>
                <c:pt idx="1259">
                  <c:v>35062.815384615402</c:v>
                </c:pt>
                <c:pt idx="1260">
                  <c:v>32395.7153846154</c:v>
                </c:pt>
                <c:pt idx="1261">
                  <c:v>32395.7153846154</c:v>
                </c:pt>
                <c:pt idx="1262">
                  <c:v>32395.7153846154</c:v>
                </c:pt>
                <c:pt idx="1263">
                  <c:v>32395.7153846154</c:v>
                </c:pt>
                <c:pt idx="1264">
                  <c:v>32395.7153846154</c:v>
                </c:pt>
                <c:pt idx="1265">
                  <c:v>32395.7153846154</c:v>
                </c:pt>
                <c:pt idx="1266">
                  <c:v>32395.7153846154</c:v>
                </c:pt>
                <c:pt idx="1267">
                  <c:v>32395.7153846154</c:v>
                </c:pt>
                <c:pt idx="1268">
                  <c:v>32395.7153846154</c:v>
                </c:pt>
                <c:pt idx="1269">
                  <c:v>32395.7153846154</c:v>
                </c:pt>
                <c:pt idx="1270">
                  <c:v>31524.246153846099</c:v>
                </c:pt>
                <c:pt idx="1271">
                  <c:v>31524.246153846099</c:v>
                </c:pt>
                <c:pt idx="1272">
                  <c:v>31524.246153846099</c:v>
                </c:pt>
                <c:pt idx="1273">
                  <c:v>31524.246153846099</c:v>
                </c:pt>
                <c:pt idx="1274">
                  <c:v>31524.246153846099</c:v>
                </c:pt>
                <c:pt idx="1275">
                  <c:v>31524.246153846099</c:v>
                </c:pt>
                <c:pt idx="1276">
                  <c:v>31524.246153846099</c:v>
                </c:pt>
                <c:pt idx="1277">
                  <c:v>31524.246153846099</c:v>
                </c:pt>
                <c:pt idx="1278">
                  <c:v>31524.246153846099</c:v>
                </c:pt>
                <c:pt idx="1279">
                  <c:v>31524.246153846099</c:v>
                </c:pt>
                <c:pt idx="1280">
                  <c:v>30210.546153846099</c:v>
                </c:pt>
                <c:pt idx="1281">
                  <c:v>30210.546153846099</c:v>
                </c:pt>
                <c:pt idx="1282">
                  <c:v>30210.546153846099</c:v>
                </c:pt>
                <c:pt idx="1283">
                  <c:v>30210.546153846099</c:v>
                </c:pt>
                <c:pt idx="1284">
                  <c:v>30210.546153846099</c:v>
                </c:pt>
                <c:pt idx="1285">
                  <c:v>30210.546153846099</c:v>
                </c:pt>
                <c:pt idx="1286">
                  <c:v>30210.546153846099</c:v>
                </c:pt>
                <c:pt idx="1287">
                  <c:v>30210.546153846099</c:v>
                </c:pt>
                <c:pt idx="1288">
                  <c:v>30210.546153846099</c:v>
                </c:pt>
                <c:pt idx="1289">
                  <c:v>30210.546153846099</c:v>
                </c:pt>
                <c:pt idx="1290">
                  <c:v>29163.569230769201</c:v>
                </c:pt>
                <c:pt idx="1291">
                  <c:v>29163.569230769201</c:v>
                </c:pt>
                <c:pt idx="1292">
                  <c:v>29163.569230769201</c:v>
                </c:pt>
                <c:pt idx="1293">
                  <c:v>29163.569230769201</c:v>
                </c:pt>
                <c:pt idx="1294">
                  <c:v>29163.569230769201</c:v>
                </c:pt>
                <c:pt idx="1295">
                  <c:v>29163.569230769201</c:v>
                </c:pt>
                <c:pt idx="1296">
                  <c:v>29163.569230769201</c:v>
                </c:pt>
                <c:pt idx="1297">
                  <c:v>29163.569230769201</c:v>
                </c:pt>
                <c:pt idx="1298">
                  <c:v>29163.569230769201</c:v>
                </c:pt>
                <c:pt idx="1299">
                  <c:v>29163.569230769201</c:v>
                </c:pt>
                <c:pt idx="1300">
                  <c:v>28206.8692307692</c:v>
                </c:pt>
                <c:pt idx="1301">
                  <c:v>28206.8692307692</c:v>
                </c:pt>
                <c:pt idx="1302">
                  <c:v>28206.8692307692</c:v>
                </c:pt>
                <c:pt idx="1303">
                  <c:v>28206.8692307692</c:v>
                </c:pt>
                <c:pt idx="1304">
                  <c:v>28206.8692307692</c:v>
                </c:pt>
                <c:pt idx="1305">
                  <c:v>28206.8692307692</c:v>
                </c:pt>
                <c:pt idx="1306">
                  <c:v>28206.8692307692</c:v>
                </c:pt>
                <c:pt idx="1307">
                  <c:v>28206.8692307692</c:v>
                </c:pt>
                <c:pt idx="1308">
                  <c:v>28206.8692307692</c:v>
                </c:pt>
                <c:pt idx="1309">
                  <c:v>28206.8692307692</c:v>
                </c:pt>
                <c:pt idx="1310">
                  <c:v>27500.730769230799</c:v>
                </c:pt>
                <c:pt idx="1311">
                  <c:v>27500.730769230799</c:v>
                </c:pt>
                <c:pt idx="1312">
                  <c:v>27500.730769230799</c:v>
                </c:pt>
                <c:pt idx="1313">
                  <c:v>27500.730769230799</c:v>
                </c:pt>
                <c:pt idx="1314">
                  <c:v>27500.730769230799</c:v>
                </c:pt>
                <c:pt idx="1315">
                  <c:v>27500.730769230799</c:v>
                </c:pt>
                <c:pt idx="1316">
                  <c:v>27500.730769230799</c:v>
                </c:pt>
                <c:pt idx="1317">
                  <c:v>27500.730769230799</c:v>
                </c:pt>
                <c:pt idx="1318">
                  <c:v>27500.730769230799</c:v>
                </c:pt>
                <c:pt idx="1319">
                  <c:v>27500.730769230799</c:v>
                </c:pt>
                <c:pt idx="1320">
                  <c:v>26581.353846153801</c:v>
                </c:pt>
                <c:pt idx="1321">
                  <c:v>26581.353846153801</c:v>
                </c:pt>
                <c:pt idx="1322">
                  <c:v>26581.353846153801</c:v>
                </c:pt>
                <c:pt idx="1323">
                  <c:v>26581.353846153801</c:v>
                </c:pt>
                <c:pt idx="1324">
                  <c:v>26581.353846153801</c:v>
                </c:pt>
                <c:pt idx="1325">
                  <c:v>26581.353846153801</c:v>
                </c:pt>
                <c:pt idx="1326">
                  <c:v>26581.353846153801</c:v>
                </c:pt>
                <c:pt idx="1327">
                  <c:v>26581.353846153801</c:v>
                </c:pt>
                <c:pt idx="1328">
                  <c:v>26581.353846153801</c:v>
                </c:pt>
                <c:pt idx="1329">
                  <c:v>26581.353846153801</c:v>
                </c:pt>
                <c:pt idx="1330">
                  <c:v>25832.184615384602</c:v>
                </c:pt>
                <c:pt idx="1331">
                  <c:v>25832.184615384602</c:v>
                </c:pt>
                <c:pt idx="1332">
                  <c:v>25832.184615384602</c:v>
                </c:pt>
                <c:pt idx="1333">
                  <c:v>25832.184615384602</c:v>
                </c:pt>
                <c:pt idx="1334">
                  <c:v>25832.184615384602</c:v>
                </c:pt>
                <c:pt idx="1335">
                  <c:v>25832.184615384602</c:v>
                </c:pt>
                <c:pt idx="1336">
                  <c:v>25832.184615384602</c:v>
                </c:pt>
                <c:pt idx="1337">
                  <c:v>25832.184615384602</c:v>
                </c:pt>
                <c:pt idx="1338">
                  <c:v>25832.184615384602</c:v>
                </c:pt>
                <c:pt idx="1339">
                  <c:v>25832.184615384602</c:v>
                </c:pt>
                <c:pt idx="1340">
                  <c:v>25062.407692307701</c:v>
                </c:pt>
                <c:pt idx="1341">
                  <c:v>25062.407692307701</c:v>
                </c:pt>
                <c:pt idx="1342">
                  <c:v>25062.407692307701</c:v>
                </c:pt>
                <c:pt idx="1343">
                  <c:v>25062.407692307701</c:v>
                </c:pt>
                <c:pt idx="1344">
                  <c:v>25062.407692307701</c:v>
                </c:pt>
                <c:pt idx="1345">
                  <c:v>25062.407692307701</c:v>
                </c:pt>
                <c:pt idx="1346">
                  <c:v>25062.407692307701</c:v>
                </c:pt>
                <c:pt idx="1347">
                  <c:v>25062.407692307701</c:v>
                </c:pt>
                <c:pt idx="1348">
                  <c:v>25062.407692307701</c:v>
                </c:pt>
                <c:pt idx="1349">
                  <c:v>25062.407692307701</c:v>
                </c:pt>
                <c:pt idx="1350">
                  <c:v>24372.492307692301</c:v>
                </c:pt>
                <c:pt idx="1351">
                  <c:v>24372.492307692301</c:v>
                </c:pt>
                <c:pt idx="1352">
                  <c:v>24372.492307692301</c:v>
                </c:pt>
                <c:pt idx="1353">
                  <c:v>24372.492307692301</c:v>
                </c:pt>
                <c:pt idx="1354">
                  <c:v>24372.492307692301</c:v>
                </c:pt>
                <c:pt idx="1355">
                  <c:v>24372.492307692301</c:v>
                </c:pt>
                <c:pt idx="1356">
                  <c:v>24372.492307692301</c:v>
                </c:pt>
                <c:pt idx="1357">
                  <c:v>24372.492307692301</c:v>
                </c:pt>
                <c:pt idx="1358">
                  <c:v>24372.492307692301</c:v>
                </c:pt>
                <c:pt idx="1359">
                  <c:v>24372.492307692301</c:v>
                </c:pt>
                <c:pt idx="1360">
                  <c:v>23582.407692307701</c:v>
                </c:pt>
                <c:pt idx="1361">
                  <c:v>23582.407692307701</c:v>
                </c:pt>
                <c:pt idx="1362">
                  <c:v>23582.407692307701</c:v>
                </c:pt>
                <c:pt idx="1363">
                  <c:v>23582.407692307701</c:v>
                </c:pt>
                <c:pt idx="1364">
                  <c:v>23582.407692307701</c:v>
                </c:pt>
                <c:pt idx="1365">
                  <c:v>23582.407692307701</c:v>
                </c:pt>
                <c:pt idx="1366">
                  <c:v>23582.407692307701</c:v>
                </c:pt>
                <c:pt idx="1367">
                  <c:v>23582.407692307701</c:v>
                </c:pt>
                <c:pt idx="1368">
                  <c:v>23582.407692307701</c:v>
                </c:pt>
                <c:pt idx="1369">
                  <c:v>23582.407692307701</c:v>
                </c:pt>
                <c:pt idx="1370">
                  <c:v>22087.9</c:v>
                </c:pt>
                <c:pt idx="1371">
                  <c:v>22087.9</c:v>
                </c:pt>
                <c:pt idx="1372">
                  <c:v>22087.9</c:v>
                </c:pt>
                <c:pt idx="1373">
                  <c:v>22087.9</c:v>
                </c:pt>
                <c:pt idx="1374">
                  <c:v>22087.9</c:v>
                </c:pt>
                <c:pt idx="1375">
                  <c:v>22087.9</c:v>
                </c:pt>
                <c:pt idx="1376">
                  <c:v>22087.9</c:v>
                </c:pt>
                <c:pt idx="1377">
                  <c:v>22087.9</c:v>
                </c:pt>
                <c:pt idx="1378">
                  <c:v>22087.9</c:v>
                </c:pt>
                <c:pt idx="1379">
                  <c:v>22087.9</c:v>
                </c:pt>
                <c:pt idx="1380">
                  <c:v>21336.9538461538</c:v>
                </c:pt>
                <c:pt idx="1381">
                  <c:v>21336.9538461538</c:v>
                </c:pt>
                <c:pt idx="1382">
                  <c:v>21336.9538461538</c:v>
                </c:pt>
                <c:pt idx="1383">
                  <c:v>21336.9538461538</c:v>
                </c:pt>
                <c:pt idx="1384">
                  <c:v>21336.9538461538</c:v>
                </c:pt>
                <c:pt idx="1385">
                  <c:v>21336.9538461538</c:v>
                </c:pt>
                <c:pt idx="1386">
                  <c:v>21336.9538461538</c:v>
                </c:pt>
                <c:pt idx="1387">
                  <c:v>21336.9538461538</c:v>
                </c:pt>
                <c:pt idx="1388">
                  <c:v>21336.9538461538</c:v>
                </c:pt>
                <c:pt idx="1389">
                  <c:v>21336.9538461538</c:v>
                </c:pt>
                <c:pt idx="1390">
                  <c:v>19672.323076923101</c:v>
                </c:pt>
                <c:pt idx="1391">
                  <c:v>19672.323076923101</c:v>
                </c:pt>
                <c:pt idx="1392">
                  <c:v>19672.323076923101</c:v>
                </c:pt>
                <c:pt idx="1393">
                  <c:v>19672.323076923101</c:v>
                </c:pt>
                <c:pt idx="1394">
                  <c:v>19672.323076923101</c:v>
                </c:pt>
                <c:pt idx="1395">
                  <c:v>19672.323076923101</c:v>
                </c:pt>
                <c:pt idx="1396">
                  <c:v>19672.323076923101</c:v>
                </c:pt>
                <c:pt idx="1397">
                  <c:v>19672.323076923101</c:v>
                </c:pt>
                <c:pt idx="1398">
                  <c:v>19672.323076923101</c:v>
                </c:pt>
                <c:pt idx="1399">
                  <c:v>19672.323076923101</c:v>
                </c:pt>
                <c:pt idx="1400">
                  <c:v>19111.938461538499</c:v>
                </c:pt>
                <c:pt idx="1401">
                  <c:v>19111.938461538499</c:v>
                </c:pt>
                <c:pt idx="1402">
                  <c:v>19111.938461538499</c:v>
                </c:pt>
                <c:pt idx="1403">
                  <c:v>19111.938461538499</c:v>
                </c:pt>
                <c:pt idx="1404">
                  <c:v>19111.938461538499</c:v>
                </c:pt>
                <c:pt idx="1405">
                  <c:v>19111.938461538499</c:v>
                </c:pt>
                <c:pt idx="1406">
                  <c:v>19111.938461538499</c:v>
                </c:pt>
                <c:pt idx="1407">
                  <c:v>19111.938461538499</c:v>
                </c:pt>
                <c:pt idx="1408">
                  <c:v>19111.938461538499</c:v>
                </c:pt>
                <c:pt idx="1409">
                  <c:v>19111.938461538499</c:v>
                </c:pt>
                <c:pt idx="1410">
                  <c:v>18257.469230769198</c:v>
                </c:pt>
                <c:pt idx="1411">
                  <c:v>18257.469230769198</c:v>
                </c:pt>
                <c:pt idx="1412">
                  <c:v>18257.469230769198</c:v>
                </c:pt>
                <c:pt idx="1413">
                  <c:v>18257.469230769198</c:v>
                </c:pt>
                <c:pt idx="1414">
                  <c:v>18257.469230769198</c:v>
                </c:pt>
                <c:pt idx="1415">
                  <c:v>18257.469230769198</c:v>
                </c:pt>
                <c:pt idx="1416">
                  <c:v>18257.469230769198</c:v>
                </c:pt>
                <c:pt idx="1417">
                  <c:v>18257.469230769198</c:v>
                </c:pt>
                <c:pt idx="1418">
                  <c:v>18257.469230769198</c:v>
                </c:pt>
                <c:pt idx="1419">
                  <c:v>18257.469230769198</c:v>
                </c:pt>
                <c:pt idx="1420">
                  <c:v>17639.007692307699</c:v>
                </c:pt>
                <c:pt idx="1421">
                  <c:v>17639.007692307699</c:v>
                </c:pt>
                <c:pt idx="1422">
                  <c:v>17639.007692307699</c:v>
                </c:pt>
                <c:pt idx="1423">
                  <c:v>17639.007692307699</c:v>
                </c:pt>
                <c:pt idx="1424">
                  <c:v>17639.007692307699</c:v>
                </c:pt>
                <c:pt idx="1425">
                  <c:v>17639.007692307699</c:v>
                </c:pt>
                <c:pt idx="1426">
                  <c:v>17639.007692307699</c:v>
                </c:pt>
                <c:pt idx="1427">
                  <c:v>17639.007692307699</c:v>
                </c:pt>
                <c:pt idx="1428">
                  <c:v>17639.007692307699</c:v>
                </c:pt>
                <c:pt idx="1429">
                  <c:v>17639.007692307699</c:v>
                </c:pt>
                <c:pt idx="1430">
                  <c:v>17037.607692307702</c:v>
                </c:pt>
                <c:pt idx="1431">
                  <c:v>17037.607692307702</c:v>
                </c:pt>
                <c:pt idx="1432">
                  <c:v>17037.607692307702</c:v>
                </c:pt>
                <c:pt idx="1433">
                  <c:v>17037.607692307702</c:v>
                </c:pt>
                <c:pt idx="1434">
                  <c:v>17037.607692307702</c:v>
                </c:pt>
                <c:pt idx="1435">
                  <c:v>17037.607692307702</c:v>
                </c:pt>
                <c:pt idx="1436">
                  <c:v>17037.607692307702</c:v>
                </c:pt>
                <c:pt idx="1437">
                  <c:v>17037.607692307702</c:v>
                </c:pt>
                <c:pt idx="1438">
                  <c:v>17037.607692307702</c:v>
                </c:pt>
                <c:pt idx="1439">
                  <c:v>17037.607692307702</c:v>
                </c:pt>
                <c:pt idx="1440">
                  <c:v>16607.3615384615</c:v>
                </c:pt>
                <c:pt idx="1441">
                  <c:v>16607.3615384615</c:v>
                </c:pt>
                <c:pt idx="1442">
                  <c:v>16607.3615384615</c:v>
                </c:pt>
                <c:pt idx="1443">
                  <c:v>16607.3615384615</c:v>
                </c:pt>
                <c:pt idx="1444">
                  <c:v>16607.3615384615</c:v>
                </c:pt>
                <c:pt idx="1445">
                  <c:v>16607.3615384615</c:v>
                </c:pt>
                <c:pt idx="1446">
                  <c:v>16607.3615384615</c:v>
                </c:pt>
                <c:pt idx="1447">
                  <c:v>16607.3615384615</c:v>
                </c:pt>
                <c:pt idx="1448">
                  <c:v>16607.3615384615</c:v>
                </c:pt>
                <c:pt idx="1449">
                  <c:v>16607.3615384615</c:v>
                </c:pt>
                <c:pt idx="1450">
                  <c:v>16023.461538461501</c:v>
                </c:pt>
                <c:pt idx="1451">
                  <c:v>16023.461538461501</c:v>
                </c:pt>
                <c:pt idx="1452">
                  <c:v>16023.461538461501</c:v>
                </c:pt>
                <c:pt idx="1453">
                  <c:v>16023.461538461501</c:v>
                </c:pt>
                <c:pt idx="1454">
                  <c:v>16023.461538461501</c:v>
                </c:pt>
                <c:pt idx="1455">
                  <c:v>16023.461538461501</c:v>
                </c:pt>
                <c:pt idx="1456">
                  <c:v>16023.461538461501</c:v>
                </c:pt>
                <c:pt idx="1457">
                  <c:v>16023.461538461501</c:v>
                </c:pt>
                <c:pt idx="1458">
                  <c:v>16023.461538461501</c:v>
                </c:pt>
                <c:pt idx="1459">
                  <c:v>16023.461538461501</c:v>
                </c:pt>
                <c:pt idx="1460">
                  <c:v>15559.3692307692</c:v>
                </c:pt>
                <c:pt idx="1461">
                  <c:v>15559.3692307692</c:v>
                </c:pt>
                <c:pt idx="1462">
                  <c:v>15559.3692307692</c:v>
                </c:pt>
                <c:pt idx="1463">
                  <c:v>15559.3692307692</c:v>
                </c:pt>
                <c:pt idx="1464">
                  <c:v>15559.3692307692</c:v>
                </c:pt>
                <c:pt idx="1465">
                  <c:v>15559.3692307692</c:v>
                </c:pt>
                <c:pt idx="1466">
                  <c:v>15559.3692307692</c:v>
                </c:pt>
                <c:pt idx="1467">
                  <c:v>15559.3692307692</c:v>
                </c:pt>
                <c:pt idx="1468">
                  <c:v>15559.3692307692</c:v>
                </c:pt>
                <c:pt idx="1469">
                  <c:v>15559.3692307692</c:v>
                </c:pt>
                <c:pt idx="1470">
                  <c:v>15040.430769230799</c:v>
                </c:pt>
                <c:pt idx="1471">
                  <c:v>15040.430769230799</c:v>
                </c:pt>
                <c:pt idx="1472">
                  <c:v>15040.430769230799</c:v>
                </c:pt>
                <c:pt idx="1473">
                  <c:v>15040.430769230799</c:v>
                </c:pt>
                <c:pt idx="1474">
                  <c:v>15040.430769230799</c:v>
                </c:pt>
                <c:pt idx="1475">
                  <c:v>15040.430769230799</c:v>
                </c:pt>
                <c:pt idx="1476">
                  <c:v>15040.430769230799</c:v>
                </c:pt>
                <c:pt idx="1477">
                  <c:v>15040.430769230799</c:v>
                </c:pt>
                <c:pt idx="1478">
                  <c:v>15040.430769230799</c:v>
                </c:pt>
                <c:pt idx="1479">
                  <c:v>15040.430769230799</c:v>
                </c:pt>
                <c:pt idx="1480">
                  <c:v>14596.1307692308</c:v>
                </c:pt>
                <c:pt idx="1481">
                  <c:v>14596.1307692308</c:v>
                </c:pt>
                <c:pt idx="1482">
                  <c:v>14596.1307692308</c:v>
                </c:pt>
                <c:pt idx="1483">
                  <c:v>14596.1307692308</c:v>
                </c:pt>
                <c:pt idx="1484">
                  <c:v>14596.1307692308</c:v>
                </c:pt>
                <c:pt idx="1485">
                  <c:v>14596.1307692308</c:v>
                </c:pt>
                <c:pt idx="1486">
                  <c:v>14596.1307692308</c:v>
                </c:pt>
                <c:pt idx="1487">
                  <c:v>14596.1307692308</c:v>
                </c:pt>
                <c:pt idx="1488">
                  <c:v>14596.1307692308</c:v>
                </c:pt>
                <c:pt idx="1489">
                  <c:v>14596.1307692308</c:v>
                </c:pt>
                <c:pt idx="1490">
                  <c:v>14090.015384615401</c:v>
                </c:pt>
                <c:pt idx="1491">
                  <c:v>14090.015384615401</c:v>
                </c:pt>
                <c:pt idx="1492">
                  <c:v>14090.015384615401</c:v>
                </c:pt>
                <c:pt idx="1493">
                  <c:v>14090.015384615401</c:v>
                </c:pt>
                <c:pt idx="1494">
                  <c:v>14090.015384615401</c:v>
                </c:pt>
                <c:pt idx="1495">
                  <c:v>14090.015384615401</c:v>
                </c:pt>
                <c:pt idx="1496">
                  <c:v>14090.015384615401</c:v>
                </c:pt>
                <c:pt idx="1497">
                  <c:v>14090.015384615401</c:v>
                </c:pt>
                <c:pt idx="1498">
                  <c:v>14090.015384615401</c:v>
                </c:pt>
                <c:pt idx="1499">
                  <c:v>14090.015384615401</c:v>
                </c:pt>
                <c:pt idx="1500">
                  <c:v>13189.2307692308</c:v>
                </c:pt>
                <c:pt idx="1501">
                  <c:v>13189.2307692308</c:v>
                </c:pt>
                <c:pt idx="1502">
                  <c:v>13189.2307692308</c:v>
                </c:pt>
                <c:pt idx="1503">
                  <c:v>13189.2307692308</c:v>
                </c:pt>
                <c:pt idx="1504">
                  <c:v>13189.2307692308</c:v>
                </c:pt>
                <c:pt idx="1505">
                  <c:v>13189.2307692308</c:v>
                </c:pt>
                <c:pt idx="1506">
                  <c:v>13189.2307692308</c:v>
                </c:pt>
                <c:pt idx="1507">
                  <c:v>13189.2307692308</c:v>
                </c:pt>
                <c:pt idx="1508">
                  <c:v>13189.2307692308</c:v>
                </c:pt>
                <c:pt idx="1509">
                  <c:v>13189.2307692308</c:v>
                </c:pt>
                <c:pt idx="1510">
                  <c:v>12754.376923076899</c:v>
                </c:pt>
                <c:pt idx="1511">
                  <c:v>12754.376923076899</c:v>
                </c:pt>
                <c:pt idx="1512">
                  <c:v>12754.376923076899</c:v>
                </c:pt>
                <c:pt idx="1513">
                  <c:v>12754.376923076899</c:v>
                </c:pt>
                <c:pt idx="1514">
                  <c:v>12754.376923076899</c:v>
                </c:pt>
                <c:pt idx="1515">
                  <c:v>12754.376923076899</c:v>
                </c:pt>
                <c:pt idx="1516">
                  <c:v>12754.376923076899</c:v>
                </c:pt>
                <c:pt idx="1517">
                  <c:v>12754.376923076899</c:v>
                </c:pt>
                <c:pt idx="1518">
                  <c:v>12754.376923076899</c:v>
                </c:pt>
                <c:pt idx="1519">
                  <c:v>12754.376923076899</c:v>
                </c:pt>
                <c:pt idx="1520">
                  <c:v>11757.353846153799</c:v>
                </c:pt>
                <c:pt idx="1521">
                  <c:v>11757.353846153799</c:v>
                </c:pt>
                <c:pt idx="1522">
                  <c:v>11757.353846153799</c:v>
                </c:pt>
                <c:pt idx="1523">
                  <c:v>11757.353846153799</c:v>
                </c:pt>
                <c:pt idx="1524">
                  <c:v>11757.353846153799</c:v>
                </c:pt>
                <c:pt idx="1525">
                  <c:v>11757.353846153799</c:v>
                </c:pt>
                <c:pt idx="1526">
                  <c:v>11757.353846153799</c:v>
                </c:pt>
                <c:pt idx="1527">
                  <c:v>11757.353846153799</c:v>
                </c:pt>
                <c:pt idx="1528">
                  <c:v>11757.353846153799</c:v>
                </c:pt>
                <c:pt idx="1529">
                  <c:v>11757.353846153799</c:v>
                </c:pt>
                <c:pt idx="1530">
                  <c:v>11411.5307692308</c:v>
                </c:pt>
                <c:pt idx="1531">
                  <c:v>11411.5307692308</c:v>
                </c:pt>
                <c:pt idx="1532">
                  <c:v>11411.5307692308</c:v>
                </c:pt>
                <c:pt idx="1533">
                  <c:v>11411.5307692308</c:v>
                </c:pt>
                <c:pt idx="1534">
                  <c:v>11411.5307692308</c:v>
                </c:pt>
                <c:pt idx="1535">
                  <c:v>11411.5307692308</c:v>
                </c:pt>
                <c:pt idx="1536">
                  <c:v>11411.5307692308</c:v>
                </c:pt>
                <c:pt idx="1537">
                  <c:v>11411.5307692308</c:v>
                </c:pt>
                <c:pt idx="1538">
                  <c:v>11411.5307692308</c:v>
                </c:pt>
                <c:pt idx="1539">
                  <c:v>11411.5307692308</c:v>
                </c:pt>
                <c:pt idx="1540">
                  <c:v>10890.1384615385</c:v>
                </c:pt>
                <c:pt idx="1541">
                  <c:v>10890.1384615385</c:v>
                </c:pt>
                <c:pt idx="1542">
                  <c:v>10890.1384615385</c:v>
                </c:pt>
                <c:pt idx="1543">
                  <c:v>10890.1384615385</c:v>
                </c:pt>
                <c:pt idx="1544">
                  <c:v>10890.1384615385</c:v>
                </c:pt>
                <c:pt idx="1545">
                  <c:v>10890.1384615385</c:v>
                </c:pt>
                <c:pt idx="1546">
                  <c:v>10890.1384615385</c:v>
                </c:pt>
                <c:pt idx="1547">
                  <c:v>10890.1384615385</c:v>
                </c:pt>
                <c:pt idx="1548">
                  <c:v>10890.1384615385</c:v>
                </c:pt>
                <c:pt idx="1549">
                  <c:v>10890.1384615385</c:v>
                </c:pt>
                <c:pt idx="1550">
                  <c:v>10479.384615384601</c:v>
                </c:pt>
                <c:pt idx="1551">
                  <c:v>10479.384615384601</c:v>
                </c:pt>
                <c:pt idx="1552">
                  <c:v>10479.384615384601</c:v>
                </c:pt>
                <c:pt idx="1553">
                  <c:v>10479.384615384601</c:v>
                </c:pt>
                <c:pt idx="1554">
                  <c:v>10479.384615384601</c:v>
                </c:pt>
                <c:pt idx="1555">
                  <c:v>10479.384615384601</c:v>
                </c:pt>
                <c:pt idx="1556">
                  <c:v>10479.384615384601</c:v>
                </c:pt>
                <c:pt idx="1557">
                  <c:v>10479.384615384601</c:v>
                </c:pt>
                <c:pt idx="1558">
                  <c:v>10479.384615384601</c:v>
                </c:pt>
                <c:pt idx="1559">
                  <c:v>10479.384615384601</c:v>
                </c:pt>
                <c:pt idx="1560">
                  <c:v>10102.669230769199</c:v>
                </c:pt>
                <c:pt idx="1561">
                  <c:v>10102.669230769199</c:v>
                </c:pt>
                <c:pt idx="1562">
                  <c:v>10102.669230769199</c:v>
                </c:pt>
                <c:pt idx="1563">
                  <c:v>10102.669230769199</c:v>
                </c:pt>
                <c:pt idx="1564">
                  <c:v>10102.669230769199</c:v>
                </c:pt>
                <c:pt idx="1565">
                  <c:v>10102.669230769199</c:v>
                </c:pt>
                <c:pt idx="1566">
                  <c:v>10102.669230769199</c:v>
                </c:pt>
                <c:pt idx="1567">
                  <c:v>10102.669230769199</c:v>
                </c:pt>
                <c:pt idx="1568">
                  <c:v>10102.669230769199</c:v>
                </c:pt>
                <c:pt idx="1569">
                  <c:v>10102.669230769199</c:v>
                </c:pt>
                <c:pt idx="1570">
                  <c:v>9843.1461538461608</c:v>
                </c:pt>
                <c:pt idx="1571">
                  <c:v>9843.1461538461608</c:v>
                </c:pt>
                <c:pt idx="1572">
                  <c:v>9843.1461538461608</c:v>
                </c:pt>
                <c:pt idx="1573">
                  <c:v>9843.1461538461608</c:v>
                </c:pt>
                <c:pt idx="1574">
                  <c:v>9843.1461538461608</c:v>
                </c:pt>
                <c:pt idx="1575">
                  <c:v>9843.1461538461608</c:v>
                </c:pt>
                <c:pt idx="1576">
                  <c:v>9843.1461538461608</c:v>
                </c:pt>
                <c:pt idx="1577">
                  <c:v>9843.1461538461608</c:v>
                </c:pt>
                <c:pt idx="1578">
                  <c:v>9843.1461538461608</c:v>
                </c:pt>
                <c:pt idx="1579">
                  <c:v>9843.1461538461608</c:v>
                </c:pt>
                <c:pt idx="1580">
                  <c:v>9506.8846153846207</c:v>
                </c:pt>
                <c:pt idx="1581">
                  <c:v>9506.8846153846207</c:v>
                </c:pt>
                <c:pt idx="1582">
                  <c:v>9506.8846153846207</c:v>
                </c:pt>
                <c:pt idx="1583">
                  <c:v>9506.8846153846207</c:v>
                </c:pt>
                <c:pt idx="1584">
                  <c:v>9506.8846153846207</c:v>
                </c:pt>
                <c:pt idx="1585">
                  <c:v>9506.8846153846207</c:v>
                </c:pt>
                <c:pt idx="1586">
                  <c:v>9506.8846153846207</c:v>
                </c:pt>
                <c:pt idx="1587">
                  <c:v>9506.8846153846207</c:v>
                </c:pt>
                <c:pt idx="1588">
                  <c:v>9506.8846153846207</c:v>
                </c:pt>
                <c:pt idx="1589">
                  <c:v>9506.8846153846207</c:v>
                </c:pt>
                <c:pt idx="1590">
                  <c:v>9255.5692307692298</c:v>
                </c:pt>
                <c:pt idx="1591">
                  <c:v>9255.5692307692298</c:v>
                </c:pt>
                <c:pt idx="1592">
                  <c:v>9255.5692307692298</c:v>
                </c:pt>
                <c:pt idx="1593">
                  <c:v>9255.5692307692298</c:v>
                </c:pt>
                <c:pt idx="1594">
                  <c:v>9255.5692307692298</c:v>
                </c:pt>
                <c:pt idx="1595">
                  <c:v>9255.5692307692298</c:v>
                </c:pt>
                <c:pt idx="1596">
                  <c:v>9255.5692307692298</c:v>
                </c:pt>
                <c:pt idx="1597">
                  <c:v>9255.5692307692298</c:v>
                </c:pt>
                <c:pt idx="1598">
                  <c:v>9255.5692307692298</c:v>
                </c:pt>
                <c:pt idx="1599">
                  <c:v>9255.5692307692298</c:v>
                </c:pt>
                <c:pt idx="1600">
                  <c:v>8958.8615384615405</c:v>
                </c:pt>
                <c:pt idx="1601">
                  <c:v>8958.8615384615405</c:v>
                </c:pt>
                <c:pt idx="1602">
                  <c:v>8958.8615384615405</c:v>
                </c:pt>
                <c:pt idx="1603">
                  <c:v>8958.8615384615405</c:v>
                </c:pt>
                <c:pt idx="1604">
                  <c:v>8958.8615384615405</c:v>
                </c:pt>
                <c:pt idx="1605">
                  <c:v>8958.8615384615405</c:v>
                </c:pt>
                <c:pt idx="1606">
                  <c:v>8958.8615384615405</c:v>
                </c:pt>
                <c:pt idx="1607">
                  <c:v>8958.8615384615405</c:v>
                </c:pt>
                <c:pt idx="1608">
                  <c:v>8958.8615384615405</c:v>
                </c:pt>
                <c:pt idx="1609">
                  <c:v>8958.8615384615405</c:v>
                </c:pt>
                <c:pt idx="1610">
                  <c:v>8709.8230769230795</c:v>
                </c:pt>
                <c:pt idx="1611">
                  <c:v>8709.8230769230795</c:v>
                </c:pt>
                <c:pt idx="1612">
                  <c:v>8709.8230769230795</c:v>
                </c:pt>
                <c:pt idx="1613">
                  <c:v>8709.8230769230795</c:v>
                </c:pt>
                <c:pt idx="1614">
                  <c:v>8709.8230769230795</c:v>
                </c:pt>
                <c:pt idx="1615">
                  <c:v>8709.8230769230795</c:v>
                </c:pt>
                <c:pt idx="1616">
                  <c:v>8709.8230769230795</c:v>
                </c:pt>
                <c:pt idx="1617">
                  <c:v>8709.8230769230795</c:v>
                </c:pt>
                <c:pt idx="1618">
                  <c:v>8709.8230769230795</c:v>
                </c:pt>
                <c:pt idx="1619">
                  <c:v>8709.8230769230795</c:v>
                </c:pt>
                <c:pt idx="1620">
                  <c:v>8423.2384615384708</c:v>
                </c:pt>
                <c:pt idx="1621">
                  <c:v>8423.2384615384708</c:v>
                </c:pt>
                <c:pt idx="1622">
                  <c:v>8423.2384615384708</c:v>
                </c:pt>
                <c:pt idx="1623">
                  <c:v>8423.2384615384708</c:v>
                </c:pt>
                <c:pt idx="1624">
                  <c:v>8423.2384615384708</c:v>
                </c:pt>
                <c:pt idx="1625">
                  <c:v>8423.2384615384708</c:v>
                </c:pt>
                <c:pt idx="1626">
                  <c:v>8423.2384615384708</c:v>
                </c:pt>
                <c:pt idx="1627">
                  <c:v>8423.2384615384708</c:v>
                </c:pt>
                <c:pt idx="1628">
                  <c:v>8423.2384615384708</c:v>
                </c:pt>
                <c:pt idx="1629">
                  <c:v>8423.2384615384708</c:v>
                </c:pt>
                <c:pt idx="1630">
                  <c:v>7911.1461538461599</c:v>
                </c:pt>
                <c:pt idx="1631">
                  <c:v>7911.1461538461599</c:v>
                </c:pt>
                <c:pt idx="1632">
                  <c:v>7911.1461538461599</c:v>
                </c:pt>
                <c:pt idx="1633">
                  <c:v>7911.1461538461599</c:v>
                </c:pt>
                <c:pt idx="1634">
                  <c:v>7911.1461538461599</c:v>
                </c:pt>
                <c:pt idx="1635">
                  <c:v>7911.1461538461599</c:v>
                </c:pt>
                <c:pt idx="1636">
                  <c:v>7911.1461538461599</c:v>
                </c:pt>
                <c:pt idx="1637">
                  <c:v>7911.1461538461599</c:v>
                </c:pt>
                <c:pt idx="1638">
                  <c:v>7911.1461538461599</c:v>
                </c:pt>
                <c:pt idx="1639">
                  <c:v>7911.1461538461599</c:v>
                </c:pt>
                <c:pt idx="1640">
                  <c:v>7645.7076923076902</c:v>
                </c:pt>
                <c:pt idx="1641">
                  <c:v>7645.7076923076902</c:v>
                </c:pt>
                <c:pt idx="1642">
                  <c:v>7645.7076923076902</c:v>
                </c:pt>
                <c:pt idx="1643">
                  <c:v>7645.7076923076902</c:v>
                </c:pt>
                <c:pt idx="1644">
                  <c:v>7645.7076923076902</c:v>
                </c:pt>
                <c:pt idx="1645">
                  <c:v>7645.7076923076902</c:v>
                </c:pt>
                <c:pt idx="1646">
                  <c:v>7645.7076923076902</c:v>
                </c:pt>
                <c:pt idx="1647">
                  <c:v>7645.7076923076902</c:v>
                </c:pt>
                <c:pt idx="1648">
                  <c:v>7645.7076923076902</c:v>
                </c:pt>
                <c:pt idx="1649">
                  <c:v>7645.7076923076902</c:v>
                </c:pt>
                <c:pt idx="1650">
                  <c:v>7100.0538461538499</c:v>
                </c:pt>
                <c:pt idx="1651">
                  <c:v>7100.0538461538499</c:v>
                </c:pt>
                <c:pt idx="1652">
                  <c:v>7100.0538461538499</c:v>
                </c:pt>
                <c:pt idx="1653">
                  <c:v>7100.0538461538499</c:v>
                </c:pt>
                <c:pt idx="1654">
                  <c:v>7100.0538461538499</c:v>
                </c:pt>
                <c:pt idx="1655">
                  <c:v>7100.0538461538499</c:v>
                </c:pt>
                <c:pt idx="1656">
                  <c:v>7100.0538461538499</c:v>
                </c:pt>
                <c:pt idx="1657">
                  <c:v>7100.0538461538499</c:v>
                </c:pt>
                <c:pt idx="1658">
                  <c:v>7100.0538461538499</c:v>
                </c:pt>
                <c:pt idx="1659">
                  <c:v>7100.0538461538499</c:v>
                </c:pt>
                <c:pt idx="1660">
                  <c:v>6920.4307692307702</c:v>
                </c:pt>
                <c:pt idx="1661">
                  <c:v>6920.4307692307702</c:v>
                </c:pt>
                <c:pt idx="1662">
                  <c:v>6920.4307692307702</c:v>
                </c:pt>
                <c:pt idx="1663">
                  <c:v>6920.4307692307702</c:v>
                </c:pt>
                <c:pt idx="1664">
                  <c:v>6920.4307692307702</c:v>
                </c:pt>
                <c:pt idx="1665">
                  <c:v>6920.4307692307702</c:v>
                </c:pt>
                <c:pt idx="1666">
                  <c:v>6920.4307692307702</c:v>
                </c:pt>
                <c:pt idx="1667">
                  <c:v>6920.4307692307702</c:v>
                </c:pt>
                <c:pt idx="1668">
                  <c:v>6920.4307692307702</c:v>
                </c:pt>
                <c:pt idx="1669">
                  <c:v>6920.4307692307702</c:v>
                </c:pt>
                <c:pt idx="1670">
                  <c:v>6630.72307692308</c:v>
                </c:pt>
                <c:pt idx="1671">
                  <c:v>6630.72307692308</c:v>
                </c:pt>
                <c:pt idx="1672">
                  <c:v>6630.72307692308</c:v>
                </c:pt>
                <c:pt idx="1673">
                  <c:v>6630.72307692308</c:v>
                </c:pt>
                <c:pt idx="1674">
                  <c:v>6630.72307692308</c:v>
                </c:pt>
                <c:pt idx="1675">
                  <c:v>6630.72307692308</c:v>
                </c:pt>
                <c:pt idx="1676">
                  <c:v>6630.72307692308</c:v>
                </c:pt>
                <c:pt idx="1677">
                  <c:v>6630.72307692308</c:v>
                </c:pt>
                <c:pt idx="1678">
                  <c:v>6630.72307692308</c:v>
                </c:pt>
                <c:pt idx="1679">
                  <c:v>6630.72307692308</c:v>
                </c:pt>
                <c:pt idx="1680">
                  <c:v>6411.1923076923104</c:v>
                </c:pt>
                <c:pt idx="1681">
                  <c:v>6411.1923076923104</c:v>
                </c:pt>
                <c:pt idx="1682">
                  <c:v>6411.1923076923104</c:v>
                </c:pt>
                <c:pt idx="1683">
                  <c:v>6411.1923076923104</c:v>
                </c:pt>
                <c:pt idx="1684">
                  <c:v>6411.1923076923104</c:v>
                </c:pt>
                <c:pt idx="1685">
                  <c:v>6411.1923076923104</c:v>
                </c:pt>
                <c:pt idx="1686">
                  <c:v>6411.1923076923104</c:v>
                </c:pt>
                <c:pt idx="1687">
                  <c:v>6411.1923076923104</c:v>
                </c:pt>
                <c:pt idx="1688">
                  <c:v>6411.1923076923104</c:v>
                </c:pt>
                <c:pt idx="1689">
                  <c:v>6411.1923076923104</c:v>
                </c:pt>
                <c:pt idx="1690">
                  <c:v>6206.8615384615396</c:v>
                </c:pt>
                <c:pt idx="1691">
                  <c:v>6206.8615384615396</c:v>
                </c:pt>
                <c:pt idx="1692">
                  <c:v>6206.8615384615396</c:v>
                </c:pt>
                <c:pt idx="1693">
                  <c:v>6206.8615384615396</c:v>
                </c:pt>
                <c:pt idx="1694">
                  <c:v>6206.8615384615396</c:v>
                </c:pt>
                <c:pt idx="1695">
                  <c:v>6206.8615384615396</c:v>
                </c:pt>
                <c:pt idx="1696">
                  <c:v>6206.8615384615396</c:v>
                </c:pt>
                <c:pt idx="1697">
                  <c:v>6206.8615384615396</c:v>
                </c:pt>
                <c:pt idx="1698">
                  <c:v>6206.8615384615396</c:v>
                </c:pt>
                <c:pt idx="1699">
                  <c:v>6206.8615384615396</c:v>
                </c:pt>
                <c:pt idx="1700">
                  <c:v>6069.5153846153898</c:v>
                </c:pt>
                <c:pt idx="1701">
                  <c:v>6069.5153846153898</c:v>
                </c:pt>
                <c:pt idx="1702">
                  <c:v>6069.5153846153898</c:v>
                </c:pt>
                <c:pt idx="1703">
                  <c:v>6069.5153846153898</c:v>
                </c:pt>
                <c:pt idx="1704">
                  <c:v>6069.5153846153898</c:v>
                </c:pt>
                <c:pt idx="1705">
                  <c:v>6069.5153846153898</c:v>
                </c:pt>
                <c:pt idx="1706">
                  <c:v>6069.5153846153898</c:v>
                </c:pt>
                <c:pt idx="1707">
                  <c:v>6069.5153846153898</c:v>
                </c:pt>
                <c:pt idx="1708">
                  <c:v>6069.5153846153898</c:v>
                </c:pt>
                <c:pt idx="1709">
                  <c:v>6069.5153846153898</c:v>
                </c:pt>
                <c:pt idx="1710">
                  <c:v>5889.9769230769298</c:v>
                </c:pt>
                <c:pt idx="1711">
                  <c:v>5889.9769230769298</c:v>
                </c:pt>
                <c:pt idx="1712">
                  <c:v>5889.9769230769298</c:v>
                </c:pt>
                <c:pt idx="1713">
                  <c:v>5889.9769230769298</c:v>
                </c:pt>
                <c:pt idx="1714">
                  <c:v>5889.9769230769298</c:v>
                </c:pt>
                <c:pt idx="1715">
                  <c:v>5889.9769230769298</c:v>
                </c:pt>
                <c:pt idx="1716">
                  <c:v>5889.9769230769298</c:v>
                </c:pt>
                <c:pt idx="1717">
                  <c:v>5889.9769230769298</c:v>
                </c:pt>
                <c:pt idx="1718">
                  <c:v>5889.9769230769298</c:v>
                </c:pt>
                <c:pt idx="1719">
                  <c:v>5889.9769230769298</c:v>
                </c:pt>
                <c:pt idx="1720">
                  <c:v>5737.0230769230802</c:v>
                </c:pt>
                <c:pt idx="1721">
                  <c:v>5737.0230769230802</c:v>
                </c:pt>
                <c:pt idx="1722">
                  <c:v>5737.0230769230802</c:v>
                </c:pt>
                <c:pt idx="1723">
                  <c:v>5737.0230769230802</c:v>
                </c:pt>
                <c:pt idx="1724">
                  <c:v>5737.0230769230802</c:v>
                </c:pt>
                <c:pt idx="1725">
                  <c:v>5737.0230769230802</c:v>
                </c:pt>
                <c:pt idx="1726">
                  <c:v>5737.0230769230802</c:v>
                </c:pt>
                <c:pt idx="1727">
                  <c:v>5737.0230769230802</c:v>
                </c:pt>
                <c:pt idx="1728">
                  <c:v>5737.0230769230802</c:v>
                </c:pt>
                <c:pt idx="1729">
                  <c:v>5737.0230769230802</c:v>
                </c:pt>
                <c:pt idx="1730">
                  <c:v>5579.9384615384597</c:v>
                </c:pt>
                <c:pt idx="1731">
                  <c:v>5579.9384615384597</c:v>
                </c:pt>
                <c:pt idx="1732">
                  <c:v>5579.9384615384597</c:v>
                </c:pt>
                <c:pt idx="1733">
                  <c:v>5579.9384615384597</c:v>
                </c:pt>
                <c:pt idx="1734">
                  <c:v>5579.9384615384597</c:v>
                </c:pt>
                <c:pt idx="1735">
                  <c:v>5579.9384615384597</c:v>
                </c:pt>
                <c:pt idx="1736">
                  <c:v>5579.9384615384597</c:v>
                </c:pt>
                <c:pt idx="1737">
                  <c:v>5579.9384615384597</c:v>
                </c:pt>
                <c:pt idx="1738">
                  <c:v>5579.9384615384597</c:v>
                </c:pt>
                <c:pt idx="1739">
                  <c:v>5579.9384615384597</c:v>
                </c:pt>
                <c:pt idx="1740">
                  <c:v>5452.3923076923102</c:v>
                </c:pt>
                <c:pt idx="1741">
                  <c:v>5452.3923076923102</c:v>
                </c:pt>
                <c:pt idx="1742">
                  <c:v>5452.3923076923102</c:v>
                </c:pt>
                <c:pt idx="1743">
                  <c:v>5452.3923076923102</c:v>
                </c:pt>
                <c:pt idx="1744">
                  <c:v>5452.3923076923102</c:v>
                </c:pt>
                <c:pt idx="1745">
                  <c:v>5452.3923076923102</c:v>
                </c:pt>
                <c:pt idx="1746">
                  <c:v>5452.3923076923102</c:v>
                </c:pt>
                <c:pt idx="1747">
                  <c:v>5452.3923076923102</c:v>
                </c:pt>
                <c:pt idx="1748">
                  <c:v>5452.3923076923102</c:v>
                </c:pt>
                <c:pt idx="1749">
                  <c:v>5452.3923076923102</c:v>
                </c:pt>
                <c:pt idx="1750">
                  <c:v>5303.5846153846196</c:v>
                </c:pt>
                <c:pt idx="1751">
                  <c:v>5303.5846153846196</c:v>
                </c:pt>
                <c:pt idx="1752">
                  <c:v>5303.5846153846196</c:v>
                </c:pt>
                <c:pt idx="1753">
                  <c:v>5303.5846153846196</c:v>
                </c:pt>
                <c:pt idx="1754">
                  <c:v>5303.5846153846196</c:v>
                </c:pt>
                <c:pt idx="1755">
                  <c:v>5303.5846153846196</c:v>
                </c:pt>
                <c:pt idx="1756">
                  <c:v>5303.5846153846196</c:v>
                </c:pt>
                <c:pt idx="1757">
                  <c:v>5303.5846153846196</c:v>
                </c:pt>
                <c:pt idx="1758">
                  <c:v>5303.5846153846196</c:v>
                </c:pt>
                <c:pt idx="1759">
                  <c:v>5303.5846153846196</c:v>
                </c:pt>
                <c:pt idx="1760">
                  <c:v>5030.7153846153797</c:v>
                </c:pt>
                <c:pt idx="1761">
                  <c:v>5030.7153846153797</c:v>
                </c:pt>
                <c:pt idx="1762">
                  <c:v>5030.7153846153797</c:v>
                </c:pt>
                <c:pt idx="1763">
                  <c:v>5030.7153846153797</c:v>
                </c:pt>
                <c:pt idx="1764">
                  <c:v>5030.7153846153797</c:v>
                </c:pt>
                <c:pt idx="1765">
                  <c:v>5030.7153846153797</c:v>
                </c:pt>
                <c:pt idx="1766">
                  <c:v>5030.7153846153797</c:v>
                </c:pt>
                <c:pt idx="1767">
                  <c:v>5030.7153846153797</c:v>
                </c:pt>
                <c:pt idx="1768">
                  <c:v>5030.7153846153797</c:v>
                </c:pt>
                <c:pt idx="1769">
                  <c:v>5030.7153846153797</c:v>
                </c:pt>
                <c:pt idx="1770">
                  <c:v>4891.1153846153802</c:v>
                </c:pt>
                <c:pt idx="1771">
                  <c:v>4891.1153846153802</c:v>
                </c:pt>
                <c:pt idx="1772">
                  <c:v>4891.1153846153802</c:v>
                </c:pt>
                <c:pt idx="1773">
                  <c:v>4891.1153846153802</c:v>
                </c:pt>
                <c:pt idx="1774">
                  <c:v>4891.1153846153802</c:v>
                </c:pt>
                <c:pt idx="1775">
                  <c:v>4891.1153846153802</c:v>
                </c:pt>
                <c:pt idx="1776">
                  <c:v>4891.1153846153802</c:v>
                </c:pt>
                <c:pt idx="1777">
                  <c:v>4891.1153846153802</c:v>
                </c:pt>
                <c:pt idx="1778">
                  <c:v>4891.1153846153802</c:v>
                </c:pt>
                <c:pt idx="1779">
                  <c:v>4891.1153846153802</c:v>
                </c:pt>
                <c:pt idx="1780">
                  <c:v>4596.5461538461504</c:v>
                </c:pt>
                <c:pt idx="1781">
                  <c:v>4596.5461538461504</c:v>
                </c:pt>
                <c:pt idx="1782">
                  <c:v>4596.5461538461504</c:v>
                </c:pt>
                <c:pt idx="1783">
                  <c:v>4596.5461538461504</c:v>
                </c:pt>
                <c:pt idx="1784">
                  <c:v>4596.5461538461504</c:v>
                </c:pt>
                <c:pt idx="1785">
                  <c:v>4596.5461538461504</c:v>
                </c:pt>
                <c:pt idx="1786">
                  <c:v>4596.5461538461504</c:v>
                </c:pt>
                <c:pt idx="1787">
                  <c:v>4596.5461538461504</c:v>
                </c:pt>
                <c:pt idx="1788">
                  <c:v>4596.5461538461504</c:v>
                </c:pt>
                <c:pt idx="1789">
                  <c:v>4596.5461538461504</c:v>
                </c:pt>
                <c:pt idx="1790">
                  <c:v>4497.8076923076896</c:v>
                </c:pt>
                <c:pt idx="1791">
                  <c:v>4497.8076923076896</c:v>
                </c:pt>
                <c:pt idx="1792">
                  <c:v>4497.8076923076896</c:v>
                </c:pt>
                <c:pt idx="1793">
                  <c:v>4497.8076923076896</c:v>
                </c:pt>
                <c:pt idx="1794">
                  <c:v>4497.8076923076896</c:v>
                </c:pt>
                <c:pt idx="1795">
                  <c:v>4497.8076923076896</c:v>
                </c:pt>
                <c:pt idx="1796">
                  <c:v>4497.8076923076896</c:v>
                </c:pt>
                <c:pt idx="1797">
                  <c:v>4497.8076923076896</c:v>
                </c:pt>
                <c:pt idx="1798">
                  <c:v>4497.8076923076896</c:v>
                </c:pt>
                <c:pt idx="1799">
                  <c:v>4497.8076923076896</c:v>
                </c:pt>
                <c:pt idx="1800">
                  <c:v>4346.3461538461497</c:v>
                </c:pt>
                <c:pt idx="1801">
                  <c:v>4346.3461538461497</c:v>
                </c:pt>
                <c:pt idx="1802">
                  <c:v>4346.3461538461497</c:v>
                </c:pt>
                <c:pt idx="1803">
                  <c:v>4346.3461538461497</c:v>
                </c:pt>
                <c:pt idx="1804">
                  <c:v>4346.3461538461497</c:v>
                </c:pt>
                <c:pt idx="1805">
                  <c:v>4346.3461538461497</c:v>
                </c:pt>
                <c:pt idx="1806">
                  <c:v>4346.3461538461497</c:v>
                </c:pt>
                <c:pt idx="1807">
                  <c:v>4346.3461538461497</c:v>
                </c:pt>
                <c:pt idx="1808">
                  <c:v>4346.3461538461497</c:v>
                </c:pt>
                <c:pt idx="1809">
                  <c:v>4346.3461538461497</c:v>
                </c:pt>
                <c:pt idx="1810">
                  <c:v>4232.90769230769</c:v>
                </c:pt>
                <c:pt idx="1811">
                  <c:v>4232.90769230769</c:v>
                </c:pt>
                <c:pt idx="1812">
                  <c:v>4232.90769230769</c:v>
                </c:pt>
                <c:pt idx="1813">
                  <c:v>4232.90769230769</c:v>
                </c:pt>
                <c:pt idx="1814">
                  <c:v>4232.90769230769</c:v>
                </c:pt>
                <c:pt idx="1815">
                  <c:v>4232.90769230769</c:v>
                </c:pt>
                <c:pt idx="1816">
                  <c:v>4232.90769230769</c:v>
                </c:pt>
                <c:pt idx="1817">
                  <c:v>4232.90769230769</c:v>
                </c:pt>
                <c:pt idx="1818">
                  <c:v>4232.90769230769</c:v>
                </c:pt>
                <c:pt idx="1819">
                  <c:v>4232.90769230769</c:v>
                </c:pt>
                <c:pt idx="1820">
                  <c:v>4133.7076923076902</c:v>
                </c:pt>
                <c:pt idx="1821">
                  <c:v>4133.7076923076902</c:v>
                </c:pt>
                <c:pt idx="1822">
                  <c:v>4133.7076923076902</c:v>
                </c:pt>
                <c:pt idx="1823">
                  <c:v>4133.7076923076902</c:v>
                </c:pt>
                <c:pt idx="1824">
                  <c:v>4133.7076923076902</c:v>
                </c:pt>
                <c:pt idx="1825">
                  <c:v>4133.7076923076902</c:v>
                </c:pt>
                <c:pt idx="1826">
                  <c:v>4133.7076923076902</c:v>
                </c:pt>
                <c:pt idx="1827">
                  <c:v>4133.7076923076902</c:v>
                </c:pt>
                <c:pt idx="1828">
                  <c:v>4133.7076923076902</c:v>
                </c:pt>
                <c:pt idx="1829">
                  <c:v>4133.7076923076902</c:v>
                </c:pt>
                <c:pt idx="1830">
                  <c:v>4066.6615384615402</c:v>
                </c:pt>
                <c:pt idx="1831">
                  <c:v>4066.6615384615402</c:v>
                </c:pt>
                <c:pt idx="1832">
                  <c:v>4066.6615384615402</c:v>
                </c:pt>
                <c:pt idx="1833">
                  <c:v>4066.6615384615402</c:v>
                </c:pt>
                <c:pt idx="1834">
                  <c:v>4066.6615384615402</c:v>
                </c:pt>
                <c:pt idx="1835">
                  <c:v>4066.6615384615402</c:v>
                </c:pt>
                <c:pt idx="1836">
                  <c:v>4066.6615384615402</c:v>
                </c:pt>
                <c:pt idx="1837">
                  <c:v>4066.6615384615402</c:v>
                </c:pt>
                <c:pt idx="1838">
                  <c:v>4066.6615384615402</c:v>
                </c:pt>
                <c:pt idx="1839">
                  <c:v>4066.6615384615402</c:v>
                </c:pt>
                <c:pt idx="1840">
                  <c:v>3965.6307692307701</c:v>
                </c:pt>
                <c:pt idx="1841">
                  <c:v>3965.6307692307701</c:v>
                </c:pt>
                <c:pt idx="1842">
                  <c:v>3965.6307692307701</c:v>
                </c:pt>
                <c:pt idx="1843">
                  <c:v>3965.6307692307701</c:v>
                </c:pt>
                <c:pt idx="1844">
                  <c:v>3965.6307692307701</c:v>
                </c:pt>
                <c:pt idx="1845">
                  <c:v>3965.6307692307701</c:v>
                </c:pt>
                <c:pt idx="1846">
                  <c:v>3965.6307692307701</c:v>
                </c:pt>
                <c:pt idx="1847">
                  <c:v>3965.6307692307701</c:v>
                </c:pt>
                <c:pt idx="1848">
                  <c:v>3965.6307692307701</c:v>
                </c:pt>
                <c:pt idx="1849">
                  <c:v>3965.6307692307701</c:v>
                </c:pt>
                <c:pt idx="1850">
                  <c:v>3889.4692307692299</c:v>
                </c:pt>
                <c:pt idx="1851">
                  <c:v>3889.4692307692299</c:v>
                </c:pt>
                <c:pt idx="1852">
                  <c:v>3889.4692307692299</c:v>
                </c:pt>
                <c:pt idx="1853">
                  <c:v>3889.4692307692299</c:v>
                </c:pt>
                <c:pt idx="1854">
                  <c:v>3889.4692307692299</c:v>
                </c:pt>
                <c:pt idx="1855">
                  <c:v>3889.4692307692299</c:v>
                </c:pt>
                <c:pt idx="1856">
                  <c:v>3889.4692307692299</c:v>
                </c:pt>
                <c:pt idx="1857">
                  <c:v>3889.4692307692299</c:v>
                </c:pt>
                <c:pt idx="1858">
                  <c:v>3889.4692307692299</c:v>
                </c:pt>
                <c:pt idx="1859">
                  <c:v>3889.4692307692299</c:v>
                </c:pt>
                <c:pt idx="1860">
                  <c:v>3805.3923076923102</c:v>
                </c:pt>
                <c:pt idx="1861">
                  <c:v>3805.3923076923102</c:v>
                </c:pt>
                <c:pt idx="1862">
                  <c:v>3805.3923076923102</c:v>
                </c:pt>
                <c:pt idx="1863">
                  <c:v>3805.3923076923102</c:v>
                </c:pt>
                <c:pt idx="1864">
                  <c:v>3805.3923076923102</c:v>
                </c:pt>
                <c:pt idx="1865">
                  <c:v>3805.3923076923102</c:v>
                </c:pt>
                <c:pt idx="1866">
                  <c:v>3805.3923076923102</c:v>
                </c:pt>
                <c:pt idx="1867">
                  <c:v>3805.3923076923102</c:v>
                </c:pt>
                <c:pt idx="1868">
                  <c:v>3805.3923076923102</c:v>
                </c:pt>
                <c:pt idx="1869">
                  <c:v>3805.3923076923102</c:v>
                </c:pt>
                <c:pt idx="1870">
                  <c:v>3735.7923076923098</c:v>
                </c:pt>
                <c:pt idx="1871">
                  <c:v>3735.7923076923098</c:v>
                </c:pt>
                <c:pt idx="1872">
                  <c:v>3735.7923076923098</c:v>
                </c:pt>
                <c:pt idx="1873">
                  <c:v>3735.7923076923098</c:v>
                </c:pt>
                <c:pt idx="1874">
                  <c:v>3735.7923076923098</c:v>
                </c:pt>
                <c:pt idx="1875">
                  <c:v>3735.7923076923098</c:v>
                </c:pt>
                <c:pt idx="1876">
                  <c:v>3735.7923076923098</c:v>
                </c:pt>
                <c:pt idx="1877">
                  <c:v>3735.7923076923098</c:v>
                </c:pt>
                <c:pt idx="1878">
                  <c:v>3735.7923076923098</c:v>
                </c:pt>
                <c:pt idx="1879">
                  <c:v>3735.7923076923098</c:v>
                </c:pt>
                <c:pt idx="1880">
                  <c:v>3656.6307692307701</c:v>
                </c:pt>
                <c:pt idx="1881">
                  <c:v>3656.6307692307701</c:v>
                </c:pt>
                <c:pt idx="1882">
                  <c:v>3656.6307692307701</c:v>
                </c:pt>
                <c:pt idx="1883">
                  <c:v>3656.6307692307701</c:v>
                </c:pt>
                <c:pt idx="1884">
                  <c:v>3656.6307692307701</c:v>
                </c:pt>
                <c:pt idx="1885">
                  <c:v>3656.6307692307701</c:v>
                </c:pt>
                <c:pt idx="1886">
                  <c:v>3656.6307692307701</c:v>
                </c:pt>
                <c:pt idx="1887">
                  <c:v>3656.6307692307701</c:v>
                </c:pt>
                <c:pt idx="1888">
                  <c:v>3656.6307692307701</c:v>
                </c:pt>
                <c:pt idx="1889">
                  <c:v>3656.6307692307701</c:v>
                </c:pt>
                <c:pt idx="1890">
                  <c:v>3523.4230769230799</c:v>
                </c:pt>
                <c:pt idx="1891">
                  <c:v>3523.4230769230799</c:v>
                </c:pt>
                <c:pt idx="1892">
                  <c:v>3523.4230769230799</c:v>
                </c:pt>
                <c:pt idx="1893">
                  <c:v>3523.4230769230799</c:v>
                </c:pt>
                <c:pt idx="1894">
                  <c:v>3523.4230769230799</c:v>
                </c:pt>
                <c:pt idx="1895">
                  <c:v>3523.4230769230799</c:v>
                </c:pt>
                <c:pt idx="1896">
                  <c:v>3523.4230769230799</c:v>
                </c:pt>
                <c:pt idx="1897">
                  <c:v>3523.4230769230799</c:v>
                </c:pt>
                <c:pt idx="1898">
                  <c:v>3523.4230769230799</c:v>
                </c:pt>
                <c:pt idx="1899">
                  <c:v>3523.4230769230799</c:v>
                </c:pt>
                <c:pt idx="1900">
                  <c:v>3455.2384615384599</c:v>
                </c:pt>
                <c:pt idx="1901">
                  <c:v>3455.2384615384599</c:v>
                </c:pt>
                <c:pt idx="1902">
                  <c:v>3455.2384615384599</c:v>
                </c:pt>
                <c:pt idx="1903">
                  <c:v>3455.2384615384599</c:v>
                </c:pt>
                <c:pt idx="1904">
                  <c:v>3455.2384615384599</c:v>
                </c:pt>
                <c:pt idx="1905">
                  <c:v>3455.2384615384599</c:v>
                </c:pt>
                <c:pt idx="1906">
                  <c:v>3455.2384615384599</c:v>
                </c:pt>
                <c:pt idx="1907">
                  <c:v>3455.2384615384599</c:v>
                </c:pt>
                <c:pt idx="1908">
                  <c:v>3455.2384615384599</c:v>
                </c:pt>
                <c:pt idx="1909">
                  <c:v>3455.2384615384599</c:v>
                </c:pt>
                <c:pt idx="1910">
                  <c:v>3330.18461538461</c:v>
                </c:pt>
                <c:pt idx="1911">
                  <c:v>3330.18461538461</c:v>
                </c:pt>
                <c:pt idx="1912">
                  <c:v>3330.18461538461</c:v>
                </c:pt>
                <c:pt idx="1913">
                  <c:v>3330.18461538461</c:v>
                </c:pt>
                <c:pt idx="1914">
                  <c:v>3330.18461538461</c:v>
                </c:pt>
                <c:pt idx="1915">
                  <c:v>3330.18461538461</c:v>
                </c:pt>
                <c:pt idx="1916">
                  <c:v>3330.18461538461</c:v>
                </c:pt>
                <c:pt idx="1917">
                  <c:v>3330.18461538461</c:v>
                </c:pt>
                <c:pt idx="1918">
                  <c:v>3330.18461538461</c:v>
                </c:pt>
                <c:pt idx="1919">
                  <c:v>3330.18461538461</c:v>
                </c:pt>
                <c:pt idx="1920">
                  <c:v>3285.2153846153801</c:v>
                </c:pt>
                <c:pt idx="1921">
                  <c:v>3285.2153846153801</c:v>
                </c:pt>
                <c:pt idx="1922">
                  <c:v>3285.2153846153801</c:v>
                </c:pt>
                <c:pt idx="1923">
                  <c:v>3285.2153846153801</c:v>
                </c:pt>
                <c:pt idx="1924">
                  <c:v>3285.2153846153801</c:v>
                </c:pt>
                <c:pt idx="1925">
                  <c:v>3285.2153846153801</c:v>
                </c:pt>
                <c:pt idx="1926">
                  <c:v>3285.2153846153801</c:v>
                </c:pt>
                <c:pt idx="1927">
                  <c:v>3285.2153846153801</c:v>
                </c:pt>
                <c:pt idx="1928">
                  <c:v>3285.2153846153801</c:v>
                </c:pt>
                <c:pt idx="1929">
                  <c:v>3285.2153846153801</c:v>
                </c:pt>
                <c:pt idx="1930">
                  <c:v>3208.8769230769199</c:v>
                </c:pt>
                <c:pt idx="1931">
                  <c:v>3208.8769230769199</c:v>
                </c:pt>
                <c:pt idx="1932">
                  <c:v>3208.8769230769199</c:v>
                </c:pt>
                <c:pt idx="1933">
                  <c:v>3208.8769230769199</c:v>
                </c:pt>
                <c:pt idx="1934">
                  <c:v>3208.8769230769199</c:v>
                </c:pt>
                <c:pt idx="1935">
                  <c:v>3208.8769230769199</c:v>
                </c:pt>
                <c:pt idx="1936">
                  <c:v>3208.8769230769199</c:v>
                </c:pt>
                <c:pt idx="1937">
                  <c:v>3208.8769230769199</c:v>
                </c:pt>
                <c:pt idx="1938">
                  <c:v>3208.8769230769199</c:v>
                </c:pt>
                <c:pt idx="1939">
                  <c:v>3208.8769230769199</c:v>
                </c:pt>
                <c:pt idx="1940">
                  <c:v>3159.4307692307698</c:v>
                </c:pt>
                <c:pt idx="1941">
                  <c:v>3159.4307692307698</c:v>
                </c:pt>
                <c:pt idx="1942">
                  <c:v>3159.4307692307698</c:v>
                </c:pt>
                <c:pt idx="1943">
                  <c:v>3159.4307692307698</c:v>
                </c:pt>
                <c:pt idx="1944">
                  <c:v>3159.4307692307698</c:v>
                </c:pt>
                <c:pt idx="1945">
                  <c:v>3159.4307692307698</c:v>
                </c:pt>
                <c:pt idx="1946">
                  <c:v>3159.4307692307698</c:v>
                </c:pt>
                <c:pt idx="1947">
                  <c:v>3159.4307692307698</c:v>
                </c:pt>
                <c:pt idx="1948">
                  <c:v>3159.4307692307698</c:v>
                </c:pt>
                <c:pt idx="1949">
                  <c:v>3159.4307692307698</c:v>
                </c:pt>
                <c:pt idx="1950">
                  <c:v>3109.2076923076902</c:v>
                </c:pt>
                <c:pt idx="1951">
                  <c:v>3109.2076923076902</c:v>
                </c:pt>
                <c:pt idx="1952">
                  <c:v>3109.2076923076902</c:v>
                </c:pt>
                <c:pt idx="1953">
                  <c:v>3109.2076923076902</c:v>
                </c:pt>
                <c:pt idx="1954">
                  <c:v>3109.2076923076902</c:v>
                </c:pt>
                <c:pt idx="1955">
                  <c:v>3109.2076923076902</c:v>
                </c:pt>
                <c:pt idx="1956">
                  <c:v>3109.2076923076902</c:v>
                </c:pt>
                <c:pt idx="1957">
                  <c:v>3109.2076923076902</c:v>
                </c:pt>
                <c:pt idx="1958">
                  <c:v>3109.2076923076902</c:v>
                </c:pt>
                <c:pt idx="1959">
                  <c:v>3109.2076923076902</c:v>
                </c:pt>
                <c:pt idx="1960">
                  <c:v>3078.63846153846</c:v>
                </c:pt>
                <c:pt idx="1961">
                  <c:v>3078.63846153846</c:v>
                </c:pt>
                <c:pt idx="1962">
                  <c:v>3078.63846153846</c:v>
                </c:pt>
                <c:pt idx="1963">
                  <c:v>3078.63846153846</c:v>
                </c:pt>
                <c:pt idx="1964">
                  <c:v>3078.63846153846</c:v>
                </c:pt>
                <c:pt idx="1965">
                  <c:v>3078.63846153846</c:v>
                </c:pt>
                <c:pt idx="1966">
                  <c:v>3078.63846153846</c:v>
                </c:pt>
                <c:pt idx="1967">
                  <c:v>3078.63846153846</c:v>
                </c:pt>
                <c:pt idx="1968">
                  <c:v>3078.63846153846</c:v>
                </c:pt>
                <c:pt idx="1969">
                  <c:v>3078.63846153846</c:v>
                </c:pt>
                <c:pt idx="1970">
                  <c:v>3039.4461538461501</c:v>
                </c:pt>
                <c:pt idx="1971">
                  <c:v>3039.4461538461501</c:v>
                </c:pt>
                <c:pt idx="1972">
                  <c:v>3039.4461538461501</c:v>
                </c:pt>
                <c:pt idx="1973">
                  <c:v>3039.4461538461501</c:v>
                </c:pt>
                <c:pt idx="1974">
                  <c:v>3039.4461538461501</c:v>
                </c:pt>
                <c:pt idx="1975">
                  <c:v>3039.4461538461501</c:v>
                </c:pt>
                <c:pt idx="1976">
                  <c:v>3039.4461538461501</c:v>
                </c:pt>
                <c:pt idx="1977">
                  <c:v>3039.4461538461501</c:v>
                </c:pt>
                <c:pt idx="1978">
                  <c:v>3039.4461538461501</c:v>
                </c:pt>
                <c:pt idx="1979">
                  <c:v>3039.4461538461501</c:v>
                </c:pt>
                <c:pt idx="1980">
                  <c:v>3013.0076923076899</c:v>
                </c:pt>
                <c:pt idx="1981">
                  <c:v>3013.0076923076899</c:v>
                </c:pt>
                <c:pt idx="1982">
                  <c:v>3013.0076923076899</c:v>
                </c:pt>
                <c:pt idx="1983">
                  <c:v>3013.0076923076899</c:v>
                </c:pt>
                <c:pt idx="1984">
                  <c:v>3013.0076923076899</c:v>
                </c:pt>
                <c:pt idx="1985">
                  <c:v>3013.0076923076899</c:v>
                </c:pt>
                <c:pt idx="1986">
                  <c:v>3013.0076923076899</c:v>
                </c:pt>
                <c:pt idx="1987">
                  <c:v>3013.0076923076899</c:v>
                </c:pt>
                <c:pt idx="1988">
                  <c:v>3013.0076923076899</c:v>
                </c:pt>
                <c:pt idx="1989">
                  <c:v>3013.0076923076899</c:v>
                </c:pt>
                <c:pt idx="1990">
                  <c:v>2984.2076923076902</c:v>
                </c:pt>
                <c:pt idx="1991">
                  <c:v>2984.2076923076902</c:v>
                </c:pt>
                <c:pt idx="1992">
                  <c:v>2984.2076923076902</c:v>
                </c:pt>
                <c:pt idx="1993">
                  <c:v>2984.2076923076902</c:v>
                </c:pt>
                <c:pt idx="1994">
                  <c:v>2984.2076923076902</c:v>
                </c:pt>
                <c:pt idx="1995">
                  <c:v>2984.2076923076902</c:v>
                </c:pt>
                <c:pt idx="1996">
                  <c:v>2984.2076923076902</c:v>
                </c:pt>
                <c:pt idx="1997">
                  <c:v>2984.2076923076902</c:v>
                </c:pt>
                <c:pt idx="1998">
                  <c:v>2984.2076923076902</c:v>
                </c:pt>
                <c:pt idx="1999">
                  <c:v>2984.2076923076902</c:v>
                </c:pt>
                <c:pt idx="2000">
                  <c:v>2965.9230769230799</c:v>
                </c:pt>
                <c:pt idx="2001">
                  <c:v>2965.9230769230799</c:v>
                </c:pt>
                <c:pt idx="2002">
                  <c:v>2965.9230769230799</c:v>
                </c:pt>
                <c:pt idx="2003">
                  <c:v>2965.9230769230799</c:v>
                </c:pt>
                <c:pt idx="2004">
                  <c:v>2965.9230769230799</c:v>
                </c:pt>
                <c:pt idx="2005">
                  <c:v>2965.9230769230799</c:v>
                </c:pt>
                <c:pt idx="2006">
                  <c:v>2965.9230769230799</c:v>
                </c:pt>
                <c:pt idx="2007">
                  <c:v>2965.9230769230799</c:v>
                </c:pt>
                <c:pt idx="2008">
                  <c:v>2965.9230769230799</c:v>
                </c:pt>
                <c:pt idx="2009">
                  <c:v>2965.9230769230799</c:v>
                </c:pt>
                <c:pt idx="2010">
                  <c:v>2939.3846153846098</c:v>
                </c:pt>
                <c:pt idx="2011">
                  <c:v>2939.3846153846098</c:v>
                </c:pt>
                <c:pt idx="2012">
                  <c:v>2939.3846153846098</c:v>
                </c:pt>
                <c:pt idx="2013">
                  <c:v>2939.3846153846098</c:v>
                </c:pt>
                <c:pt idx="2014">
                  <c:v>2939.3846153846098</c:v>
                </c:pt>
                <c:pt idx="2015">
                  <c:v>2939.3846153846098</c:v>
                </c:pt>
                <c:pt idx="2016">
                  <c:v>2939.3846153846098</c:v>
                </c:pt>
                <c:pt idx="2017">
                  <c:v>2939.3846153846098</c:v>
                </c:pt>
                <c:pt idx="2018">
                  <c:v>2939.3846153846098</c:v>
                </c:pt>
                <c:pt idx="2019">
                  <c:v>2939.3846153846098</c:v>
                </c:pt>
                <c:pt idx="2020">
                  <c:v>2891.3923076923102</c:v>
                </c:pt>
                <c:pt idx="2021">
                  <c:v>2891.3923076923102</c:v>
                </c:pt>
                <c:pt idx="2022">
                  <c:v>2891.3923076923102</c:v>
                </c:pt>
                <c:pt idx="2023">
                  <c:v>2891.3923076923102</c:v>
                </c:pt>
                <c:pt idx="2024">
                  <c:v>2891.3923076923102</c:v>
                </c:pt>
                <c:pt idx="2025">
                  <c:v>2891.3923076923102</c:v>
                </c:pt>
                <c:pt idx="2026">
                  <c:v>2891.3923076923102</c:v>
                </c:pt>
                <c:pt idx="2027">
                  <c:v>2891.3923076923102</c:v>
                </c:pt>
                <c:pt idx="2028">
                  <c:v>2891.3923076923102</c:v>
                </c:pt>
                <c:pt idx="2029">
                  <c:v>2891.3923076923102</c:v>
                </c:pt>
                <c:pt idx="2030">
                  <c:v>2864.73076923077</c:v>
                </c:pt>
                <c:pt idx="2031">
                  <c:v>2864.73076923077</c:v>
                </c:pt>
                <c:pt idx="2032">
                  <c:v>2864.73076923077</c:v>
                </c:pt>
                <c:pt idx="2033">
                  <c:v>2864.73076923077</c:v>
                </c:pt>
                <c:pt idx="2034">
                  <c:v>2864.73076923077</c:v>
                </c:pt>
                <c:pt idx="2035">
                  <c:v>2864.73076923077</c:v>
                </c:pt>
                <c:pt idx="2036">
                  <c:v>2864.73076923077</c:v>
                </c:pt>
                <c:pt idx="2037">
                  <c:v>2864.73076923077</c:v>
                </c:pt>
                <c:pt idx="2038">
                  <c:v>2864.73076923077</c:v>
                </c:pt>
                <c:pt idx="2039">
                  <c:v>2864.73076923077</c:v>
                </c:pt>
                <c:pt idx="2040">
                  <c:v>2814.7461538461498</c:v>
                </c:pt>
                <c:pt idx="2041">
                  <c:v>2814.7461538461498</c:v>
                </c:pt>
                <c:pt idx="2042">
                  <c:v>2814.7461538461498</c:v>
                </c:pt>
                <c:pt idx="2043">
                  <c:v>2814.7461538461498</c:v>
                </c:pt>
                <c:pt idx="2044">
                  <c:v>2814.7461538461498</c:v>
                </c:pt>
                <c:pt idx="2045">
                  <c:v>2814.7461538461498</c:v>
                </c:pt>
                <c:pt idx="2046">
                  <c:v>2814.7461538461498</c:v>
                </c:pt>
                <c:pt idx="2047">
                  <c:v>2814.7461538461498</c:v>
                </c:pt>
                <c:pt idx="2048">
                  <c:v>2814.7461538461498</c:v>
                </c:pt>
                <c:pt idx="2049">
                  <c:v>2814.7461538461498</c:v>
                </c:pt>
                <c:pt idx="2050">
                  <c:v>2797.72307692308</c:v>
                </c:pt>
                <c:pt idx="2051">
                  <c:v>2797.72307692308</c:v>
                </c:pt>
                <c:pt idx="2052">
                  <c:v>2797.72307692308</c:v>
                </c:pt>
                <c:pt idx="2053">
                  <c:v>2797.72307692308</c:v>
                </c:pt>
                <c:pt idx="2054">
                  <c:v>2797.72307692308</c:v>
                </c:pt>
                <c:pt idx="2055">
                  <c:v>2797.72307692308</c:v>
                </c:pt>
                <c:pt idx="2056">
                  <c:v>2797.72307692308</c:v>
                </c:pt>
                <c:pt idx="2057">
                  <c:v>2797.72307692308</c:v>
                </c:pt>
                <c:pt idx="2058">
                  <c:v>2797.72307692308</c:v>
                </c:pt>
                <c:pt idx="2059">
                  <c:v>2797.72307692308</c:v>
                </c:pt>
                <c:pt idx="2060">
                  <c:v>2774.4692307692299</c:v>
                </c:pt>
                <c:pt idx="2061">
                  <c:v>2774.4692307692299</c:v>
                </c:pt>
                <c:pt idx="2062">
                  <c:v>2774.4692307692299</c:v>
                </c:pt>
                <c:pt idx="2063">
                  <c:v>2774.4692307692299</c:v>
                </c:pt>
                <c:pt idx="2064">
                  <c:v>2774.4692307692299</c:v>
                </c:pt>
                <c:pt idx="2065">
                  <c:v>2774.4692307692299</c:v>
                </c:pt>
                <c:pt idx="2066">
                  <c:v>2774.4692307692299</c:v>
                </c:pt>
                <c:pt idx="2067">
                  <c:v>2774.4692307692299</c:v>
                </c:pt>
                <c:pt idx="2068">
                  <c:v>2774.4692307692299</c:v>
                </c:pt>
                <c:pt idx="2069">
                  <c:v>2774.4692307692299</c:v>
                </c:pt>
                <c:pt idx="2070">
                  <c:v>2753.4461538461501</c:v>
                </c:pt>
                <c:pt idx="2071">
                  <c:v>2753.4461538461501</c:v>
                </c:pt>
                <c:pt idx="2072">
                  <c:v>2753.4461538461501</c:v>
                </c:pt>
                <c:pt idx="2073">
                  <c:v>2753.4461538461501</c:v>
                </c:pt>
                <c:pt idx="2074">
                  <c:v>2753.4461538461501</c:v>
                </c:pt>
                <c:pt idx="2075">
                  <c:v>2753.4461538461501</c:v>
                </c:pt>
                <c:pt idx="2076">
                  <c:v>2753.4461538461501</c:v>
                </c:pt>
                <c:pt idx="2077">
                  <c:v>2753.4461538461501</c:v>
                </c:pt>
                <c:pt idx="2078">
                  <c:v>2753.4461538461501</c:v>
                </c:pt>
                <c:pt idx="2079">
                  <c:v>2753.4461538461501</c:v>
                </c:pt>
                <c:pt idx="2080">
                  <c:v>2735.1153846153802</c:v>
                </c:pt>
                <c:pt idx="2081">
                  <c:v>2735.1153846153802</c:v>
                </c:pt>
                <c:pt idx="2082">
                  <c:v>2735.1153846153802</c:v>
                </c:pt>
                <c:pt idx="2083">
                  <c:v>2735.1153846153802</c:v>
                </c:pt>
                <c:pt idx="2084">
                  <c:v>2735.1153846153802</c:v>
                </c:pt>
                <c:pt idx="2085">
                  <c:v>2735.1153846153802</c:v>
                </c:pt>
                <c:pt idx="2086">
                  <c:v>2735.1153846153802</c:v>
                </c:pt>
                <c:pt idx="2087">
                  <c:v>2735.1153846153802</c:v>
                </c:pt>
                <c:pt idx="2088">
                  <c:v>2735.1153846153802</c:v>
                </c:pt>
                <c:pt idx="2089">
                  <c:v>2735.1153846153802</c:v>
                </c:pt>
                <c:pt idx="2090">
                  <c:v>2720.5076923076899</c:v>
                </c:pt>
                <c:pt idx="2091">
                  <c:v>2720.5076923076899</c:v>
                </c:pt>
                <c:pt idx="2092">
                  <c:v>2720.5076923076899</c:v>
                </c:pt>
                <c:pt idx="2093">
                  <c:v>2720.5076923076899</c:v>
                </c:pt>
                <c:pt idx="2094">
                  <c:v>2720.5076923076899</c:v>
                </c:pt>
                <c:pt idx="2095">
                  <c:v>2720.5076923076899</c:v>
                </c:pt>
                <c:pt idx="2096">
                  <c:v>2720.5076923076899</c:v>
                </c:pt>
                <c:pt idx="2097">
                  <c:v>2720.5076923076899</c:v>
                </c:pt>
                <c:pt idx="2098">
                  <c:v>2720.5076923076899</c:v>
                </c:pt>
                <c:pt idx="2099">
                  <c:v>2720.5076923076899</c:v>
                </c:pt>
                <c:pt idx="2100">
                  <c:v>2701.04615384615</c:v>
                </c:pt>
                <c:pt idx="2101">
                  <c:v>2701.04615384615</c:v>
                </c:pt>
                <c:pt idx="2102">
                  <c:v>2701.04615384615</c:v>
                </c:pt>
                <c:pt idx="2103">
                  <c:v>2701.04615384615</c:v>
                </c:pt>
                <c:pt idx="2104">
                  <c:v>2701.04615384615</c:v>
                </c:pt>
                <c:pt idx="2105">
                  <c:v>2701.04615384615</c:v>
                </c:pt>
                <c:pt idx="2106">
                  <c:v>2701.04615384615</c:v>
                </c:pt>
                <c:pt idx="2107">
                  <c:v>2701.04615384615</c:v>
                </c:pt>
                <c:pt idx="2108">
                  <c:v>2701.04615384615</c:v>
                </c:pt>
                <c:pt idx="2109">
                  <c:v>2701.04615384615</c:v>
                </c:pt>
                <c:pt idx="2110">
                  <c:v>2686.04615384615</c:v>
                </c:pt>
                <c:pt idx="2111">
                  <c:v>2686.04615384615</c:v>
                </c:pt>
                <c:pt idx="2112">
                  <c:v>2686.04615384615</c:v>
                </c:pt>
                <c:pt idx="2113">
                  <c:v>2686.04615384615</c:v>
                </c:pt>
                <c:pt idx="2114">
                  <c:v>2686.04615384615</c:v>
                </c:pt>
                <c:pt idx="2115">
                  <c:v>2686.04615384615</c:v>
                </c:pt>
                <c:pt idx="2116">
                  <c:v>2686.04615384615</c:v>
                </c:pt>
                <c:pt idx="2117">
                  <c:v>2686.04615384615</c:v>
                </c:pt>
                <c:pt idx="2118">
                  <c:v>2686.04615384615</c:v>
                </c:pt>
                <c:pt idx="2119">
                  <c:v>2686.04615384615</c:v>
                </c:pt>
                <c:pt idx="2120">
                  <c:v>2672.59230769231</c:v>
                </c:pt>
                <c:pt idx="2121">
                  <c:v>2672.59230769231</c:v>
                </c:pt>
                <c:pt idx="2122">
                  <c:v>2672.59230769231</c:v>
                </c:pt>
                <c:pt idx="2123">
                  <c:v>2672.59230769231</c:v>
                </c:pt>
                <c:pt idx="2124">
                  <c:v>2672.59230769231</c:v>
                </c:pt>
                <c:pt idx="2125">
                  <c:v>2672.59230769231</c:v>
                </c:pt>
                <c:pt idx="2126">
                  <c:v>2672.59230769231</c:v>
                </c:pt>
                <c:pt idx="2127">
                  <c:v>2672.59230769231</c:v>
                </c:pt>
                <c:pt idx="2128">
                  <c:v>2672.59230769231</c:v>
                </c:pt>
                <c:pt idx="2129">
                  <c:v>2672.59230769231</c:v>
                </c:pt>
                <c:pt idx="2130">
                  <c:v>2651.6615384615402</c:v>
                </c:pt>
                <c:pt idx="2131">
                  <c:v>2651.6615384615402</c:v>
                </c:pt>
                <c:pt idx="2132">
                  <c:v>2651.6615384615402</c:v>
                </c:pt>
                <c:pt idx="2133">
                  <c:v>2651.6615384615402</c:v>
                </c:pt>
                <c:pt idx="2134">
                  <c:v>2651.6615384615402</c:v>
                </c:pt>
                <c:pt idx="2135">
                  <c:v>2651.6615384615402</c:v>
                </c:pt>
                <c:pt idx="2136">
                  <c:v>2651.6615384615402</c:v>
                </c:pt>
                <c:pt idx="2137">
                  <c:v>2651.6615384615402</c:v>
                </c:pt>
                <c:pt idx="2138">
                  <c:v>2651.6615384615402</c:v>
                </c:pt>
                <c:pt idx="2139">
                  <c:v>2651.6615384615402</c:v>
                </c:pt>
                <c:pt idx="2140">
                  <c:v>2631.1692307692301</c:v>
                </c:pt>
                <c:pt idx="2141">
                  <c:v>2631.1692307692301</c:v>
                </c:pt>
                <c:pt idx="2142">
                  <c:v>2631.1692307692301</c:v>
                </c:pt>
                <c:pt idx="2143">
                  <c:v>2631.1692307692301</c:v>
                </c:pt>
                <c:pt idx="2144">
                  <c:v>2631.1692307692301</c:v>
                </c:pt>
                <c:pt idx="2145">
                  <c:v>2631.1692307692301</c:v>
                </c:pt>
                <c:pt idx="2146">
                  <c:v>2631.1692307692301</c:v>
                </c:pt>
                <c:pt idx="2147">
                  <c:v>2631.1692307692301</c:v>
                </c:pt>
                <c:pt idx="2148">
                  <c:v>2631.1692307692301</c:v>
                </c:pt>
                <c:pt idx="2149">
                  <c:v>2631.1692307692301</c:v>
                </c:pt>
                <c:pt idx="2150">
                  <c:v>2380.3538461538501</c:v>
                </c:pt>
                <c:pt idx="2151">
                  <c:v>2380.3538461538501</c:v>
                </c:pt>
                <c:pt idx="2152">
                  <c:v>2380.3538461538501</c:v>
                </c:pt>
                <c:pt idx="2153">
                  <c:v>2380.3538461538501</c:v>
                </c:pt>
                <c:pt idx="2154">
                  <c:v>2380.3538461538501</c:v>
                </c:pt>
                <c:pt idx="2155">
                  <c:v>2380.3538461538501</c:v>
                </c:pt>
                <c:pt idx="2156">
                  <c:v>2380.3538461538501</c:v>
                </c:pt>
                <c:pt idx="2157">
                  <c:v>2380.3538461538501</c:v>
                </c:pt>
                <c:pt idx="2158">
                  <c:v>2380.3538461538501</c:v>
                </c:pt>
                <c:pt idx="2159">
                  <c:v>2380.3538461538501</c:v>
                </c:pt>
                <c:pt idx="2160">
                  <c:v>2367.1999999999998</c:v>
                </c:pt>
                <c:pt idx="2161">
                  <c:v>2367.1999999999998</c:v>
                </c:pt>
                <c:pt idx="2162">
                  <c:v>2367.1999999999998</c:v>
                </c:pt>
                <c:pt idx="2163">
                  <c:v>2367.1999999999998</c:v>
                </c:pt>
                <c:pt idx="2164">
                  <c:v>2367.1999999999998</c:v>
                </c:pt>
                <c:pt idx="2165">
                  <c:v>2367.1999999999998</c:v>
                </c:pt>
                <c:pt idx="2166">
                  <c:v>2367.1999999999998</c:v>
                </c:pt>
                <c:pt idx="2167">
                  <c:v>2367.1999999999998</c:v>
                </c:pt>
                <c:pt idx="2168">
                  <c:v>2367.1999999999998</c:v>
                </c:pt>
                <c:pt idx="2169">
                  <c:v>2367.1999999999998</c:v>
                </c:pt>
                <c:pt idx="2170">
                  <c:v>2095.2461538461498</c:v>
                </c:pt>
                <c:pt idx="2171">
                  <c:v>2095.2461538461498</c:v>
                </c:pt>
                <c:pt idx="2172">
                  <c:v>2095.2461538461498</c:v>
                </c:pt>
                <c:pt idx="2173">
                  <c:v>2095.2461538461498</c:v>
                </c:pt>
                <c:pt idx="2174">
                  <c:v>2095.2461538461498</c:v>
                </c:pt>
                <c:pt idx="2175">
                  <c:v>2095.2461538461498</c:v>
                </c:pt>
                <c:pt idx="2176">
                  <c:v>2095.2461538461498</c:v>
                </c:pt>
                <c:pt idx="2177">
                  <c:v>2095.2461538461498</c:v>
                </c:pt>
                <c:pt idx="2178">
                  <c:v>2095.2461538461498</c:v>
                </c:pt>
                <c:pt idx="2179">
                  <c:v>2095.2461538461498</c:v>
                </c:pt>
                <c:pt idx="2180">
                  <c:v>2076.2615384615401</c:v>
                </c:pt>
                <c:pt idx="2181">
                  <c:v>2076.2615384615401</c:v>
                </c:pt>
                <c:pt idx="2182">
                  <c:v>2076.2615384615401</c:v>
                </c:pt>
                <c:pt idx="2183">
                  <c:v>2076.2615384615401</c:v>
                </c:pt>
                <c:pt idx="2184">
                  <c:v>2076.2615384615401</c:v>
                </c:pt>
                <c:pt idx="2185">
                  <c:v>2076.2615384615401</c:v>
                </c:pt>
                <c:pt idx="2186">
                  <c:v>2076.2615384615401</c:v>
                </c:pt>
                <c:pt idx="2187">
                  <c:v>2076.2615384615401</c:v>
                </c:pt>
                <c:pt idx="2188">
                  <c:v>2076.2615384615401</c:v>
                </c:pt>
                <c:pt idx="2189">
                  <c:v>2076.2615384615401</c:v>
                </c:pt>
                <c:pt idx="2190">
                  <c:v>1867.0384615384601</c:v>
                </c:pt>
                <c:pt idx="2191">
                  <c:v>1867.0384615384601</c:v>
                </c:pt>
                <c:pt idx="2192">
                  <c:v>1867.0384615384601</c:v>
                </c:pt>
                <c:pt idx="2193">
                  <c:v>1867.0384615384601</c:v>
                </c:pt>
                <c:pt idx="2194">
                  <c:v>1867.0384615384601</c:v>
                </c:pt>
                <c:pt idx="2195">
                  <c:v>1867.0384615384601</c:v>
                </c:pt>
                <c:pt idx="2196">
                  <c:v>1867.0384615384601</c:v>
                </c:pt>
                <c:pt idx="2197">
                  <c:v>1867.0384615384601</c:v>
                </c:pt>
                <c:pt idx="2198">
                  <c:v>1867.0384615384601</c:v>
                </c:pt>
                <c:pt idx="2199">
                  <c:v>1867.0384615384601</c:v>
                </c:pt>
                <c:pt idx="2200">
                  <c:v>1848.0076923076899</c:v>
                </c:pt>
                <c:pt idx="2201">
                  <c:v>1848.0076923076899</c:v>
                </c:pt>
                <c:pt idx="2202">
                  <c:v>1848.0076923076899</c:v>
                </c:pt>
                <c:pt idx="2203">
                  <c:v>1848.0076923076899</c:v>
                </c:pt>
                <c:pt idx="2204">
                  <c:v>1848.0076923076899</c:v>
                </c:pt>
                <c:pt idx="2205">
                  <c:v>1848.0076923076899</c:v>
                </c:pt>
                <c:pt idx="2206">
                  <c:v>1848.0076923076899</c:v>
                </c:pt>
                <c:pt idx="2207">
                  <c:v>1848.0076923076899</c:v>
                </c:pt>
                <c:pt idx="2208">
                  <c:v>1848.0076923076899</c:v>
                </c:pt>
                <c:pt idx="2209">
                  <c:v>1848.0076923076899</c:v>
                </c:pt>
                <c:pt idx="2210">
                  <c:v>1673.2615384615401</c:v>
                </c:pt>
                <c:pt idx="2211">
                  <c:v>1673.2615384615401</c:v>
                </c:pt>
                <c:pt idx="2212">
                  <c:v>1673.2615384615401</c:v>
                </c:pt>
                <c:pt idx="2213">
                  <c:v>1673.2615384615401</c:v>
                </c:pt>
                <c:pt idx="2214">
                  <c:v>1673.2615384615401</c:v>
                </c:pt>
                <c:pt idx="2215">
                  <c:v>1673.2615384615401</c:v>
                </c:pt>
                <c:pt idx="2216">
                  <c:v>1673.2615384615401</c:v>
                </c:pt>
                <c:pt idx="2217">
                  <c:v>1673.2615384615401</c:v>
                </c:pt>
                <c:pt idx="2218">
                  <c:v>1673.2615384615401</c:v>
                </c:pt>
                <c:pt idx="2219">
                  <c:v>1673.2615384615401</c:v>
                </c:pt>
                <c:pt idx="2220">
                  <c:v>1652.20769230769</c:v>
                </c:pt>
                <c:pt idx="2221">
                  <c:v>1652.20769230769</c:v>
                </c:pt>
                <c:pt idx="2222">
                  <c:v>1652.20769230769</c:v>
                </c:pt>
                <c:pt idx="2223">
                  <c:v>1652.20769230769</c:v>
                </c:pt>
                <c:pt idx="2224">
                  <c:v>1652.20769230769</c:v>
                </c:pt>
                <c:pt idx="2225">
                  <c:v>1652.20769230769</c:v>
                </c:pt>
                <c:pt idx="2226">
                  <c:v>1652.20769230769</c:v>
                </c:pt>
                <c:pt idx="2227">
                  <c:v>1652.20769230769</c:v>
                </c:pt>
                <c:pt idx="2228">
                  <c:v>1652.20769230769</c:v>
                </c:pt>
                <c:pt idx="2229">
                  <c:v>1652.20769230769</c:v>
                </c:pt>
                <c:pt idx="2230">
                  <c:v>1477.82307692308</c:v>
                </c:pt>
                <c:pt idx="2231">
                  <c:v>1477.82307692308</c:v>
                </c:pt>
                <c:pt idx="2232">
                  <c:v>1477.82307692308</c:v>
                </c:pt>
                <c:pt idx="2233">
                  <c:v>1477.82307692308</c:v>
                </c:pt>
                <c:pt idx="2234">
                  <c:v>1477.82307692308</c:v>
                </c:pt>
                <c:pt idx="2235">
                  <c:v>1477.82307692308</c:v>
                </c:pt>
                <c:pt idx="2236">
                  <c:v>1477.82307692308</c:v>
                </c:pt>
                <c:pt idx="2237">
                  <c:v>1477.82307692308</c:v>
                </c:pt>
                <c:pt idx="2238">
                  <c:v>1477.82307692308</c:v>
                </c:pt>
                <c:pt idx="2239">
                  <c:v>1477.82307692308</c:v>
                </c:pt>
                <c:pt idx="2240">
                  <c:v>1453.8461538461499</c:v>
                </c:pt>
                <c:pt idx="2241">
                  <c:v>1453.8461538461499</c:v>
                </c:pt>
                <c:pt idx="2242">
                  <c:v>1453.8461538461499</c:v>
                </c:pt>
                <c:pt idx="2243">
                  <c:v>1453.8461538461499</c:v>
                </c:pt>
                <c:pt idx="2244">
                  <c:v>1453.8461538461499</c:v>
                </c:pt>
                <c:pt idx="2245">
                  <c:v>1453.8461538461499</c:v>
                </c:pt>
                <c:pt idx="2246">
                  <c:v>1453.8461538461499</c:v>
                </c:pt>
                <c:pt idx="2247">
                  <c:v>1453.8461538461499</c:v>
                </c:pt>
                <c:pt idx="2248">
                  <c:v>1453.8461538461499</c:v>
                </c:pt>
                <c:pt idx="2249">
                  <c:v>1453.8461538461499</c:v>
                </c:pt>
                <c:pt idx="2250">
                  <c:v>1294.70769230769</c:v>
                </c:pt>
                <c:pt idx="2251">
                  <c:v>1294.70769230769</c:v>
                </c:pt>
                <c:pt idx="2252">
                  <c:v>1294.70769230769</c:v>
                </c:pt>
                <c:pt idx="2253">
                  <c:v>1294.70769230769</c:v>
                </c:pt>
                <c:pt idx="2254">
                  <c:v>1294.70769230769</c:v>
                </c:pt>
                <c:pt idx="2255">
                  <c:v>1294.70769230769</c:v>
                </c:pt>
                <c:pt idx="2256">
                  <c:v>1294.70769230769</c:v>
                </c:pt>
                <c:pt idx="2257">
                  <c:v>1294.70769230769</c:v>
                </c:pt>
                <c:pt idx="2258">
                  <c:v>1294.70769230769</c:v>
                </c:pt>
                <c:pt idx="2259">
                  <c:v>1294.70769230769</c:v>
                </c:pt>
                <c:pt idx="2260">
                  <c:v>1272.59230769231</c:v>
                </c:pt>
                <c:pt idx="2261">
                  <c:v>1272.59230769231</c:v>
                </c:pt>
                <c:pt idx="2262">
                  <c:v>1272.59230769231</c:v>
                </c:pt>
                <c:pt idx="2263">
                  <c:v>1272.59230769231</c:v>
                </c:pt>
                <c:pt idx="2264">
                  <c:v>1272.59230769231</c:v>
                </c:pt>
                <c:pt idx="2265">
                  <c:v>1272.59230769231</c:v>
                </c:pt>
                <c:pt idx="2266">
                  <c:v>1272.59230769231</c:v>
                </c:pt>
                <c:pt idx="2267">
                  <c:v>1272.59230769231</c:v>
                </c:pt>
                <c:pt idx="2268">
                  <c:v>1272.59230769231</c:v>
                </c:pt>
                <c:pt idx="2269">
                  <c:v>1272.59230769231</c:v>
                </c:pt>
                <c:pt idx="2270">
                  <c:v>1104.3</c:v>
                </c:pt>
                <c:pt idx="2271">
                  <c:v>1104.3</c:v>
                </c:pt>
                <c:pt idx="2272">
                  <c:v>1104.3</c:v>
                </c:pt>
                <c:pt idx="2273">
                  <c:v>1104.3</c:v>
                </c:pt>
                <c:pt idx="2274">
                  <c:v>1104.3</c:v>
                </c:pt>
                <c:pt idx="2275">
                  <c:v>1104.3</c:v>
                </c:pt>
                <c:pt idx="2276">
                  <c:v>1104.3</c:v>
                </c:pt>
                <c:pt idx="2277">
                  <c:v>1104.3</c:v>
                </c:pt>
                <c:pt idx="2278">
                  <c:v>1104.3</c:v>
                </c:pt>
                <c:pt idx="2279">
                  <c:v>1104.3</c:v>
                </c:pt>
                <c:pt idx="2280">
                  <c:v>1082.7</c:v>
                </c:pt>
                <c:pt idx="2281">
                  <c:v>1082.7</c:v>
                </c:pt>
                <c:pt idx="2282">
                  <c:v>1082.7</c:v>
                </c:pt>
                <c:pt idx="2283">
                  <c:v>1082.7</c:v>
                </c:pt>
                <c:pt idx="2284">
                  <c:v>1082.7</c:v>
                </c:pt>
                <c:pt idx="2285">
                  <c:v>1082.7</c:v>
                </c:pt>
                <c:pt idx="2286">
                  <c:v>1082.7</c:v>
                </c:pt>
                <c:pt idx="2287">
                  <c:v>1082.7</c:v>
                </c:pt>
                <c:pt idx="2288">
                  <c:v>1082.7</c:v>
                </c:pt>
                <c:pt idx="2289">
                  <c:v>1082.7</c:v>
                </c:pt>
                <c:pt idx="2290">
                  <c:v>915.52307692307704</c:v>
                </c:pt>
                <c:pt idx="2291">
                  <c:v>915.52307692307704</c:v>
                </c:pt>
                <c:pt idx="2292">
                  <c:v>915.52307692307704</c:v>
                </c:pt>
                <c:pt idx="2293">
                  <c:v>915.52307692307704</c:v>
                </c:pt>
                <c:pt idx="2294">
                  <c:v>915.52307692307704</c:v>
                </c:pt>
                <c:pt idx="2295">
                  <c:v>915.52307692307704</c:v>
                </c:pt>
                <c:pt idx="2296">
                  <c:v>915.52307692307704</c:v>
                </c:pt>
                <c:pt idx="2297">
                  <c:v>915.52307692307704</c:v>
                </c:pt>
                <c:pt idx="2298">
                  <c:v>915.52307692307704</c:v>
                </c:pt>
                <c:pt idx="2299">
                  <c:v>915.52307692307704</c:v>
                </c:pt>
                <c:pt idx="2300">
                  <c:v>880.50769230769197</c:v>
                </c:pt>
                <c:pt idx="2301">
                  <c:v>880.50769230769197</c:v>
                </c:pt>
                <c:pt idx="2302">
                  <c:v>880.50769230769197</c:v>
                </c:pt>
                <c:pt idx="2303">
                  <c:v>880.50769230769197</c:v>
                </c:pt>
                <c:pt idx="2304">
                  <c:v>880.50769230769197</c:v>
                </c:pt>
                <c:pt idx="2305">
                  <c:v>880.50769230769197</c:v>
                </c:pt>
                <c:pt idx="2306">
                  <c:v>880.50769230769197</c:v>
                </c:pt>
                <c:pt idx="2307">
                  <c:v>880.50769230769197</c:v>
                </c:pt>
                <c:pt idx="2308">
                  <c:v>880.50769230769197</c:v>
                </c:pt>
                <c:pt idx="2309">
                  <c:v>880.50769230769197</c:v>
                </c:pt>
                <c:pt idx="2310">
                  <c:v>747.89230769230699</c:v>
                </c:pt>
                <c:pt idx="2311">
                  <c:v>747.89230769230699</c:v>
                </c:pt>
                <c:pt idx="2312">
                  <c:v>747.89230769230699</c:v>
                </c:pt>
                <c:pt idx="2313">
                  <c:v>747.89230769230699</c:v>
                </c:pt>
                <c:pt idx="2314">
                  <c:v>747.89230769230699</c:v>
                </c:pt>
                <c:pt idx="2315">
                  <c:v>747.89230769230699</c:v>
                </c:pt>
                <c:pt idx="2316">
                  <c:v>747.89230769230699</c:v>
                </c:pt>
                <c:pt idx="2317">
                  <c:v>747.89230769230699</c:v>
                </c:pt>
                <c:pt idx="2318">
                  <c:v>747.89230769230699</c:v>
                </c:pt>
                <c:pt idx="2319">
                  <c:v>747.89230769230699</c:v>
                </c:pt>
                <c:pt idx="2320">
                  <c:v>747.89230769230699</c:v>
                </c:pt>
                <c:pt idx="2321">
                  <c:v>747.89230769230699</c:v>
                </c:pt>
                <c:pt idx="2322">
                  <c:v>747.89230769230699</c:v>
                </c:pt>
                <c:pt idx="2323">
                  <c:v>747.89230769230699</c:v>
                </c:pt>
                <c:pt idx="2324">
                  <c:v>747.89230769230699</c:v>
                </c:pt>
                <c:pt idx="2325">
                  <c:v>747.89230769230699</c:v>
                </c:pt>
                <c:pt idx="2326">
                  <c:v>747.89230769230699</c:v>
                </c:pt>
                <c:pt idx="2327">
                  <c:v>747.89230769230699</c:v>
                </c:pt>
                <c:pt idx="2328">
                  <c:v>747.89230769230699</c:v>
                </c:pt>
                <c:pt idx="2329">
                  <c:v>747.89230769230699</c:v>
                </c:pt>
                <c:pt idx="2330">
                  <c:v>590.04615384615397</c:v>
                </c:pt>
                <c:pt idx="2331">
                  <c:v>590.04615384615397</c:v>
                </c:pt>
                <c:pt idx="2332">
                  <c:v>590.04615384615397</c:v>
                </c:pt>
                <c:pt idx="2333">
                  <c:v>590.04615384615397</c:v>
                </c:pt>
                <c:pt idx="2334">
                  <c:v>590.04615384615397</c:v>
                </c:pt>
                <c:pt idx="2335">
                  <c:v>590.04615384615397</c:v>
                </c:pt>
                <c:pt idx="2336">
                  <c:v>590.04615384615397</c:v>
                </c:pt>
                <c:pt idx="2337">
                  <c:v>590.04615384615397</c:v>
                </c:pt>
                <c:pt idx="2338">
                  <c:v>590.04615384615397</c:v>
                </c:pt>
                <c:pt idx="2339">
                  <c:v>590.04615384615397</c:v>
                </c:pt>
                <c:pt idx="2340">
                  <c:v>590.04615384615397</c:v>
                </c:pt>
                <c:pt idx="2341">
                  <c:v>590.04615384615397</c:v>
                </c:pt>
                <c:pt idx="2342">
                  <c:v>590.04615384615397</c:v>
                </c:pt>
                <c:pt idx="2343">
                  <c:v>590.04615384615397</c:v>
                </c:pt>
                <c:pt idx="2344">
                  <c:v>590.04615384615397</c:v>
                </c:pt>
                <c:pt idx="2345">
                  <c:v>590.04615384615397</c:v>
                </c:pt>
                <c:pt idx="2346">
                  <c:v>590.04615384615397</c:v>
                </c:pt>
                <c:pt idx="2347">
                  <c:v>590.04615384615397</c:v>
                </c:pt>
                <c:pt idx="2348">
                  <c:v>590.04615384615397</c:v>
                </c:pt>
                <c:pt idx="2349">
                  <c:v>590.04615384615397</c:v>
                </c:pt>
                <c:pt idx="2350">
                  <c:v>476.72307692307697</c:v>
                </c:pt>
                <c:pt idx="2351">
                  <c:v>476.72307692307697</c:v>
                </c:pt>
                <c:pt idx="2352">
                  <c:v>476.72307692307697</c:v>
                </c:pt>
                <c:pt idx="2353">
                  <c:v>476.72307692307697</c:v>
                </c:pt>
                <c:pt idx="2354">
                  <c:v>476.72307692307697</c:v>
                </c:pt>
                <c:pt idx="2355">
                  <c:v>476.72307692307697</c:v>
                </c:pt>
                <c:pt idx="2356">
                  <c:v>476.72307692307697</c:v>
                </c:pt>
                <c:pt idx="2357">
                  <c:v>476.72307692307697</c:v>
                </c:pt>
                <c:pt idx="2358">
                  <c:v>476.72307692307697</c:v>
                </c:pt>
                <c:pt idx="2359">
                  <c:v>476.72307692307697</c:v>
                </c:pt>
                <c:pt idx="2360">
                  <c:v>476.72307692307697</c:v>
                </c:pt>
                <c:pt idx="2361">
                  <c:v>476.72307692307697</c:v>
                </c:pt>
                <c:pt idx="2362">
                  <c:v>476.72307692307697</c:v>
                </c:pt>
                <c:pt idx="2363">
                  <c:v>476.72307692307697</c:v>
                </c:pt>
                <c:pt idx="2364">
                  <c:v>476.72307692307697</c:v>
                </c:pt>
                <c:pt idx="2365">
                  <c:v>476.72307692307697</c:v>
                </c:pt>
                <c:pt idx="2366">
                  <c:v>476.72307692307697</c:v>
                </c:pt>
                <c:pt idx="2367">
                  <c:v>476.72307692307697</c:v>
                </c:pt>
                <c:pt idx="2368">
                  <c:v>476.72307692307697</c:v>
                </c:pt>
                <c:pt idx="2369">
                  <c:v>476.72307692307697</c:v>
                </c:pt>
                <c:pt idx="2370">
                  <c:v>342.61538461538498</c:v>
                </c:pt>
                <c:pt idx="2371">
                  <c:v>342.61538461538498</c:v>
                </c:pt>
                <c:pt idx="2372">
                  <c:v>342.61538461538498</c:v>
                </c:pt>
                <c:pt idx="2373">
                  <c:v>342.61538461538498</c:v>
                </c:pt>
                <c:pt idx="2374">
                  <c:v>342.61538461538498</c:v>
                </c:pt>
                <c:pt idx="2375">
                  <c:v>342.61538461538498</c:v>
                </c:pt>
                <c:pt idx="2376">
                  <c:v>342.61538461538498</c:v>
                </c:pt>
                <c:pt idx="2377">
                  <c:v>342.61538461538498</c:v>
                </c:pt>
                <c:pt idx="2378">
                  <c:v>342.61538461538498</c:v>
                </c:pt>
                <c:pt idx="2379">
                  <c:v>342.61538461538498</c:v>
                </c:pt>
                <c:pt idx="2380">
                  <c:v>342.61538461538498</c:v>
                </c:pt>
                <c:pt idx="2381">
                  <c:v>342.61538461538498</c:v>
                </c:pt>
                <c:pt idx="2382">
                  <c:v>342.61538461538498</c:v>
                </c:pt>
                <c:pt idx="2383">
                  <c:v>342.61538461538498</c:v>
                </c:pt>
                <c:pt idx="2384">
                  <c:v>342.61538461538498</c:v>
                </c:pt>
                <c:pt idx="2385">
                  <c:v>342.61538461538498</c:v>
                </c:pt>
                <c:pt idx="2386">
                  <c:v>342.61538461538498</c:v>
                </c:pt>
                <c:pt idx="2387">
                  <c:v>342.61538461538498</c:v>
                </c:pt>
                <c:pt idx="2388">
                  <c:v>342.61538461538498</c:v>
                </c:pt>
                <c:pt idx="2389">
                  <c:v>342.61538461538498</c:v>
                </c:pt>
                <c:pt idx="2390">
                  <c:v>213.65384615384599</c:v>
                </c:pt>
                <c:pt idx="2391">
                  <c:v>213.65384615384599</c:v>
                </c:pt>
                <c:pt idx="2392">
                  <c:v>213.65384615384599</c:v>
                </c:pt>
                <c:pt idx="2393">
                  <c:v>213.65384615384599</c:v>
                </c:pt>
                <c:pt idx="2394">
                  <c:v>213.65384615384599</c:v>
                </c:pt>
                <c:pt idx="2395">
                  <c:v>213.65384615384599</c:v>
                </c:pt>
                <c:pt idx="2396">
                  <c:v>213.65384615384599</c:v>
                </c:pt>
                <c:pt idx="2397">
                  <c:v>213.65384615384599</c:v>
                </c:pt>
                <c:pt idx="2398">
                  <c:v>213.65384615384599</c:v>
                </c:pt>
                <c:pt idx="2399">
                  <c:v>213.65384615384599</c:v>
                </c:pt>
                <c:pt idx="2400">
                  <c:v>213.65384615384599</c:v>
                </c:pt>
                <c:pt idx="2401">
                  <c:v>213.65384615384599</c:v>
                </c:pt>
                <c:pt idx="2402">
                  <c:v>213.65384615384599</c:v>
                </c:pt>
                <c:pt idx="2403">
                  <c:v>213.65384615384599</c:v>
                </c:pt>
                <c:pt idx="2404">
                  <c:v>213.65384615384599</c:v>
                </c:pt>
                <c:pt idx="2405">
                  <c:v>213.65384615384599</c:v>
                </c:pt>
                <c:pt idx="2406">
                  <c:v>213.65384615384599</c:v>
                </c:pt>
                <c:pt idx="2407">
                  <c:v>213.65384615384599</c:v>
                </c:pt>
                <c:pt idx="2408">
                  <c:v>213.65384615384599</c:v>
                </c:pt>
                <c:pt idx="2409">
                  <c:v>213.65384615384599</c:v>
                </c:pt>
                <c:pt idx="2410">
                  <c:v>125.030769230769</c:v>
                </c:pt>
                <c:pt idx="2411">
                  <c:v>125.030769230769</c:v>
                </c:pt>
                <c:pt idx="2412">
                  <c:v>125.030769230769</c:v>
                </c:pt>
                <c:pt idx="2413">
                  <c:v>125.030769230769</c:v>
                </c:pt>
                <c:pt idx="2414">
                  <c:v>125.030769230769</c:v>
                </c:pt>
                <c:pt idx="2415">
                  <c:v>125.030769230769</c:v>
                </c:pt>
                <c:pt idx="2416">
                  <c:v>125.030769230769</c:v>
                </c:pt>
                <c:pt idx="2417">
                  <c:v>125.030769230769</c:v>
                </c:pt>
                <c:pt idx="2418">
                  <c:v>125.030769230769</c:v>
                </c:pt>
                <c:pt idx="2419">
                  <c:v>125.030769230769</c:v>
                </c:pt>
                <c:pt idx="2420">
                  <c:v>125.030769230769</c:v>
                </c:pt>
                <c:pt idx="2421">
                  <c:v>125.030769230769</c:v>
                </c:pt>
                <c:pt idx="2422">
                  <c:v>125.030769230769</c:v>
                </c:pt>
                <c:pt idx="2423">
                  <c:v>125.030769230769</c:v>
                </c:pt>
                <c:pt idx="2424">
                  <c:v>125.030769230769</c:v>
                </c:pt>
                <c:pt idx="2425">
                  <c:v>125.030769230769</c:v>
                </c:pt>
                <c:pt idx="2426">
                  <c:v>125.030769230769</c:v>
                </c:pt>
                <c:pt idx="2427">
                  <c:v>125.030769230769</c:v>
                </c:pt>
                <c:pt idx="2428">
                  <c:v>125.030769230769</c:v>
                </c:pt>
                <c:pt idx="2429">
                  <c:v>125.030769230769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7"/>
          <c:order val="7"/>
          <c:tx>
            <c:v>25 mA</c:v>
          </c:tx>
          <c:marker>
            <c:symbol val="none"/>
          </c:marker>
          <c:val>
            <c:numRef>
              <c:f>BigPixels_70KV_PMMA!$B$8:$CPA$8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940.00769230769197</c:v>
                </c:pt>
                <c:pt idx="201">
                  <c:v>940.00769230769197</c:v>
                </c:pt>
                <c:pt idx="202">
                  <c:v>940.00769230769197</c:v>
                </c:pt>
                <c:pt idx="203">
                  <c:v>940.00769230769197</c:v>
                </c:pt>
                <c:pt idx="204">
                  <c:v>940.00769230769197</c:v>
                </c:pt>
                <c:pt idx="205">
                  <c:v>940.00769230769197</c:v>
                </c:pt>
                <c:pt idx="206">
                  <c:v>940.00769230769197</c:v>
                </c:pt>
                <c:pt idx="207">
                  <c:v>940.00769230769197</c:v>
                </c:pt>
                <c:pt idx="208">
                  <c:v>940.00769230769197</c:v>
                </c:pt>
                <c:pt idx="209">
                  <c:v>940.00769230769197</c:v>
                </c:pt>
                <c:pt idx="210">
                  <c:v>940.00769230769197</c:v>
                </c:pt>
                <c:pt idx="211">
                  <c:v>940.00769230769197</c:v>
                </c:pt>
                <c:pt idx="212">
                  <c:v>940.00769230769197</c:v>
                </c:pt>
                <c:pt idx="213">
                  <c:v>940.00769230769197</c:v>
                </c:pt>
                <c:pt idx="214">
                  <c:v>940.00769230769197</c:v>
                </c:pt>
                <c:pt idx="215">
                  <c:v>940.00769230769197</c:v>
                </c:pt>
                <c:pt idx="216">
                  <c:v>940.00769230769197</c:v>
                </c:pt>
                <c:pt idx="217">
                  <c:v>940.00769230769197</c:v>
                </c:pt>
                <c:pt idx="218">
                  <c:v>940.00769230769197</c:v>
                </c:pt>
                <c:pt idx="219">
                  <c:v>940.00769230769197</c:v>
                </c:pt>
                <c:pt idx="220">
                  <c:v>2284.82307692308</c:v>
                </c:pt>
                <c:pt idx="221">
                  <c:v>2284.82307692308</c:v>
                </c:pt>
                <c:pt idx="222">
                  <c:v>2284.82307692308</c:v>
                </c:pt>
                <c:pt idx="223">
                  <c:v>2284.82307692308</c:v>
                </c:pt>
                <c:pt idx="224">
                  <c:v>2284.82307692308</c:v>
                </c:pt>
                <c:pt idx="225">
                  <c:v>2284.82307692308</c:v>
                </c:pt>
                <c:pt idx="226">
                  <c:v>2284.82307692308</c:v>
                </c:pt>
                <c:pt idx="227">
                  <c:v>2284.82307692308</c:v>
                </c:pt>
                <c:pt idx="228">
                  <c:v>2284.82307692308</c:v>
                </c:pt>
                <c:pt idx="229">
                  <c:v>2284.82307692308</c:v>
                </c:pt>
                <c:pt idx="230">
                  <c:v>2284.82307692308</c:v>
                </c:pt>
                <c:pt idx="231">
                  <c:v>2284.82307692308</c:v>
                </c:pt>
                <c:pt idx="232">
                  <c:v>2284.82307692308</c:v>
                </c:pt>
                <c:pt idx="233">
                  <c:v>2284.82307692308</c:v>
                </c:pt>
                <c:pt idx="234">
                  <c:v>2284.82307692308</c:v>
                </c:pt>
                <c:pt idx="235">
                  <c:v>2284.82307692308</c:v>
                </c:pt>
                <c:pt idx="236">
                  <c:v>2284.82307692308</c:v>
                </c:pt>
                <c:pt idx="237">
                  <c:v>2284.82307692308</c:v>
                </c:pt>
                <c:pt idx="238">
                  <c:v>2284.82307692308</c:v>
                </c:pt>
                <c:pt idx="239">
                  <c:v>2284.82307692308</c:v>
                </c:pt>
                <c:pt idx="240">
                  <c:v>3035</c:v>
                </c:pt>
                <c:pt idx="241">
                  <c:v>3035</c:v>
                </c:pt>
                <c:pt idx="242">
                  <c:v>3035</c:v>
                </c:pt>
                <c:pt idx="243">
                  <c:v>3035</c:v>
                </c:pt>
                <c:pt idx="244">
                  <c:v>3035</c:v>
                </c:pt>
                <c:pt idx="245">
                  <c:v>3035</c:v>
                </c:pt>
                <c:pt idx="246">
                  <c:v>3035</c:v>
                </c:pt>
                <c:pt idx="247">
                  <c:v>3035</c:v>
                </c:pt>
                <c:pt idx="248">
                  <c:v>3035</c:v>
                </c:pt>
                <c:pt idx="249">
                  <c:v>3035</c:v>
                </c:pt>
                <c:pt idx="250">
                  <c:v>3035</c:v>
                </c:pt>
                <c:pt idx="251">
                  <c:v>3035</c:v>
                </c:pt>
                <c:pt idx="252">
                  <c:v>3035</c:v>
                </c:pt>
                <c:pt idx="253">
                  <c:v>3035</c:v>
                </c:pt>
                <c:pt idx="254">
                  <c:v>3035</c:v>
                </c:pt>
                <c:pt idx="255">
                  <c:v>3035</c:v>
                </c:pt>
                <c:pt idx="256">
                  <c:v>3035</c:v>
                </c:pt>
                <c:pt idx="257">
                  <c:v>3035</c:v>
                </c:pt>
                <c:pt idx="258">
                  <c:v>3035</c:v>
                </c:pt>
                <c:pt idx="259">
                  <c:v>3035</c:v>
                </c:pt>
                <c:pt idx="260">
                  <c:v>4062.1692307692301</c:v>
                </c:pt>
                <c:pt idx="261">
                  <c:v>4062.1692307692301</c:v>
                </c:pt>
                <c:pt idx="262">
                  <c:v>4062.1692307692301</c:v>
                </c:pt>
                <c:pt idx="263">
                  <c:v>4062.1692307692301</c:v>
                </c:pt>
                <c:pt idx="264">
                  <c:v>4062.1692307692301</c:v>
                </c:pt>
                <c:pt idx="265">
                  <c:v>4062.1692307692301</c:v>
                </c:pt>
                <c:pt idx="266">
                  <c:v>4062.1692307692301</c:v>
                </c:pt>
                <c:pt idx="267">
                  <c:v>4062.1692307692301</c:v>
                </c:pt>
                <c:pt idx="268">
                  <c:v>4062.1692307692301</c:v>
                </c:pt>
                <c:pt idx="269">
                  <c:v>4062.1692307692301</c:v>
                </c:pt>
                <c:pt idx="270">
                  <c:v>4062.1692307692301</c:v>
                </c:pt>
                <c:pt idx="271">
                  <c:v>4062.1692307692301</c:v>
                </c:pt>
                <c:pt idx="272">
                  <c:v>4062.1692307692301</c:v>
                </c:pt>
                <c:pt idx="273">
                  <c:v>4062.1692307692301</c:v>
                </c:pt>
                <c:pt idx="274">
                  <c:v>4062.1692307692301</c:v>
                </c:pt>
                <c:pt idx="275">
                  <c:v>4062.1692307692301</c:v>
                </c:pt>
                <c:pt idx="276">
                  <c:v>4062.1692307692301</c:v>
                </c:pt>
                <c:pt idx="277">
                  <c:v>4062.1692307692301</c:v>
                </c:pt>
                <c:pt idx="278">
                  <c:v>4062.1692307692301</c:v>
                </c:pt>
                <c:pt idx="279">
                  <c:v>4062.1692307692301</c:v>
                </c:pt>
                <c:pt idx="280">
                  <c:v>4952.5846153846196</c:v>
                </c:pt>
                <c:pt idx="281">
                  <c:v>4952.5846153846196</c:v>
                </c:pt>
                <c:pt idx="282">
                  <c:v>4952.5846153846196</c:v>
                </c:pt>
                <c:pt idx="283">
                  <c:v>4952.5846153846196</c:v>
                </c:pt>
                <c:pt idx="284">
                  <c:v>4952.5846153846196</c:v>
                </c:pt>
                <c:pt idx="285">
                  <c:v>4952.5846153846196</c:v>
                </c:pt>
                <c:pt idx="286">
                  <c:v>4952.5846153846196</c:v>
                </c:pt>
                <c:pt idx="287">
                  <c:v>4952.5846153846196</c:v>
                </c:pt>
                <c:pt idx="288">
                  <c:v>4952.5846153846196</c:v>
                </c:pt>
                <c:pt idx="289">
                  <c:v>4952.5846153846196</c:v>
                </c:pt>
                <c:pt idx="290">
                  <c:v>4952.5846153846196</c:v>
                </c:pt>
                <c:pt idx="291">
                  <c:v>4952.5846153846196</c:v>
                </c:pt>
                <c:pt idx="292">
                  <c:v>4952.5846153846196</c:v>
                </c:pt>
                <c:pt idx="293">
                  <c:v>4952.5846153846196</c:v>
                </c:pt>
                <c:pt idx="294">
                  <c:v>4952.5846153846196</c:v>
                </c:pt>
                <c:pt idx="295">
                  <c:v>4952.5846153846196</c:v>
                </c:pt>
                <c:pt idx="296">
                  <c:v>4952.5846153846196</c:v>
                </c:pt>
                <c:pt idx="297">
                  <c:v>4952.5846153846196</c:v>
                </c:pt>
                <c:pt idx="298">
                  <c:v>4952.5846153846196</c:v>
                </c:pt>
                <c:pt idx="299">
                  <c:v>4952.5846153846196</c:v>
                </c:pt>
                <c:pt idx="300">
                  <c:v>5748.5846153846096</c:v>
                </c:pt>
                <c:pt idx="301">
                  <c:v>5748.5846153846096</c:v>
                </c:pt>
                <c:pt idx="302">
                  <c:v>5748.5846153846096</c:v>
                </c:pt>
                <c:pt idx="303">
                  <c:v>5748.5846153846096</c:v>
                </c:pt>
                <c:pt idx="304">
                  <c:v>5748.5846153846096</c:v>
                </c:pt>
                <c:pt idx="305">
                  <c:v>5748.5846153846096</c:v>
                </c:pt>
                <c:pt idx="306">
                  <c:v>5748.5846153846096</c:v>
                </c:pt>
                <c:pt idx="307">
                  <c:v>5748.5846153846096</c:v>
                </c:pt>
                <c:pt idx="308">
                  <c:v>5748.5846153846096</c:v>
                </c:pt>
                <c:pt idx="309">
                  <c:v>5748.5846153846096</c:v>
                </c:pt>
                <c:pt idx="310">
                  <c:v>5748.5846153846096</c:v>
                </c:pt>
                <c:pt idx="311">
                  <c:v>5748.5846153846096</c:v>
                </c:pt>
                <c:pt idx="312">
                  <c:v>5748.5846153846096</c:v>
                </c:pt>
                <c:pt idx="313">
                  <c:v>5748.5846153846096</c:v>
                </c:pt>
                <c:pt idx="314">
                  <c:v>5748.5846153846096</c:v>
                </c:pt>
                <c:pt idx="315">
                  <c:v>5748.5846153846096</c:v>
                </c:pt>
                <c:pt idx="316">
                  <c:v>5748.5846153846096</c:v>
                </c:pt>
                <c:pt idx="317">
                  <c:v>5748.5846153846096</c:v>
                </c:pt>
                <c:pt idx="318">
                  <c:v>5748.5846153846096</c:v>
                </c:pt>
                <c:pt idx="319">
                  <c:v>5748.5846153846096</c:v>
                </c:pt>
                <c:pt idx="320">
                  <c:v>6670.68461538461</c:v>
                </c:pt>
                <c:pt idx="321">
                  <c:v>6670.68461538461</c:v>
                </c:pt>
                <c:pt idx="322">
                  <c:v>6670.68461538461</c:v>
                </c:pt>
                <c:pt idx="323">
                  <c:v>6670.68461538461</c:v>
                </c:pt>
                <c:pt idx="324">
                  <c:v>6670.68461538461</c:v>
                </c:pt>
                <c:pt idx="325">
                  <c:v>6670.68461538461</c:v>
                </c:pt>
                <c:pt idx="326">
                  <c:v>6670.68461538461</c:v>
                </c:pt>
                <c:pt idx="327">
                  <c:v>6670.68461538461</c:v>
                </c:pt>
                <c:pt idx="328">
                  <c:v>6670.68461538461</c:v>
                </c:pt>
                <c:pt idx="329">
                  <c:v>6670.68461538461</c:v>
                </c:pt>
                <c:pt idx="330">
                  <c:v>6899.7692307692296</c:v>
                </c:pt>
                <c:pt idx="331">
                  <c:v>6899.7692307692296</c:v>
                </c:pt>
                <c:pt idx="332">
                  <c:v>6899.7692307692296</c:v>
                </c:pt>
                <c:pt idx="333">
                  <c:v>6899.7692307692296</c:v>
                </c:pt>
                <c:pt idx="334">
                  <c:v>6899.7692307692296</c:v>
                </c:pt>
                <c:pt idx="335">
                  <c:v>6899.7692307692296</c:v>
                </c:pt>
                <c:pt idx="336">
                  <c:v>6899.7692307692296</c:v>
                </c:pt>
                <c:pt idx="337">
                  <c:v>6899.7692307692296</c:v>
                </c:pt>
                <c:pt idx="338">
                  <c:v>6899.7692307692296</c:v>
                </c:pt>
                <c:pt idx="339">
                  <c:v>6899.7692307692296</c:v>
                </c:pt>
                <c:pt idx="340">
                  <c:v>7711.6</c:v>
                </c:pt>
                <c:pt idx="341">
                  <c:v>7711.6</c:v>
                </c:pt>
                <c:pt idx="342">
                  <c:v>7711.6</c:v>
                </c:pt>
                <c:pt idx="343">
                  <c:v>7711.6</c:v>
                </c:pt>
                <c:pt idx="344">
                  <c:v>7711.6</c:v>
                </c:pt>
                <c:pt idx="345">
                  <c:v>7711.6</c:v>
                </c:pt>
                <c:pt idx="346">
                  <c:v>7711.6</c:v>
                </c:pt>
                <c:pt idx="347">
                  <c:v>7711.6</c:v>
                </c:pt>
                <c:pt idx="348">
                  <c:v>7711.6</c:v>
                </c:pt>
                <c:pt idx="349">
                  <c:v>7711.6</c:v>
                </c:pt>
                <c:pt idx="350">
                  <c:v>7528.6692307692301</c:v>
                </c:pt>
                <c:pt idx="351">
                  <c:v>7528.6692307692301</c:v>
                </c:pt>
                <c:pt idx="352">
                  <c:v>7528.6692307692301</c:v>
                </c:pt>
                <c:pt idx="353">
                  <c:v>7528.6692307692301</c:v>
                </c:pt>
                <c:pt idx="354">
                  <c:v>7528.6692307692301</c:v>
                </c:pt>
                <c:pt idx="355">
                  <c:v>7528.6692307692301</c:v>
                </c:pt>
                <c:pt idx="356">
                  <c:v>7528.6692307692301</c:v>
                </c:pt>
                <c:pt idx="357">
                  <c:v>7528.6692307692301</c:v>
                </c:pt>
                <c:pt idx="358">
                  <c:v>7528.6692307692301</c:v>
                </c:pt>
                <c:pt idx="359">
                  <c:v>7528.6692307692301</c:v>
                </c:pt>
                <c:pt idx="360">
                  <c:v>8187.4384615384597</c:v>
                </c:pt>
                <c:pt idx="361">
                  <c:v>8187.4384615384597</c:v>
                </c:pt>
                <c:pt idx="362">
                  <c:v>8187.4384615384597</c:v>
                </c:pt>
                <c:pt idx="363">
                  <c:v>8187.4384615384597</c:v>
                </c:pt>
                <c:pt idx="364">
                  <c:v>8187.4384615384597</c:v>
                </c:pt>
                <c:pt idx="365">
                  <c:v>8187.4384615384597</c:v>
                </c:pt>
                <c:pt idx="366">
                  <c:v>8187.4384615384597</c:v>
                </c:pt>
                <c:pt idx="367">
                  <c:v>8187.4384615384597</c:v>
                </c:pt>
                <c:pt idx="368">
                  <c:v>8187.4384615384597</c:v>
                </c:pt>
                <c:pt idx="369">
                  <c:v>8187.4384615384597</c:v>
                </c:pt>
                <c:pt idx="370">
                  <c:v>8467.6153846153793</c:v>
                </c:pt>
                <c:pt idx="371">
                  <c:v>8467.6153846153793</c:v>
                </c:pt>
                <c:pt idx="372">
                  <c:v>8467.6153846153793</c:v>
                </c:pt>
                <c:pt idx="373">
                  <c:v>8467.6153846153793</c:v>
                </c:pt>
                <c:pt idx="374">
                  <c:v>8467.6153846153793</c:v>
                </c:pt>
                <c:pt idx="375">
                  <c:v>8467.6153846153793</c:v>
                </c:pt>
                <c:pt idx="376">
                  <c:v>8467.6153846153793</c:v>
                </c:pt>
                <c:pt idx="377">
                  <c:v>8467.6153846153793</c:v>
                </c:pt>
                <c:pt idx="378">
                  <c:v>8467.6153846153793</c:v>
                </c:pt>
                <c:pt idx="379">
                  <c:v>8467.6153846153793</c:v>
                </c:pt>
                <c:pt idx="380">
                  <c:v>9223.6461538461499</c:v>
                </c:pt>
                <c:pt idx="381">
                  <c:v>9223.6461538461499</c:v>
                </c:pt>
                <c:pt idx="382">
                  <c:v>9223.6461538461499</c:v>
                </c:pt>
                <c:pt idx="383">
                  <c:v>9223.6461538461499</c:v>
                </c:pt>
                <c:pt idx="384">
                  <c:v>9223.6461538461499</c:v>
                </c:pt>
                <c:pt idx="385">
                  <c:v>9223.6461538461499</c:v>
                </c:pt>
                <c:pt idx="386">
                  <c:v>9223.6461538461499</c:v>
                </c:pt>
                <c:pt idx="387">
                  <c:v>9223.6461538461499</c:v>
                </c:pt>
                <c:pt idx="388">
                  <c:v>9223.6461538461499</c:v>
                </c:pt>
                <c:pt idx="389">
                  <c:v>9223.6461538461499</c:v>
                </c:pt>
                <c:pt idx="390">
                  <c:v>8998.1307692307691</c:v>
                </c:pt>
                <c:pt idx="391">
                  <c:v>8998.1307692307691</c:v>
                </c:pt>
                <c:pt idx="392">
                  <c:v>8998.1307692307691</c:v>
                </c:pt>
                <c:pt idx="393">
                  <c:v>8998.1307692307691</c:v>
                </c:pt>
                <c:pt idx="394">
                  <c:v>8998.1307692307691</c:v>
                </c:pt>
                <c:pt idx="395">
                  <c:v>8998.1307692307691</c:v>
                </c:pt>
                <c:pt idx="396">
                  <c:v>8998.1307692307691</c:v>
                </c:pt>
                <c:pt idx="397">
                  <c:v>8998.1307692307691</c:v>
                </c:pt>
                <c:pt idx="398">
                  <c:v>8998.1307692307691</c:v>
                </c:pt>
                <c:pt idx="399">
                  <c:v>8998.1307692307691</c:v>
                </c:pt>
                <c:pt idx="400">
                  <c:v>9577.5230769230693</c:v>
                </c:pt>
                <c:pt idx="401">
                  <c:v>9577.5230769230693</c:v>
                </c:pt>
                <c:pt idx="402">
                  <c:v>9577.5230769230693</c:v>
                </c:pt>
                <c:pt idx="403">
                  <c:v>9577.5230769230693</c:v>
                </c:pt>
                <c:pt idx="404">
                  <c:v>9577.5230769230693</c:v>
                </c:pt>
                <c:pt idx="405">
                  <c:v>9577.5230769230693</c:v>
                </c:pt>
                <c:pt idx="406">
                  <c:v>9577.5230769230693</c:v>
                </c:pt>
                <c:pt idx="407">
                  <c:v>9577.5230769230693</c:v>
                </c:pt>
                <c:pt idx="408">
                  <c:v>9577.5230769230693</c:v>
                </c:pt>
                <c:pt idx="409">
                  <c:v>9577.5230769230693</c:v>
                </c:pt>
                <c:pt idx="410">
                  <c:v>9463.8076923076896</c:v>
                </c:pt>
                <c:pt idx="411">
                  <c:v>9463.8076923076896</c:v>
                </c:pt>
                <c:pt idx="412">
                  <c:v>9463.8076923076896</c:v>
                </c:pt>
                <c:pt idx="413">
                  <c:v>9463.8076923076896</c:v>
                </c:pt>
                <c:pt idx="414">
                  <c:v>9463.8076923076896</c:v>
                </c:pt>
                <c:pt idx="415">
                  <c:v>9463.8076923076896</c:v>
                </c:pt>
                <c:pt idx="416">
                  <c:v>9463.8076923076896</c:v>
                </c:pt>
                <c:pt idx="417">
                  <c:v>9463.8076923076896</c:v>
                </c:pt>
                <c:pt idx="418">
                  <c:v>9463.8076923076896</c:v>
                </c:pt>
                <c:pt idx="419">
                  <c:v>9463.8076923076896</c:v>
                </c:pt>
                <c:pt idx="420">
                  <c:v>10238.984615384599</c:v>
                </c:pt>
                <c:pt idx="421">
                  <c:v>10238.984615384599</c:v>
                </c:pt>
                <c:pt idx="422">
                  <c:v>10238.984615384599</c:v>
                </c:pt>
                <c:pt idx="423">
                  <c:v>10238.984615384599</c:v>
                </c:pt>
                <c:pt idx="424">
                  <c:v>10238.984615384599</c:v>
                </c:pt>
                <c:pt idx="425">
                  <c:v>10238.984615384599</c:v>
                </c:pt>
                <c:pt idx="426">
                  <c:v>10238.984615384599</c:v>
                </c:pt>
                <c:pt idx="427">
                  <c:v>10238.984615384599</c:v>
                </c:pt>
                <c:pt idx="428">
                  <c:v>10238.984615384599</c:v>
                </c:pt>
                <c:pt idx="429">
                  <c:v>10238.984615384599</c:v>
                </c:pt>
                <c:pt idx="430">
                  <c:v>10133.384615384601</c:v>
                </c:pt>
                <c:pt idx="431">
                  <c:v>10133.384615384601</c:v>
                </c:pt>
                <c:pt idx="432">
                  <c:v>10133.384615384601</c:v>
                </c:pt>
                <c:pt idx="433">
                  <c:v>10133.384615384601</c:v>
                </c:pt>
                <c:pt idx="434">
                  <c:v>10133.384615384601</c:v>
                </c:pt>
                <c:pt idx="435">
                  <c:v>10133.384615384601</c:v>
                </c:pt>
                <c:pt idx="436">
                  <c:v>10133.384615384601</c:v>
                </c:pt>
                <c:pt idx="437">
                  <c:v>10133.384615384601</c:v>
                </c:pt>
                <c:pt idx="438">
                  <c:v>10133.384615384601</c:v>
                </c:pt>
                <c:pt idx="439">
                  <c:v>10133.384615384601</c:v>
                </c:pt>
                <c:pt idx="440">
                  <c:v>10845.9461538462</c:v>
                </c:pt>
                <c:pt idx="441">
                  <c:v>10845.9461538462</c:v>
                </c:pt>
                <c:pt idx="442">
                  <c:v>10845.9461538462</c:v>
                </c:pt>
                <c:pt idx="443">
                  <c:v>10845.9461538462</c:v>
                </c:pt>
                <c:pt idx="444">
                  <c:v>10845.9461538462</c:v>
                </c:pt>
                <c:pt idx="445">
                  <c:v>10845.9461538462</c:v>
                </c:pt>
                <c:pt idx="446">
                  <c:v>10845.9461538462</c:v>
                </c:pt>
                <c:pt idx="447">
                  <c:v>10845.9461538462</c:v>
                </c:pt>
                <c:pt idx="448">
                  <c:v>10845.9461538462</c:v>
                </c:pt>
                <c:pt idx="449">
                  <c:v>10845.9461538462</c:v>
                </c:pt>
                <c:pt idx="450">
                  <c:v>10689.061538461499</c:v>
                </c:pt>
                <c:pt idx="451">
                  <c:v>10689.061538461499</c:v>
                </c:pt>
                <c:pt idx="452">
                  <c:v>10689.061538461499</c:v>
                </c:pt>
                <c:pt idx="453">
                  <c:v>10689.061538461499</c:v>
                </c:pt>
                <c:pt idx="454">
                  <c:v>10689.061538461499</c:v>
                </c:pt>
                <c:pt idx="455">
                  <c:v>10689.061538461499</c:v>
                </c:pt>
                <c:pt idx="456">
                  <c:v>10689.061538461499</c:v>
                </c:pt>
                <c:pt idx="457">
                  <c:v>10689.061538461499</c:v>
                </c:pt>
                <c:pt idx="458">
                  <c:v>10689.061538461499</c:v>
                </c:pt>
                <c:pt idx="459">
                  <c:v>10689.061538461499</c:v>
                </c:pt>
                <c:pt idx="460">
                  <c:v>11089.015384615401</c:v>
                </c:pt>
                <c:pt idx="461">
                  <c:v>11089.015384615401</c:v>
                </c:pt>
                <c:pt idx="462">
                  <c:v>11089.015384615401</c:v>
                </c:pt>
                <c:pt idx="463">
                  <c:v>11089.015384615401</c:v>
                </c:pt>
                <c:pt idx="464">
                  <c:v>11089.015384615401</c:v>
                </c:pt>
                <c:pt idx="465">
                  <c:v>11089.015384615401</c:v>
                </c:pt>
                <c:pt idx="466">
                  <c:v>11089.015384615401</c:v>
                </c:pt>
                <c:pt idx="467">
                  <c:v>11089.015384615401</c:v>
                </c:pt>
                <c:pt idx="468">
                  <c:v>11089.015384615401</c:v>
                </c:pt>
                <c:pt idx="469">
                  <c:v>11089.015384615401</c:v>
                </c:pt>
                <c:pt idx="470">
                  <c:v>11068.4769230769</c:v>
                </c:pt>
                <c:pt idx="471">
                  <c:v>11068.4769230769</c:v>
                </c:pt>
                <c:pt idx="472">
                  <c:v>11068.4769230769</c:v>
                </c:pt>
                <c:pt idx="473">
                  <c:v>11068.4769230769</c:v>
                </c:pt>
                <c:pt idx="474">
                  <c:v>11068.4769230769</c:v>
                </c:pt>
                <c:pt idx="475">
                  <c:v>11068.4769230769</c:v>
                </c:pt>
                <c:pt idx="476">
                  <c:v>11068.4769230769</c:v>
                </c:pt>
                <c:pt idx="477">
                  <c:v>11068.4769230769</c:v>
                </c:pt>
                <c:pt idx="478">
                  <c:v>11068.4769230769</c:v>
                </c:pt>
                <c:pt idx="479">
                  <c:v>11068.4769230769</c:v>
                </c:pt>
                <c:pt idx="480">
                  <c:v>11864.7692307692</c:v>
                </c:pt>
                <c:pt idx="481">
                  <c:v>11864.7692307692</c:v>
                </c:pt>
                <c:pt idx="482">
                  <c:v>11864.7692307692</c:v>
                </c:pt>
                <c:pt idx="483">
                  <c:v>11864.7692307692</c:v>
                </c:pt>
                <c:pt idx="484">
                  <c:v>11864.7692307692</c:v>
                </c:pt>
                <c:pt idx="485">
                  <c:v>11864.7692307692</c:v>
                </c:pt>
                <c:pt idx="486">
                  <c:v>11864.7692307692</c:v>
                </c:pt>
                <c:pt idx="487">
                  <c:v>11864.7692307692</c:v>
                </c:pt>
                <c:pt idx="488">
                  <c:v>11864.7692307692</c:v>
                </c:pt>
                <c:pt idx="489">
                  <c:v>11864.7692307692</c:v>
                </c:pt>
                <c:pt idx="490">
                  <c:v>11983.6615384615</c:v>
                </c:pt>
                <c:pt idx="491">
                  <c:v>11983.6615384615</c:v>
                </c:pt>
                <c:pt idx="492">
                  <c:v>11983.6615384615</c:v>
                </c:pt>
                <c:pt idx="493">
                  <c:v>11983.6615384615</c:v>
                </c:pt>
                <c:pt idx="494">
                  <c:v>11983.6615384615</c:v>
                </c:pt>
                <c:pt idx="495">
                  <c:v>11983.6615384615</c:v>
                </c:pt>
                <c:pt idx="496">
                  <c:v>11983.6615384615</c:v>
                </c:pt>
                <c:pt idx="497">
                  <c:v>11983.6615384615</c:v>
                </c:pt>
                <c:pt idx="498">
                  <c:v>11983.6615384615</c:v>
                </c:pt>
                <c:pt idx="499">
                  <c:v>11983.6615384615</c:v>
                </c:pt>
                <c:pt idx="500">
                  <c:v>11947.169230769199</c:v>
                </c:pt>
                <c:pt idx="501">
                  <c:v>11947.169230769199</c:v>
                </c:pt>
                <c:pt idx="502">
                  <c:v>11947.169230769199</c:v>
                </c:pt>
                <c:pt idx="503">
                  <c:v>11947.169230769199</c:v>
                </c:pt>
                <c:pt idx="504">
                  <c:v>11947.169230769199</c:v>
                </c:pt>
                <c:pt idx="505">
                  <c:v>11947.169230769199</c:v>
                </c:pt>
                <c:pt idx="506">
                  <c:v>11947.169230769199</c:v>
                </c:pt>
                <c:pt idx="507">
                  <c:v>11947.169230769199</c:v>
                </c:pt>
                <c:pt idx="508">
                  <c:v>11947.169230769199</c:v>
                </c:pt>
                <c:pt idx="509">
                  <c:v>11947.169230769199</c:v>
                </c:pt>
                <c:pt idx="510">
                  <c:v>12137.646153846201</c:v>
                </c:pt>
                <c:pt idx="511">
                  <c:v>12137.646153846201</c:v>
                </c:pt>
                <c:pt idx="512">
                  <c:v>12137.646153846201</c:v>
                </c:pt>
                <c:pt idx="513">
                  <c:v>12137.646153846201</c:v>
                </c:pt>
                <c:pt idx="514">
                  <c:v>12137.646153846201</c:v>
                </c:pt>
                <c:pt idx="515">
                  <c:v>12137.646153846201</c:v>
                </c:pt>
                <c:pt idx="516">
                  <c:v>12137.646153846201</c:v>
                </c:pt>
                <c:pt idx="517">
                  <c:v>12137.646153846201</c:v>
                </c:pt>
                <c:pt idx="518">
                  <c:v>12137.646153846201</c:v>
                </c:pt>
                <c:pt idx="519">
                  <c:v>12137.646153846201</c:v>
                </c:pt>
                <c:pt idx="520">
                  <c:v>12319.3615384615</c:v>
                </c:pt>
                <c:pt idx="521">
                  <c:v>12319.3615384615</c:v>
                </c:pt>
                <c:pt idx="522">
                  <c:v>12319.3615384615</c:v>
                </c:pt>
                <c:pt idx="523">
                  <c:v>12319.3615384615</c:v>
                </c:pt>
                <c:pt idx="524">
                  <c:v>12319.3615384615</c:v>
                </c:pt>
                <c:pt idx="525">
                  <c:v>12319.3615384615</c:v>
                </c:pt>
                <c:pt idx="526">
                  <c:v>12319.3615384615</c:v>
                </c:pt>
                <c:pt idx="527">
                  <c:v>12319.3615384615</c:v>
                </c:pt>
                <c:pt idx="528">
                  <c:v>12319.3615384615</c:v>
                </c:pt>
                <c:pt idx="529">
                  <c:v>12319.3615384615</c:v>
                </c:pt>
                <c:pt idx="530">
                  <c:v>12542.2923076923</c:v>
                </c:pt>
                <c:pt idx="531">
                  <c:v>12542.2923076923</c:v>
                </c:pt>
                <c:pt idx="532">
                  <c:v>12542.2923076923</c:v>
                </c:pt>
                <c:pt idx="533">
                  <c:v>12542.2923076923</c:v>
                </c:pt>
                <c:pt idx="534">
                  <c:v>12542.2923076923</c:v>
                </c:pt>
                <c:pt idx="535">
                  <c:v>12542.2923076923</c:v>
                </c:pt>
                <c:pt idx="536">
                  <c:v>12542.2923076923</c:v>
                </c:pt>
                <c:pt idx="537">
                  <c:v>12542.2923076923</c:v>
                </c:pt>
                <c:pt idx="538">
                  <c:v>12542.2923076923</c:v>
                </c:pt>
                <c:pt idx="539">
                  <c:v>12542.2923076923</c:v>
                </c:pt>
                <c:pt idx="540">
                  <c:v>12814.561538461499</c:v>
                </c:pt>
                <c:pt idx="541">
                  <c:v>12814.561538461499</c:v>
                </c:pt>
                <c:pt idx="542">
                  <c:v>12814.561538461499</c:v>
                </c:pt>
                <c:pt idx="543">
                  <c:v>12814.561538461499</c:v>
                </c:pt>
                <c:pt idx="544">
                  <c:v>12814.561538461499</c:v>
                </c:pt>
                <c:pt idx="545">
                  <c:v>12814.561538461499</c:v>
                </c:pt>
                <c:pt idx="546">
                  <c:v>12814.561538461499</c:v>
                </c:pt>
                <c:pt idx="547">
                  <c:v>12814.561538461499</c:v>
                </c:pt>
                <c:pt idx="548">
                  <c:v>12814.561538461499</c:v>
                </c:pt>
                <c:pt idx="549">
                  <c:v>12814.561538461499</c:v>
                </c:pt>
                <c:pt idx="550">
                  <c:v>13332.2923076923</c:v>
                </c:pt>
                <c:pt idx="551">
                  <c:v>13332.2923076923</c:v>
                </c:pt>
                <c:pt idx="552">
                  <c:v>13332.2923076923</c:v>
                </c:pt>
                <c:pt idx="553">
                  <c:v>13332.2923076923</c:v>
                </c:pt>
                <c:pt idx="554">
                  <c:v>13332.2923076923</c:v>
                </c:pt>
                <c:pt idx="555">
                  <c:v>13332.2923076923</c:v>
                </c:pt>
                <c:pt idx="556">
                  <c:v>13332.2923076923</c:v>
                </c:pt>
                <c:pt idx="557">
                  <c:v>13332.2923076923</c:v>
                </c:pt>
                <c:pt idx="558">
                  <c:v>13332.2923076923</c:v>
                </c:pt>
                <c:pt idx="559">
                  <c:v>13332.2923076923</c:v>
                </c:pt>
                <c:pt idx="560">
                  <c:v>13711.2076923077</c:v>
                </c:pt>
                <c:pt idx="561">
                  <c:v>13711.2076923077</c:v>
                </c:pt>
                <c:pt idx="562">
                  <c:v>13711.2076923077</c:v>
                </c:pt>
                <c:pt idx="563">
                  <c:v>13711.2076923077</c:v>
                </c:pt>
                <c:pt idx="564">
                  <c:v>13711.2076923077</c:v>
                </c:pt>
                <c:pt idx="565">
                  <c:v>13711.2076923077</c:v>
                </c:pt>
                <c:pt idx="566">
                  <c:v>13711.2076923077</c:v>
                </c:pt>
                <c:pt idx="567">
                  <c:v>13711.2076923077</c:v>
                </c:pt>
                <c:pt idx="568">
                  <c:v>13711.2076923077</c:v>
                </c:pt>
                <c:pt idx="569">
                  <c:v>13711.2076923077</c:v>
                </c:pt>
                <c:pt idx="570">
                  <c:v>14303.1384615385</c:v>
                </c:pt>
                <c:pt idx="571">
                  <c:v>14303.1384615385</c:v>
                </c:pt>
                <c:pt idx="572">
                  <c:v>14303.1384615385</c:v>
                </c:pt>
                <c:pt idx="573">
                  <c:v>14303.1384615385</c:v>
                </c:pt>
                <c:pt idx="574">
                  <c:v>14303.1384615385</c:v>
                </c:pt>
                <c:pt idx="575">
                  <c:v>14303.1384615385</c:v>
                </c:pt>
                <c:pt idx="576">
                  <c:v>14303.1384615385</c:v>
                </c:pt>
                <c:pt idx="577">
                  <c:v>14303.1384615385</c:v>
                </c:pt>
                <c:pt idx="578">
                  <c:v>14303.1384615385</c:v>
                </c:pt>
                <c:pt idx="579">
                  <c:v>14303.1384615385</c:v>
                </c:pt>
                <c:pt idx="580">
                  <c:v>14897.1</c:v>
                </c:pt>
                <c:pt idx="581">
                  <c:v>14897.1</c:v>
                </c:pt>
                <c:pt idx="582">
                  <c:v>14897.1</c:v>
                </c:pt>
                <c:pt idx="583">
                  <c:v>14897.1</c:v>
                </c:pt>
                <c:pt idx="584">
                  <c:v>14897.1</c:v>
                </c:pt>
                <c:pt idx="585">
                  <c:v>14897.1</c:v>
                </c:pt>
                <c:pt idx="586">
                  <c:v>14897.1</c:v>
                </c:pt>
                <c:pt idx="587">
                  <c:v>14897.1</c:v>
                </c:pt>
                <c:pt idx="588">
                  <c:v>14897.1</c:v>
                </c:pt>
                <c:pt idx="589">
                  <c:v>14897.1</c:v>
                </c:pt>
                <c:pt idx="590">
                  <c:v>16169.9230769231</c:v>
                </c:pt>
                <c:pt idx="591">
                  <c:v>16169.9230769231</c:v>
                </c:pt>
                <c:pt idx="592">
                  <c:v>16169.9230769231</c:v>
                </c:pt>
                <c:pt idx="593">
                  <c:v>16169.9230769231</c:v>
                </c:pt>
                <c:pt idx="594">
                  <c:v>16169.9230769231</c:v>
                </c:pt>
                <c:pt idx="595">
                  <c:v>16169.9230769231</c:v>
                </c:pt>
                <c:pt idx="596">
                  <c:v>16169.9230769231</c:v>
                </c:pt>
                <c:pt idx="597">
                  <c:v>16169.9230769231</c:v>
                </c:pt>
                <c:pt idx="598">
                  <c:v>16169.9230769231</c:v>
                </c:pt>
                <c:pt idx="599">
                  <c:v>16169.9230769231</c:v>
                </c:pt>
                <c:pt idx="600">
                  <c:v>16889.099999999999</c:v>
                </c:pt>
                <c:pt idx="601">
                  <c:v>16889.099999999999</c:v>
                </c:pt>
                <c:pt idx="602">
                  <c:v>16889.099999999999</c:v>
                </c:pt>
                <c:pt idx="603">
                  <c:v>16889.099999999999</c:v>
                </c:pt>
                <c:pt idx="604">
                  <c:v>16889.099999999999</c:v>
                </c:pt>
                <c:pt idx="605">
                  <c:v>16889.099999999999</c:v>
                </c:pt>
                <c:pt idx="606">
                  <c:v>16889.099999999999</c:v>
                </c:pt>
                <c:pt idx="607">
                  <c:v>16889.099999999999</c:v>
                </c:pt>
                <c:pt idx="608">
                  <c:v>16889.099999999999</c:v>
                </c:pt>
                <c:pt idx="609">
                  <c:v>16889.099999999999</c:v>
                </c:pt>
                <c:pt idx="610">
                  <c:v>18824.8692307692</c:v>
                </c:pt>
                <c:pt idx="611">
                  <c:v>18824.8692307692</c:v>
                </c:pt>
                <c:pt idx="612">
                  <c:v>18824.8692307692</c:v>
                </c:pt>
                <c:pt idx="613">
                  <c:v>18824.8692307692</c:v>
                </c:pt>
                <c:pt idx="614">
                  <c:v>18824.8692307692</c:v>
                </c:pt>
                <c:pt idx="615">
                  <c:v>18824.8692307692</c:v>
                </c:pt>
                <c:pt idx="616">
                  <c:v>18824.8692307692</c:v>
                </c:pt>
                <c:pt idx="617">
                  <c:v>18824.8692307692</c:v>
                </c:pt>
                <c:pt idx="618">
                  <c:v>18824.8692307692</c:v>
                </c:pt>
                <c:pt idx="619">
                  <c:v>18824.8692307692</c:v>
                </c:pt>
                <c:pt idx="620">
                  <c:v>19602.8</c:v>
                </c:pt>
                <c:pt idx="621">
                  <c:v>19602.8</c:v>
                </c:pt>
                <c:pt idx="622">
                  <c:v>19602.8</c:v>
                </c:pt>
                <c:pt idx="623">
                  <c:v>19602.8</c:v>
                </c:pt>
                <c:pt idx="624">
                  <c:v>19602.8</c:v>
                </c:pt>
                <c:pt idx="625">
                  <c:v>19602.8</c:v>
                </c:pt>
                <c:pt idx="626">
                  <c:v>19602.8</c:v>
                </c:pt>
                <c:pt idx="627">
                  <c:v>19602.8</c:v>
                </c:pt>
                <c:pt idx="628">
                  <c:v>19602.8</c:v>
                </c:pt>
                <c:pt idx="629">
                  <c:v>19602.8</c:v>
                </c:pt>
                <c:pt idx="630">
                  <c:v>20551.530769230802</c:v>
                </c:pt>
                <c:pt idx="631">
                  <c:v>20551.530769230802</c:v>
                </c:pt>
                <c:pt idx="632">
                  <c:v>20551.530769230802</c:v>
                </c:pt>
                <c:pt idx="633">
                  <c:v>20551.530769230802</c:v>
                </c:pt>
                <c:pt idx="634">
                  <c:v>20551.530769230802</c:v>
                </c:pt>
                <c:pt idx="635">
                  <c:v>20551.530769230802</c:v>
                </c:pt>
                <c:pt idx="636">
                  <c:v>20551.530769230802</c:v>
                </c:pt>
                <c:pt idx="637">
                  <c:v>20551.530769230802</c:v>
                </c:pt>
                <c:pt idx="638">
                  <c:v>20551.530769230802</c:v>
                </c:pt>
                <c:pt idx="639">
                  <c:v>20551.530769230802</c:v>
                </c:pt>
                <c:pt idx="640">
                  <c:v>21581.961538461499</c:v>
                </c:pt>
                <c:pt idx="641">
                  <c:v>21581.961538461499</c:v>
                </c:pt>
                <c:pt idx="642">
                  <c:v>21581.961538461499</c:v>
                </c:pt>
                <c:pt idx="643">
                  <c:v>21581.961538461499</c:v>
                </c:pt>
                <c:pt idx="644">
                  <c:v>21581.961538461499</c:v>
                </c:pt>
                <c:pt idx="645">
                  <c:v>21581.961538461499</c:v>
                </c:pt>
                <c:pt idx="646">
                  <c:v>21581.961538461499</c:v>
                </c:pt>
                <c:pt idx="647">
                  <c:v>21581.961538461499</c:v>
                </c:pt>
                <c:pt idx="648">
                  <c:v>21581.961538461499</c:v>
                </c:pt>
                <c:pt idx="649">
                  <c:v>21581.961538461499</c:v>
                </c:pt>
                <c:pt idx="650">
                  <c:v>22786.776923076901</c:v>
                </c:pt>
                <c:pt idx="651">
                  <c:v>22786.776923076901</c:v>
                </c:pt>
                <c:pt idx="652">
                  <c:v>22786.776923076901</c:v>
                </c:pt>
                <c:pt idx="653">
                  <c:v>22786.776923076901</c:v>
                </c:pt>
                <c:pt idx="654">
                  <c:v>22786.776923076901</c:v>
                </c:pt>
                <c:pt idx="655">
                  <c:v>22786.776923076901</c:v>
                </c:pt>
                <c:pt idx="656">
                  <c:v>22786.776923076901</c:v>
                </c:pt>
                <c:pt idx="657">
                  <c:v>22786.776923076901</c:v>
                </c:pt>
                <c:pt idx="658">
                  <c:v>22786.776923076901</c:v>
                </c:pt>
                <c:pt idx="659">
                  <c:v>22786.776923076901</c:v>
                </c:pt>
                <c:pt idx="660">
                  <c:v>23713.323076923101</c:v>
                </c:pt>
                <c:pt idx="661">
                  <c:v>23713.323076923101</c:v>
                </c:pt>
                <c:pt idx="662">
                  <c:v>23713.323076923101</c:v>
                </c:pt>
                <c:pt idx="663">
                  <c:v>23713.323076923101</c:v>
                </c:pt>
                <c:pt idx="664">
                  <c:v>23713.323076923101</c:v>
                </c:pt>
                <c:pt idx="665">
                  <c:v>23713.323076923101</c:v>
                </c:pt>
                <c:pt idx="666">
                  <c:v>23713.323076923101</c:v>
                </c:pt>
                <c:pt idx="667">
                  <c:v>23713.323076923101</c:v>
                </c:pt>
                <c:pt idx="668">
                  <c:v>23713.323076923101</c:v>
                </c:pt>
                <c:pt idx="669">
                  <c:v>23713.323076923101</c:v>
                </c:pt>
                <c:pt idx="670">
                  <c:v>25043.307692307699</c:v>
                </c:pt>
                <c:pt idx="671">
                  <c:v>25043.307692307699</c:v>
                </c:pt>
                <c:pt idx="672">
                  <c:v>25043.307692307699</c:v>
                </c:pt>
                <c:pt idx="673">
                  <c:v>25043.307692307699</c:v>
                </c:pt>
                <c:pt idx="674">
                  <c:v>25043.307692307699</c:v>
                </c:pt>
                <c:pt idx="675">
                  <c:v>25043.307692307699</c:v>
                </c:pt>
                <c:pt idx="676">
                  <c:v>25043.307692307699</c:v>
                </c:pt>
                <c:pt idx="677">
                  <c:v>25043.307692307699</c:v>
                </c:pt>
                <c:pt idx="678">
                  <c:v>25043.307692307699</c:v>
                </c:pt>
                <c:pt idx="679">
                  <c:v>25043.307692307699</c:v>
                </c:pt>
                <c:pt idx="680">
                  <c:v>26299.469230769198</c:v>
                </c:pt>
                <c:pt idx="681">
                  <c:v>26299.469230769198</c:v>
                </c:pt>
                <c:pt idx="682">
                  <c:v>26299.469230769198</c:v>
                </c:pt>
                <c:pt idx="683">
                  <c:v>26299.469230769198</c:v>
                </c:pt>
                <c:pt idx="684">
                  <c:v>26299.469230769198</c:v>
                </c:pt>
                <c:pt idx="685">
                  <c:v>26299.469230769198</c:v>
                </c:pt>
                <c:pt idx="686">
                  <c:v>26299.469230769198</c:v>
                </c:pt>
                <c:pt idx="687">
                  <c:v>26299.469230769198</c:v>
                </c:pt>
                <c:pt idx="688">
                  <c:v>26299.469230769198</c:v>
                </c:pt>
                <c:pt idx="689">
                  <c:v>26299.469230769198</c:v>
                </c:pt>
                <c:pt idx="690">
                  <c:v>27601.0461538462</c:v>
                </c:pt>
                <c:pt idx="691">
                  <c:v>27601.0461538462</c:v>
                </c:pt>
                <c:pt idx="692">
                  <c:v>27601.0461538462</c:v>
                </c:pt>
                <c:pt idx="693">
                  <c:v>27601.0461538462</c:v>
                </c:pt>
                <c:pt idx="694">
                  <c:v>27601.0461538462</c:v>
                </c:pt>
                <c:pt idx="695">
                  <c:v>27601.0461538462</c:v>
                </c:pt>
                <c:pt idx="696">
                  <c:v>27601.0461538462</c:v>
                </c:pt>
                <c:pt idx="697">
                  <c:v>27601.0461538462</c:v>
                </c:pt>
                <c:pt idx="698">
                  <c:v>27601.0461538462</c:v>
                </c:pt>
                <c:pt idx="699">
                  <c:v>27601.0461538462</c:v>
                </c:pt>
                <c:pt idx="700">
                  <c:v>29076.761538461498</c:v>
                </c:pt>
                <c:pt idx="701">
                  <c:v>29076.761538461498</c:v>
                </c:pt>
                <c:pt idx="702">
                  <c:v>29076.761538461498</c:v>
                </c:pt>
                <c:pt idx="703">
                  <c:v>29076.761538461498</c:v>
                </c:pt>
                <c:pt idx="704">
                  <c:v>29076.761538461498</c:v>
                </c:pt>
                <c:pt idx="705">
                  <c:v>29076.761538461498</c:v>
                </c:pt>
                <c:pt idx="706">
                  <c:v>29076.761538461498</c:v>
                </c:pt>
                <c:pt idx="707">
                  <c:v>29076.761538461498</c:v>
                </c:pt>
                <c:pt idx="708">
                  <c:v>29076.761538461498</c:v>
                </c:pt>
                <c:pt idx="709">
                  <c:v>29076.761538461498</c:v>
                </c:pt>
                <c:pt idx="710">
                  <c:v>30549.984615384601</c:v>
                </c:pt>
                <c:pt idx="711">
                  <c:v>30549.984615384601</c:v>
                </c:pt>
                <c:pt idx="712">
                  <c:v>30549.984615384601</c:v>
                </c:pt>
                <c:pt idx="713">
                  <c:v>30549.984615384601</c:v>
                </c:pt>
                <c:pt idx="714">
                  <c:v>30549.984615384601</c:v>
                </c:pt>
                <c:pt idx="715">
                  <c:v>30549.984615384601</c:v>
                </c:pt>
                <c:pt idx="716">
                  <c:v>30549.984615384601</c:v>
                </c:pt>
                <c:pt idx="717">
                  <c:v>30549.984615384601</c:v>
                </c:pt>
                <c:pt idx="718">
                  <c:v>30549.984615384601</c:v>
                </c:pt>
                <c:pt idx="719">
                  <c:v>30549.984615384601</c:v>
                </c:pt>
                <c:pt idx="720">
                  <c:v>33553.484615384601</c:v>
                </c:pt>
                <c:pt idx="721">
                  <c:v>33553.484615384601</c:v>
                </c:pt>
                <c:pt idx="722">
                  <c:v>33553.484615384601</c:v>
                </c:pt>
                <c:pt idx="723">
                  <c:v>33553.484615384601</c:v>
                </c:pt>
                <c:pt idx="724">
                  <c:v>33553.484615384601</c:v>
                </c:pt>
                <c:pt idx="725">
                  <c:v>33553.484615384601</c:v>
                </c:pt>
                <c:pt idx="726">
                  <c:v>33553.484615384601</c:v>
                </c:pt>
                <c:pt idx="727">
                  <c:v>33553.484615384601</c:v>
                </c:pt>
                <c:pt idx="728">
                  <c:v>33553.484615384601</c:v>
                </c:pt>
                <c:pt idx="729">
                  <c:v>33553.484615384601</c:v>
                </c:pt>
                <c:pt idx="730">
                  <c:v>35187.184615384598</c:v>
                </c:pt>
                <c:pt idx="731">
                  <c:v>35187.184615384598</c:v>
                </c:pt>
                <c:pt idx="732">
                  <c:v>35187.184615384598</c:v>
                </c:pt>
                <c:pt idx="733">
                  <c:v>35187.184615384598</c:v>
                </c:pt>
                <c:pt idx="734">
                  <c:v>35187.184615384598</c:v>
                </c:pt>
                <c:pt idx="735">
                  <c:v>35187.184615384598</c:v>
                </c:pt>
                <c:pt idx="736">
                  <c:v>35187.184615384598</c:v>
                </c:pt>
                <c:pt idx="737">
                  <c:v>35187.184615384598</c:v>
                </c:pt>
                <c:pt idx="738">
                  <c:v>35187.184615384598</c:v>
                </c:pt>
                <c:pt idx="739">
                  <c:v>35187.184615384598</c:v>
                </c:pt>
                <c:pt idx="740">
                  <c:v>39058.169230769199</c:v>
                </c:pt>
                <c:pt idx="741">
                  <c:v>39058.169230769199</c:v>
                </c:pt>
                <c:pt idx="742">
                  <c:v>39058.169230769199</c:v>
                </c:pt>
                <c:pt idx="743">
                  <c:v>39058.169230769199</c:v>
                </c:pt>
                <c:pt idx="744">
                  <c:v>39058.169230769199</c:v>
                </c:pt>
                <c:pt idx="745">
                  <c:v>39058.169230769199</c:v>
                </c:pt>
                <c:pt idx="746">
                  <c:v>39058.169230769199</c:v>
                </c:pt>
                <c:pt idx="747">
                  <c:v>39058.169230769199</c:v>
                </c:pt>
                <c:pt idx="748">
                  <c:v>39058.169230769199</c:v>
                </c:pt>
                <c:pt idx="749">
                  <c:v>39058.169230769199</c:v>
                </c:pt>
                <c:pt idx="750">
                  <c:v>40338.1</c:v>
                </c:pt>
                <c:pt idx="751">
                  <c:v>40338.1</c:v>
                </c:pt>
                <c:pt idx="752">
                  <c:v>40338.1</c:v>
                </c:pt>
                <c:pt idx="753">
                  <c:v>40338.1</c:v>
                </c:pt>
                <c:pt idx="754">
                  <c:v>40338.1</c:v>
                </c:pt>
                <c:pt idx="755">
                  <c:v>40338.1</c:v>
                </c:pt>
                <c:pt idx="756">
                  <c:v>40338.1</c:v>
                </c:pt>
                <c:pt idx="757">
                  <c:v>40338.1</c:v>
                </c:pt>
                <c:pt idx="758">
                  <c:v>40338.1</c:v>
                </c:pt>
                <c:pt idx="759">
                  <c:v>40338.1</c:v>
                </c:pt>
                <c:pt idx="760">
                  <c:v>42211.707692307697</c:v>
                </c:pt>
                <c:pt idx="761">
                  <c:v>42211.707692307697</c:v>
                </c:pt>
                <c:pt idx="762">
                  <c:v>42211.707692307697</c:v>
                </c:pt>
                <c:pt idx="763">
                  <c:v>42211.707692307697</c:v>
                </c:pt>
                <c:pt idx="764">
                  <c:v>42211.707692307697</c:v>
                </c:pt>
                <c:pt idx="765">
                  <c:v>42211.707692307697</c:v>
                </c:pt>
                <c:pt idx="766">
                  <c:v>42211.707692307697</c:v>
                </c:pt>
                <c:pt idx="767">
                  <c:v>42211.707692307697</c:v>
                </c:pt>
                <c:pt idx="768">
                  <c:v>42211.707692307697</c:v>
                </c:pt>
                <c:pt idx="769">
                  <c:v>42211.707692307697</c:v>
                </c:pt>
                <c:pt idx="770">
                  <c:v>43732.276923076897</c:v>
                </c:pt>
                <c:pt idx="771">
                  <c:v>43732.276923076897</c:v>
                </c:pt>
                <c:pt idx="772">
                  <c:v>43732.276923076897</c:v>
                </c:pt>
                <c:pt idx="773">
                  <c:v>43732.276923076897</c:v>
                </c:pt>
                <c:pt idx="774">
                  <c:v>43732.276923076897</c:v>
                </c:pt>
                <c:pt idx="775">
                  <c:v>43732.276923076897</c:v>
                </c:pt>
                <c:pt idx="776">
                  <c:v>43732.276923076897</c:v>
                </c:pt>
                <c:pt idx="777">
                  <c:v>43732.276923076897</c:v>
                </c:pt>
                <c:pt idx="778">
                  <c:v>43732.276923076897</c:v>
                </c:pt>
                <c:pt idx="779">
                  <c:v>43732.276923076897</c:v>
                </c:pt>
                <c:pt idx="780">
                  <c:v>45210.707692307697</c:v>
                </c:pt>
                <c:pt idx="781">
                  <c:v>45210.707692307697</c:v>
                </c:pt>
                <c:pt idx="782">
                  <c:v>45210.707692307697</c:v>
                </c:pt>
                <c:pt idx="783">
                  <c:v>45210.707692307697</c:v>
                </c:pt>
                <c:pt idx="784">
                  <c:v>45210.707692307697</c:v>
                </c:pt>
                <c:pt idx="785">
                  <c:v>45210.707692307697</c:v>
                </c:pt>
                <c:pt idx="786">
                  <c:v>45210.707692307697</c:v>
                </c:pt>
                <c:pt idx="787">
                  <c:v>45210.707692307697</c:v>
                </c:pt>
                <c:pt idx="788">
                  <c:v>45210.707692307697</c:v>
                </c:pt>
                <c:pt idx="789">
                  <c:v>45210.707692307697</c:v>
                </c:pt>
                <c:pt idx="790">
                  <c:v>46334.146153846101</c:v>
                </c:pt>
                <c:pt idx="791">
                  <c:v>46334.146153846101</c:v>
                </c:pt>
                <c:pt idx="792">
                  <c:v>46334.146153846101</c:v>
                </c:pt>
                <c:pt idx="793">
                  <c:v>46334.146153846101</c:v>
                </c:pt>
                <c:pt idx="794">
                  <c:v>46334.146153846101</c:v>
                </c:pt>
                <c:pt idx="795">
                  <c:v>46334.146153846101</c:v>
                </c:pt>
                <c:pt idx="796">
                  <c:v>46334.146153846101</c:v>
                </c:pt>
                <c:pt idx="797">
                  <c:v>46334.146153846101</c:v>
                </c:pt>
                <c:pt idx="798">
                  <c:v>46334.146153846101</c:v>
                </c:pt>
                <c:pt idx="799">
                  <c:v>46334.146153846101</c:v>
                </c:pt>
                <c:pt idx="800">
                  <c:v>47768.823076923101</c:v>
                </c:pt>
                <c:pt idx="801">
                  <c:v>47768.823076923101</c:v>
                </c:pt>
                <c:pt idx="802">
                  <c:v>47768.823076923101</c:v>
                </c:pt>
                <c:pt idx="803">
                  <c:v>47768.823076923101</c:v>
                </c:pt>
                <c:pt idx="804">
                  <c:v>47768.823076923101</c:v>
                </c:pt>
                <c:pt idx="805">
                  <c:v>47768.823076923101</c:v>
                </c:pt>
                <c:pt idx="806">
                  <c:v>47768.823076923101</c:v>
                </c:pt>
                <c:pt idx="807">
                  <c:v>47768.823076923101</c:v>
                </c:pt>
                <c:pt idx="808">
                  <c:v>47768.823076923101</c:v>
                </c:pt>
                <c:pt idx="809">
                  <c:v>47768.823076923101</c:v>
                </c:pt>
                <c:pt idx="810">
                  <c:v>48702.446153846096</c:v>
                </c:pt>
                <c:pt idx="811">
                  <c:v>48702.446153846096</c:v>
                </c:pt>
                <c:pt idx="812">
                  <c:v>48702.446153846096</c:v>
                </c:pt>
                <c:pt idx="813">
                  <c:v>48702.446153846096</c:v>
                </c:pt>
                <c:pt idx="814">
                  <c:v>48702.446153846096</c:v>
                </c:pt>
                <c:pt idx="815">
                  <c:v>48702.446153846096</c:v>
                </c:pt>
                <c:pt idx="816">
                  <c:v>48702.446153846096</c:v>
                </c:pt>
                <c:pt idx="817">
                  <c:v>48702.446153846096</c:v>
                </c:pt>
                <c:pt idx="818">
                  <c:v>48702.446153846096</c:v>
                </c:pt>
                <c:pt idx="819">
                  <c:v>48702.446153846096</c:v>
                </c:pt>
                <c:pt idx="820">
                  <c:v>49893.3</c:v>
                </c:pt>
                <c:pt idx="821">
                  <c:v>49893.3</c:v>
                </c:pt>
                <c:pt idx="822">
                  <c:v>49893.3</c:v>
                </c:pt>
                <c:pt idx="823">
                  <c:v>49893.3</c:v>
                </c:pt>
                <c:pt idx="824">
                  <c:v>49893.3</c:v>
                </c:pt>
                <c:pt idx="825">
                  <c:v>49893.3</c:v>
                </c:pt>
                <c:pt idx="826">
                  <c:v>49893.3</c:v>
                </c:pt>
                <c:pt idx="827">
                  <c:v>49893.3</c:v>
                </c:pt>
                <c:pt idx="828">
                  <c:v>49893.3</c:v>
                </c:pt>
                <c:pt idx="829">
                  <c:v>49893.3</c:v>
                </c:pt>
                <c:pt idx="830">
                  <c:v>50777.369230769204</c:v>
                </c:pt>
                <c:pt idx="831">
                  <c:v>50777.369230769204</c:v>
                </c:pt>
                <c:pt idx="832">
                  <c:v>50777.369230769204</c:v>
                </c:pt>
                <c:pt idx="833">
                  <c:v>50777.369230769204</c:v>
                </c:pt>
                <c:pt idx="834">
                  <c:v>50777.369230769204</c:v>
                </c:pt>
                <c:pt idx="835">
                  <c:v>50777.369230769204</c:v>
                </c:pt>
                <c:pt idx="836">
                  <c:v>50777.369230769204</c:v>
                </c:pt>
                <c:pt idx="837">
                  <c:v>50777.369230769204</c:v>
                </c:pt>
                <c:pt idx="838">
                  <c:v>50777.369230769204</c:v>
                </c:pt>
                <c:pt idx="839">
                  <c:v>50777.369230769204</c:v>
                </c:pt>
                <c:pt idx="840">
                  <c:v>51899.592307692299</c:v>
                </c:pt>
                <c:pt idx="841">
                  <c:v>51899.592307692299</c:v>
                </c:pt>
                <c:pt idx="842">
                  <c:v>51899.592307692299</c:v>
                </c:pt>
                <c:pt idx="843">
                  <c:v>51899.592307692299</c:v>
                </c:pt>
                <c:pt idx="844">
                  <c:v>51899.592307692299</c:v>
                </c:pt>
                <c:pt idx="845">
                  <c:v>51899.592307692299</c:v>
                </c:pt>
                <c:pt idx="846">
                  <c:v>51899.592307692299</c:v>
                </c:pt>
                <c:pt idx="847">
                  <c:v>51899.592307692299</c:v>
                </c:pt>
                <c:pt idx="848">
                  <c:v>51899.592307692299</c:v>
                </c:pt>
                <c:pt idx="849">
                  <c:v>51899.592307692299</c:v>
                </c:pt>
                <c:pt idx="850">
                  <c:v>53657.638461538503</c:v>
                </c:pt>
                <c:pt idx="851">
                  <c:v>53657.638461538503</c:v>
                </c:pt>
                <c:pt idx="852">
                  <c:v>53657.638461538503</c:v>
                </c:pt>
                <c:pt idx="853">
                  <c:v>53657.638461538503</c:v>
                </c:pt>
                <c:pt idx="854">
                  <c:v>53657.638461538503</c:v>
                </c:pt>
                <c:pt idx="855">
                  <c:v>53657.638461538503</c:v>
                </c:pt>
                <c:pt idx="856">
                  <c:v>53657.638461538503</c:v>
                </c:pt>
                <c:pt idx="857">
                  <c:v>53657.638461538503</c:v>
                </c:pt>
                <c:pt idx="858">
                  <c:v>53657.638461538503</c:v>
                </c:pt>
                <c:pt idx="859">
                  <c:v>53657.638461538503</c:v>
                </c:pt>
                <c:pt idx="860">
                  <c:v>54535.4</c:v>
                </c:pt>
                <c:pt idx="861">
                  <c:v>54535.4</c:v>
                </c:pt>
                <c:pt idx="862">
                  <c:v>54535.4</c:v>
                </c:pt>
                <c:pt idx="863">
                  <c:v>54535.4</c:v>
                </c:pt>
                <c:pt idx="864">
                  <c:v>54535.4</c:v>
                </c:pt>
                <c:pt idx="865">
                  <c:v>54535.4</c:v>
                </c:pt>
                <c:pt idx="866">
                  <c:v>54535.4</c:v>
                </c:pt>
                <c:pt idx="867">
                  <c:v>54535.4</c:v>
                </c:pt>
                <c:pt idx="868">
                  <c:v>54535.4</c:v>
                </c:pt>
                <c:pt idx="869">
                  <c:v>54535.4</c:v>
                </c:pt>
                <c:pt idx="870">
                  <c:v>56230.515384615399</c:v>
                </c:pt>
                <c:pt idx="871">
                  <c:v>56230.515384615399</c:v>
                </c:pt>
                <c:pt idx="872">
                  <c:v>56230.515384615399</c:v>
                </c:pt>
                <c:pt idx="873">
                  <c:v>56230.515384615399</c:v>
                </c:pt>
                <c:pt idx="874">
                  <c:v>56230.515384615399</c:v>
                </c:pt>
                <c:pt idx="875">
                  <c:v>56230.515384615399</c:v>
                </c:pt>
                <c:pt idx="876">
                  <c:v>56230.515384615399</c:v>
                </c:pt>
                <c:pt idx="877">
                  <c:v>56230.515384615399</c:v>
                </c:pt>
                <c:pt idx="878">
                  <c:v>56230.515384615399</c:v>
                </c:pt>
                <c:pt idx="879">
                  <c:v>56230.515384615399</c:v>
                </c:pt>
                <c:pt idx="880">
                  <c:v>56712.8384615385</c:v>
                </c:pt>
                <c:pt idx="881">
                  <c:v>56712.8384615385</c:v>
                </c:pt>
                <c:pt idx="882">
                  <c:v>56712.8384615385</c:v>
                </c:pt>
                <c:pt idx="883">
                  <c:v>56712.8384615385</c:v>
                </c:pt>
                <c:pt idx="884">
                  <c:v>56712.8384615385</c:v>
                </c:pt>
                <c:pt idx="885">
                  <c:v>56712.8384615385</c:v>
                </c:pt>
                <c:pt idx="886">
                  <c:v>56712.8384615385</c:v>
                </c:pt>
                <c:pt idx="887">
                  <c:v>56712.8384615385</c:v>
                </c:pt>
                <c:pt idx="888">
                  <c:v>56712.8384615385</c:v>
                </c:pt>
                <c:pt idx="889">
                  <c:v>56712.8384615385</c:v>
                </c:pt>
                <c:pt idx="890">
                  <c:v>57594.069230769303</c:v>
                </c:pt>
                <c:pt idx="891">
                  <c:v>57594.069230769303</c:v>
                </c:pt>
                <c:pt idx="892">
                  <c:v>57594.069230769303</c:v>
                </c:pt>
                <c:pt idx="893">
                  <c:v>57594.069230769303</c:v>
                </c:pt>
                <c:pt idx="894">
                  <c:v>57594.069230769303</c:v>
                </c:pt>
                <c:pt idx="895">
                  <c:v>57594.069230769303</c:v>
                </c:pt>
                <c:pt idx="896">
                  <c:v>57594.069230769303</c:v>
                </c:pt>
                <c:pt idx="897">
                  <c:v>57594.069230769303</c:v>
                </c:pt>
                <c:pt idx="898">
                  <c:v>57594.069230769303</c:v>
                </c:pt>
                <c:pt idx="899">
                  <c:v>57594.069230769303</c:v>
                </c:pt>
                <c:pt idx="900">
                  <c:v>58011.8461538462</c:v>
                </c:pt>
                <c:pt idx="901">
                  <c:v>58011.8461538462</c:v>
                </c:pt>
                <c:pt idx="902">
                  <c:v>58011.8461538462</c:v>
                </c:pt>
                <c:pt idx="903">
                  <c:v>58011.8461538462</c:v>
                </c:pt>
                <c:pt idx="904">
                  <c:v>58011.8461538462</c:v>
                </c:pt>
                <c:pt idx="905">
                  <c:v>58011.8461538462</c:v>
                </c:pt>
                <c:pt idx="906">
                  <c:v>58011.8461538462</c:v>
                </c:pt>
                <c:pt idx="907">
                  <c:v>58011.8461538462</c:v>
                </c:pt>
                <c:pt idx="908">
                  <c:v>58011.8461538462</c:v>
                </c:pt>
                <c:pt idx="909">
                  <c:v>58011.8461538462</c:v>
                </c:pt>
                <c:pt idx="910">
                  <c:v>58178.361538461599</c:v>
                </c:pt>
                <c:pt idx="911">
                  <c:v>58178.361538461599</c:v>
                </c:pt>
                <c:pt idx="912">
                  <c:v>58178.361538461599</c:v>
                </c:pt>
                <c:pt idx="913">
                  <c:v>58178.361538461599</c:v>
                </c:pt>
                <c:pt idx="914">
                  <c:v>58178.361538461599</c:v>
                </c:pt>
                <c:pt idx="915">
                  <c:v>58178.361538461599</c:v>
                </c:pt>
                <c:pt idx="916">
                  <c:v>58178.361538461599</c:v>
                </c:pt>
                <c:pt idx="917">
                  <c:v>58178.361538461599</c:v>
                </c:pt>
                <c:pt idx="918">
                  <c:v>58178.361538461599</c:v>
                </c:pt>
                <c:pt idx="919">
                  <c:v>58178.361538461599</c:v>
                </c:pt>
                <c:pt idx="920">
                  <c:v>58158.2615384616</c:v>
                </c:pt>
                <c:pt idx="921">
                  <c:v>58158.2615384616</c:v>
                </c:pt>
                <c:pt idx="922">
                  <c:v>58158.2615384616</c:v>
                </c:pt>
                <c:pt idx="923">
                  <c:v>58158.2615384616</c:v>
                </c:pt>
                <c:pt idx="924">
                  <c:v>58158.2615384616</c:v>
                </c:pt>
                <c:pt idx="925">
                  <c:v>58158.2615384616</c:v>
                </c:pt>
                <c:pt idx="926">
                  <c:v>58158.2615384616</c:v>
                </c:pt>
                <c:pt idx="927">
                  <c:v>58158.2615384616</c:v>
                </c:pt>
                <c:pt idx="928">
                  <c:v>58158.2615384616</c:v>
                </c:pt>
                <c:pt idx="929">
                  <c:v>58158.2615384616</c:v>
                </c:pt>
                <c:pt idx="930">
                  <c:v>58137.146153846203</c:v>
                </c:pt>
                <c:pt idx="931">
                  <c:v>58137.146153846203</c:v>
                </c:pt>
                <c:pt idx="932">
                  <c:v>58137.146153846203</c:v>
                </c:pt>
                <c:pt idx="933">
                  <c:v>58137.146153846203</c:v>
                </c:pt>
                <c:pt idx="934">
                  <c:v>58137.146153846203</c:v>
                </c:pt>
                <c:pt idx="935">
                  <c:v>58137.146153846203</c:v>
                </c:pt>
                <c:pt idx="936">
                  <c:v>58137.146153846203</c:v>
                </c:pt>
                <c:pt idx="937">
                  <c:v>58137.146153846203</c:v>
                </c:pt>
                <c:pt idx="938">
                  <c:v>58137.146153846203</c:v>
                </c:pt>
                <c:pt idx="939">
                  <c:v>58137.146153846203</c:v>
                </c:pt>
                <c:pt idx="940">
                  <c:v>57849.9153846154</c:v>
                </c:pt>
                <c:pt idx="941">
                  <c:v>57849.9153846154</c:v>
                </c:pt>
                <c:pt idx="942">
                  <c:v>57849.9153846154</c:v>
                </c:pt>
                <c:pt idx="943">
                  <c:v>57849.9153846154</c:v>
                </c:pt>
                <c:pt idx="944">
                  <c:v>57849.9153846154</c:v>
                </c:pt>
                <c:pt idx="945">
                  <c:v>57849.9153846154</c:v>
                </c:pt>
                <c:pt idx="946">
                  <c:v>57849.9153846154</c:v>
                </c:pt>
                <c:pt idx="947">
                  <c:v>57849.9153846154</c:v>
                </c:pt>
                <c:pt idx="948">
                  <c:v>57849.9153846154</c:v>
                </c:pt>
                <c:pt idx="949">
                  <c:v>57849.9153846154</c:v>
                </c:pt>
                <c:pt idx="950">
                  <c:v>57676.5846153846</c:v>
                </c:pt>
                <c:pt idx="951">
                  <c:v>57676.5846153846</c:v>
                </c:pt>
                <c:pt idx="952">
                  <c:v>57676.5846153846</c:v>
                </c:pt>
                <c:pt idx="953">
                  <c:v>57676.5846153846</c:v>
                </c:pt>
                <c:pt idx="954">
                  <c:v>57676.5846153846</c:v>
                </c:pt>
                <c:pt idx="955">
                  <c:v>57676.5846153846</c:v>
                </c:pt>
                <c:pt idx="956">
                  <c:v>57676.5846153846</c:v>
                </c:pt>
                <c:pt idx="957">
                  <c:v>57676.5846153846</c:v>
                </c:pt>
                <c:pt idx="958">
                  <c:v>57676.5846153846</c:v>
                </c:pt>
                <c:pt idx="959">
                  <c:v>57676.5846153846</c:v>
                </c:pt>
                <c:pt idx="960">
                  <c:v>57248.8461538462</c:v>
                </c:pt>
                <c:pt idx="961">
                  <c:v>57248.8461538462</c:v>
                </c:pt>
                <c:pt idx="962">
                  <c:v>57248.8461538462</c:v>
                </c:pt>
                <c:pt idx="963">
                  <c:v>57248.8461538462</c:v>
                </c:pt>
                <c:pt idx="964">
                  <c:v>57248.8461538462</c:v>
                </c:pt>
                <c:pt idx="965">
                  <c:v>57248.8461538462</c:v>
                </c:pt>
                <c:pt idx="966">
                  <c:v>57248.8461538462</c:v>
                </c:pt>
                <c:pt idx="967">
                  <c:v>57248.8461538462</c:v>
                </c:pt>
                <c:pt idx="968">
                  <c:v>57248.8461538462</c:v>
                </c:pt>
                <c:pt idx="969">
                  <c:v>57248.8461538462</c:v>
                </c:pt>
                <c:pt idx="970">
                  <c:v>56887.4153846154</c:v>
                </c:pt>
                <c:pt idx="971">
                  <c:v>56887.4153846154</c:v>
                </c:pt>
                <c:pt idx="972">
                  <c:v>56887.4153846154</c:v>
                </c:pt>
                <c:pt idx="973">
                  <c:v>56887.4153846154</c:v>
                </c:pt>
                <c:pt idx="974">
                  <c:v>56887.4153846154</c:v>
                </c:pt>
                <c:pt idx="975">
                  <c:v>56887.4153846154</c:v>
                </c:pt>
                <c:pt idx="976">
                  <c:v>56887.4153846154</c:v>
                </c:pt>
                <c:pt idx="977">
                  <c:v>56887.4153846154</c:v>
                </c:pt>
                <c:pt idx="978">
                  <c:v>56887.4153846154</c:v>
                </c:pt>
                <c:pt idx="979">
                  <c:v>56887.4153846154</c:v>
                </c:pt>
                <c:pt idx="980">
                  <c:v>55928.961538461503</c:v>
                </c:pt>
                <c:pt idx="981">
                  <c:v>55928.961538461503</c:v>
                </c:pt>
                <c:pt idx="982">
                  <c:v>55928.961538461503</c:v>
                </c:pt>
                <c:pt idx="983">
                  <c:v>55928.961538461503</c:v>
                </c:pt>
                <c:pt idx="984">
                  <c:v>55928.961538461503</c:v>
                </c:pt>
                <c:pt idx="985">
                  <c:v>55928.961538461503</c:v>
                </c:pt>
                <c:pt idx="986">
                  <c:v>55928.961538461503</c:v>
                </c:pt>
                <c:pt idx="987">
                  <c:v>55928.961538461503</c:v>
                </c:pt>
                <c:pt idx="988">
                  <c:v>55928.961538461503</c:v>
                </c:pt>
                <c:pt idx="989">
                  <c:v>55928.961538461503</c:v>
                </c:pt>
                <c:pt idx="990">
                  <c:v>55244.484615384601</c:v>
                </c:pt>
                <c:pt idx="991">
                  <c:v>55244.484615384601</c:v>
                </c:pt>
                <c:pt idx="992">
                  <c:v>55244.484615384601</c:v>
                </c:pt>
                <c:pt idx="993">
                  <c:v>55244.484615384601</c:v>
                </c:pt>
                <c:pt idx="994">
                  <c:v>55244.484615384601</c:v>
                </c:pt>
                <c:pt idx="995">
                  <c:v>55244.484615384601</c:v>
                </c:pt>
                <c:pt idx="996">
                  <c:v>55244.484615384601</c:v>
                </c:pt>
                <c:pt idx="997">
                  <c:v>55244.484615384601</c:v>
                </c:pt>
                <c:pt idx="998">
                  <c:v>55244.484615384601</c:v>
                </c:pt>
                <c:pt idx="999">
                  <c:v>55244.484615384601</c:v>
                </c:pt>
                <c:pt idx="1000">
                  <c:v>53537.569230769201</c:v>
                </c:pt>
                <c:pt idx="1001">
                  <c:v>53537.569230769201</c:v>
                </c:pt>
                <c:pt idx="1002">
                  <c:v>53537.569230769201</c:v>
                </c:pt>
                <c:pt idx="1003">
                  <c:v>53537.569230769201</c:v>
                </c:pt>
                <c:pt idx="1004">
                  <c:v>53537.569230769201</c:v>
                </c:pt>
                <c:pt idx="1005">
                  <c:v>53537.569230769201</c:v>
                </c:pt>
                <c:pt idx="1006">
                  <c:v>53537.569230769201</c:v>
                </c:pt>
                <c:pt idx="1007">
                  <c:v>53537.569230769201</c:v>
                </c:pt>
                <c:pt idx="1008">
                  <c:v>53537.569230769201</c:v>
                </c:pt>
                <c:pt idx="1009">
                  <c:v>53537.569230769201</c:v>
                </c:pt>
                <c:pt idx="1010">
                  <c:v>52829.115384615397</c:v>
                </c:pt>
                <c:pt idx="1011">
                  <c:v>52829.115384615397</c:v>
                </c:pt>
                <c:pt idx="1012">
                  <c:v>52829.115384615397</c:v>
                </c:pt>
                <c:pt idx="1013">
                  <c:v>52829.115384615397</c:v>
                </c:pt>
                <c:pt idx="1014">
                  <c:v>52829.115384615397</c:v>
                </c:pt>
                <c:pt idx="1015">
                  <c:v>52829.115384615397</c:v>
                </c:pt>
                <c:pt idx="1016">
                  <c:v>52829.115384615397</c:v>
                </c:pt>
                <c:pt idx="1017">
                  <c:v>52829.115384615397</c:v>
                </c:pt>
                <c:pt idx="1018">
                  <c:v>52829.115384615397</c:v>
                </c:pt>
                <c:pt idx="1019">
                  <c:v>52829.115384615397</c:v>
                </c:pt>
                <c:pt idx="1020">
                  <c:v>51976.846153846098</c:v>
                </c:pt>
                <c:pt idx="1021">
                  <c:v>51976.846153846098</c:v>
                </c:pt>
                <c:pt idx="1022">
                  <c:v>51976.846153846098</c:v>
                </c:pt>
                <c:pt idx="1023">
                  <c:v>51976.846153846098</c:v>
                </c:pt>
                <c:pt idx="1024">
                  <c:v>51976.846153846098</c:v>
                </c:pt>
                <c:pt idx="1025">
                  <c:v>51976.846153846098</c:v>
                </c:pt>
                <c:pt idx="1026">
                  <c:v>51976.846153846098</c:v>
                </c:pt>
                <c:pt idx="1027">
                  <c:v>51976.846153846098</c:v>
                </c:pt>
                <c:pt idx="1028">
                  <c:v>51976.846153846098</c:v>
                </c:pt>
                <c:pt idx="1029">
                  <c:v>51976.846153846098</c:v>
                </c:pt>
                <c:pt idx="1030">
                  <c:v>51142.6538461538</c:v>
                </c:pt>
                <c:pt idx="1031">
                  <c:v>51142.6538461538</c:v>
                </c:pt>
                <c:pt idx="1032">
                  <c:v>51142.6538461538</c:v>
                </c:pt>
                <c:pt idx="1033">
                  <c:v>51142.6538461538</c:v>
                </c:pt>
                <c:pt idx="1034">
                  <c:v>51142.6538461538</c:v>
                </c:pt>
                <c:pt idx="1035">
                  <c:v>51142.6538461538</c:v>
                </c:pt>
                <c:pt idx="1036">
                  <c:v>51142.6538461538</c:v>
                </c:pt>
                <c:pt idx="1037">
                  <c:v>51142.6538461538</c:v>
                </c:pt>
                <c:pt idx="1038">
                  <c:v>51142.6538461538</c:v>
                </c:pt>
                <c:pt idx="1039">
                  <c:v>51142.6538461538</c:v>
                </c:pt>
                <c:pt idx="1040">
                  <c:v>50275.315384615402</c:v>
                </c:pt>
                <c:pt idx="1041">
                  <c:v>50275.315384615402</c:v>
                </c:pt>
                <c:pt idx="1042">
                  <c:v>50275.315384615402</c:v>
                </c:pt>
                <c:pt idx="1043">
                  <c:v>50275.315384615402</c:v>
                </c:pt>
                <c:pt idx="1044">
                  <c:v>50275.315384615402</c:v>
                </c:pt>
                <c:pt idx="1045">
                  <c:v>50275.315384615402</c:v>
                </c:pt>
                <c:pt idx="1046">
                  <c:v>50275.315384615402</c:v>
                </c:pt>
                <c:pt idx="1047">
                  <c:v>50275.315384615402</c:v>
                </c:pt>
                <c:pt idx="1048">
                  <c:v>50275.315384615402</c:v>
                </c:pt>
                <c:pt idx="1049">
                  <c:v>50275.315384615402</c:v>
                </c:pt>
                <c:pt idx="1050">
                  <c:v>49601.769230769198</c:v>
                </c:pt>
                <c:pt idx="1051">
                  <c:v>49601.769230769198</c:v>
                </c:pt>
                <c:pt idx="1052">
                  <c:v>49601.769230769198</c:v>
                </c:pt>
                <c:pt idx="1053">
                  <c:v>49601.769230769198</c:v>
                </c:pt>
                <c:pt idx="1054">
                  <c:v>49601.769230769198</c:v>
                </c:pt>
                <c:pt idx="1055">
                  <c:v>49601.769230769198</c:v>
                </c:pt>
                <c:pt idx="1056">
                  <c:v>49601.769230769198</c:v>
                </c:pt>
                <c:pt idx="1057">
                  <c:v>49601.769230769198</c:v>
                </c:pt>
                <c:pt idx="1058">
                  <c:v>49601.769230769198</c:v>
                </c:pt>
                <c:pt idx="1059">
                  <c:v>49601.769230769198</c:v>
                </c:pt>
                <c:pt idx="1060">
                  <c:v>48647.623076923097</c:v>
                </c:pt>
                <c:pt idx="1061">
                  <c:v>48647.623076923097</c:v>
                </c:pt>
                <c:pt idx="1062">
                  <c:v>48647.623076923097</c:v>
                </c:pt>
                <c:pt idx="1063">
                  <c:v>48647.623076923097</c:v>
                </c:pt>
                <c:pt idx="1064">
                  <c:v>48647.623076923097</c:v>
                </c:pt>
                <c:pt idx="1065">
                  <c:v>48647.623076923097</c:v>
                </c:pt>
                <c:pt idx="1066">
                  <c:v>48647.623076923097</c:v>
                </c:pt>
                <c:pt idx="1067">
                  <c:v>48647.623076923097</c:v>
                </c:pt>
                <c:pt idx="1068">
                  <c:v>48647.623076923097</c:v>
                </c:pt>
                <c:pt idx="1069">
                  <c:v>48647.623076923097</c:v>
                </c:pt>
                <c:pt idx="1070">
                  <c:v>47780.469230769202</c:v>
                </c:pt>
                <c:pt idx="1071">
                  <c:v>47780.469230769202</c:v>
                </c:pt>
                <c:pt idx="1072">
                  <c:v>47780.469230769202</c:v>
                </c:pt>
                <c:pt idx="1073">
                  <c:v>47780.469230769202</c:v>
                </c:pt>
                <c:pt idx="1074">
                  <c:v>47780.469230769202</c:v>
                </c:pt>
                <c:pt idx="1075">
                  <c:v>47780.469230769202</c:v>
                </c:pt>
                <c:pt idx="1076">
                  <c:v>47780.469230769202</c:v>
                </c:pt>
                <c:pt idx="1077">
                  <c:v>47780.469230769202</c:v>
                </c:pt>
                <c:pt idx="1078">
                  <c:v>47780.469230769202</c:v>
                </c:pt>
                <c:pt idx="1079">
                  <c:v>47780.469230769202</c:v>
                </c:pt>
                <c:pt idx="1080">
                  <c:v>46869.969230769202</c:v>
                </c:pt>
                <c:pt idx="1081">
                  <c:v>46869.969230769202</c:v>
                </c:pt>
                <c:pt idx="1082">
                  <c:v>46869.969230769202</c:v>
                </c:pt>
                <c:pt idx="1083">
                  <c:v>46869.969230769202</c:v>
                </c:pt>
                <c:pt idx="1084">
                  <c:v>46869.969230769202</c:v>
                </c:pt>
                <c:pt idx="1085">
                  <c:v>46869.969230769202</c:v>
                </c:pt>
                <c:pt idx="1086">
                  <c:v>46869.969230769202</c:v>
                </c:pt>
                <c:pt idx="1087">
                  <c:v>46869.969230769202</c:v>
                </c:pt>
                <c:pt idx="1088">
                  <c:v>46869.969230769202</c:v>
                </c:pt>
                <c:pt idx="1089">
                  <c:v>46869.969230769202</c:v>
                </c:pt>
                <c:pt idx="1090">
                  <c:v>45890.392307692302</c:v>
                </c:pt>
                <c:pt idx="1091">
                  <c:v>45890.392307692302</c:v>
                </c:pt>
                <c:pt idx="1092">
                  <c:v>45890.392307692302</c:v>
                </c:pt>
                <c:pt idx="1093">
                  <c:v>45890.392307692302</c:v>
                </c:pt>
                <c:pt idx="1094">
                  <c:v>45890.392307692302</c:v>
                </c:pt>
                <c:pt idx="1095">
                  <c:v>45890.392307692302</c:v>
                </c:pt>
                <c:pt idx="1096">
                  <c:v>45890.392307692302</c:v>
                </c:pt>
                <c:pt idx="1097">
                  <c:v>45890.392307692302</c:v>
                </c:pt>
                <c:pt idx="1098">
                  <c:v>45890.392307692302</c:v>
                </c:pt>
                <c:pt idx="1099">
                  <c:v>45890.392307692302</c:v>
                </c:pt>
                <c:pt idx="1100">
                  <c:v>44809.315384615402</c:v>
                </c:pt>
                <c:pt idx="1101">
                  <c:v>44809.315384615402</c:v>
                </c:pt>
                <c:pt idx="1102">
                  <c:v>44809.315384615402</c:v>
                </c:pt>
                <c:pt idx="1103">
                  <c:v>44809.315384615402</c:v>
                </c:pt>
                <c:pt idx="1104">
                  <c:v>44809.315384615402</c:v>
                </c:pt>
                <c:pt idx="1105">
                  <c:v>44809.315384615402</c:v>
                </c:pt>
                <c:pt idx="1106">
                  <c:v>44809.315384615402</c:v>
                </c:pt>
                <c:pt idx="1107">
                  <c:v>44809.315384615402</c:v>
                </c:pt>
                <c:pt idx="1108">
                  <c:v>44809.315384615402</c:v>
                </c:pt>
                <c:pt idx="1109">
                  <c:v>44809.315384615402</c:v>
                </c:pt>
                <c:pt idx="1110">
                  <c:v>42858.984615384601</c:v>
                </c:pt>
                <c:pt idx="1111">
                  <c:v>42858.984615384601</c:v>
                </c:pt>
                <c:pt idx="1112">
                  <c:v>42858.984615384601</c:v>
                </c:pt>
                <c:pt idx="1113">
                  <c:v>42858.984615384601</c:v>
                </c:pt>
                <c:pt idx="1114">
                  <c:v>42858.984615384601</c:v>
                </c:pt>
                <c:pt idx="1115">
                  <c:v>42858.984615384601</c:v>
                </c:pt>
                <c:pt idx="1116">
                  <c:v>42858.984615384601</c:v>
                </c:pt>
                <c:pt idx="1117">
                  <c:v>42858.984615384601</c:v>
                </c:pt>
                <c:pt idx="1118">
                  <c:v>42858.984615384601</c:v>
                </c:pt>
                <c:pt idx="1119">
                  <c:v>42858.984615384601</c:v>
                </c:pt>
                <c:pt idx="1120">
                  <c:v>41912.5</c:v>
                </c:pt>
                <c:pt idx="1121">
                  <c:v>41912.5</c:v>
                </c:pt>
                <c:pt idx="1122">
                  <c:v>41912.5</c:v>
                </c:pt>
                <c:pt idx="1123">
                  <c:v>41912.5</c:v>
                </c:pt>
                <c:pt idx="1124">
                  <c:v>41912.5</c:v>
                </c:pt>
                <c:pt idx="1125">
                  <c:v>41912.5</c:v>
                </c:pt>
                <c:pt idx="1126">
                  <c:v>41912.5</c:v>
                </c:pt>
                <c:pt idx="1127">
                  <c:v>41912.5</c:v>
                </c:pt>
                <c:pt idx="1128">
                  <c:v>41912.5</c:v>
                </c:pt>
                <c:pt idx="1129">
                  <c:v>41912.5</c:v>
                </c:pt>
                <c:pt idx="1130">
                  <c:v>39504.746153846201</c:v>
                </c:pt>
                <c:pt idx="1131">
                  <c:v>39504.746153846201</c:v>
                </c:pt>
                <c:pt idx="1132">
                  <c:v>39504.746153846201</c:v>
                </c:pt>
                <c:pt idx="1133">
                  <c:v>39504.746153846201</c:v>
                </c:pt>
                <c:pt idx="1134">
                  <c:v>39504.746153846201</c:v>
                </c:pt>
                <c:pt idx="1135">
                  <c:v>39504.746153846201</c:v>
                </c:pt>
                <c:pt idx="1136">
                  <c:v>39504.746153846201</c:v>
                </c:pt>
                <c:pt idx="1137">
                  <c:v>39504.746153846201</c:v>
                </c:pt>
                <c:pt idx="1138">
                  <c:v>39504.746153846201</c:v>
                </c:pt>
                <c:pt idx="1139">
                  <c:v>39504.746153846201</c:v>
                </c:pt>
                <c:pt idx="1140">
                  <c:v>38683.776923076897</c:v>
                </c:pt>
                <c:pt idx="1141">
                  <c:v>38683.776923076897</c:v>
                </c:pt>
                <c:pt idx="1142">
                  <c:v>38683.776923076897</c:v>
                </c:pt>
                <c:pt idx="1143">
                  <c:v>38683.776923076897</c:v>
                </c:pt>
                <c:pt idx="1144">
                  <c:v>38683.776923076897</c:v>
                </c:pt>
                <c:pt idx="1145">
                  <c:v>38683.776923076897</c:v>
                </c:pt>
                <c:pt idx="1146">
                  <c:v>38683.776923076897</c:v>
                </c:pt>
                <c:pt idx="1147">
                  <c:v>38683.776923076897</c:v>
                </c:pt>
                <c:pt idx="1148">
                  <c:v>38683.776923076897</c:v>
                </c:pt>
                <c:pt idx="1149">
                  <c:v>38683.776923076897</c:v>
                </c:pt>
                <c:pt idx="1150">
                  <c:v>37552.199999999997</c:v>
                </c:pt>
                <c:pt idx="1151">
                  <c:v>37552.199999999997</c:v>
                </c:pt>
                <c:pt idx="1152">
                  <c:v>37552.199999999997</c:v>
                </c:pt>
                <c:pt idx="1153">
                  <c:v>37552.199999999997</c:v>
                </c:pt>
                <c:pt idx="1154">
                  <c:v>37552.199999999997</c:v>
                </c:pt>
                <c:pt idx="1155">
                  <c:v>37552.199999999997</c:v>
                </c:pt>
                <c:pt idx="1156">
                  <c:v>37552.199999999997</c:v>
                </c:pt>
                <c:pt idx="1157">
                  <c:v>37552.199999999997</c:v>
                </c:pt>
                <c:pt idx="1158">
                  <c:v>37552.199999999997</c:v>
                </c:pt>
                <c:pt idx="1159">
                  <c:v>37552.199999999997</c:v>
                </c:pt>
                <c:pt idx="1160">
                  <c:v>36561.061538461501</c:v>
                </c:pt>
                <c:pt idx="1161">
                  <c:v>36561.061538461501</c:v>
                </c:pt>
                <c:pt idx="1162">
                  <c:v>36561.061538461501</c:v>
                </c:pt>
                <c:pt idx="1163">
                  <c:v>36561.061538461501</c:v>
                </c:pt>
                <c:pt idx="1164">
                  <c:v>36561.061538461501</c:v>
                </c:pt>
                <c:pt idx="1165">
                  <c:v>36561.061538461501</c:v>
                </c:pt>
                <c:pt idx="1166">
                  <c:v>36561.061538461501</c:v>
                </c:pt>
                <c:pt idx="1167">
                  <c:v>36561.061538461501</c:v>
                </c:pt>
                <c:pt idx="1168">
                  <c:v>36561.061538461501</c:v>
                </c:pt>
                <c:pt idx="1169">
                  <c:v>36561.061538461501</c:v>
                </c:pt>
                <c:pt idx="1170">
                  <c:v>35558.784615384597</c:v>
                </c:pt>
                <c:pt idx="1171">
                  <c:v>35558.784615384597</c:v>
                </c:pt>
                <c:pt idx="1172">
                  <c:v>35558.784615384597</c:v>
                </c:pt>
                <c:pt idx="1173">
                  <c:v>35558.784615384597</c:v>
                </c:pt>
                <c:pt idx="1174">
                  <c:v>35558.784615384597</c:v>
                </c:pt>
                <c:pt idx="1175">
                  <c:v>35558.784615384597</c:v>
                </c:pt>
                <c:pt idx="1176">
                  <c:v>35558.784615384597</c:v>
                </c:pt>
                <c:pt idx="1177">
                  <c:v>35558.784615384597</c:v>
                </c:pt>
                <c:pt idx="1178">
                  <c:v>35558.784615384597</c:v>
                </c:pt>
                <c:pt idx="1179">
                  <c:v>35558.784615384597</c:v>
                </c:pt>
                <c:pt idx="1180">
                  <c:v>34815.992307692301</c:v>
                </c:pt>
                <c:pt idx="1181">
                  <c:v>34815.992307692301</c:v>
                </c:pt>
                <c:pt idx="1182">
                  <c:v>34815.992307692301</c:v>
                </c:pt>
                <c:pt idx="1183">
                  <c:v>34815.992307692301</c:v>
                </c:pt>
                <c:pt idx="1184">
                  <c:v>34815.992307692301</c:v>
                </c:pt>
                <c:pt idx="1185">
                  <c:v>34815.992307692301</c:v>
                </c:pt>
                <c:pt idx="1186">
                  <c:v>34815.992307692301</c:v>
                </c:pt>
                <c:pt idx="1187">
                  <c:v>34815.992307692301</c:v>
                </c:pt>
                <c:pt idx="1188">
                  <c:v>34815.992307692301</c:v>
                </c:pt>
                <c:pt idx="1189">
                  <c:v>34815.992307692301</c:v>
                </c:pt>
                <c:pt idx="1190">
                  <c:v>33839.569230769201</c:v>
                </c:pt>
                <c:pt idx="1191">
                  <c:v>33839.569230769201</c:v>
                </c:pt>
                <c:pt idx="1192">
                  <c:v>33839.569230769201</c:v>
                </c:pt>
                <c:pt idx="1193">
                  <c:v>33839.569230769201</c:v>
                </c:pt>
                <c:pt idx="1194">
                  <c:v>33839.569230769201</c:v>
                </c:pt>
                <c:pt idx="1195">
                  <c:v>33839.569230769201</c:v>
                </c:pt>
                <c:pt idx="1196">
                  <c:v>33839.569230769201</c:v>
                </c:pt>
                <c:pt idx="1197">
                  <c:v>33839.569230769201</c:v>
                </c:pt>
                <c:pt idx="1198">
                  <c:v>33839.569230769201</c:v>
                </c:pt>
                <c:pt idx="1199">
                  <c:v>33839.569230769201</c:v>
                </c:pt>
                <c:pt idx="1200">
                  <c:v>33023.069230769201</c:v>
                </c:pt>
                <c:pt idx="1201">
                  <c:v>33023.069230769201</c:v>
                </c:pt>
                <c:pt idx="1202">
                  <c:v>33023.069230769201</c:v>
                </c:pt>
                <c:pt idx="1203">
                  <c:v>33023.069230769201</c:v>
                </c:pt>
                <c:pt idx="1204">
                  <c:v>33023.069230769201</c:v>
                </c:pt>
                <c:pt idx="1205">
                  <c:v>33023.069230769201</c:v>
                </c:pt>
                <c:pt idx="1206">
                  <c:v>33023.069230769201</c:v>
                </c:pt>
                <c:pt idx="1207">
                  <c:v>33023.069230769201</c:v>
                </c:pt>
                <c:pt idx="1208">
                  <c:v>33023.069230769201</c:v>
                </c:pt>
                <c:pt idx="1209">
                  <c:v>33023.069230769201</c:v>
                </c:pt>
                <c:pt idx="1210">
                  <c:v>32140.2</c:v>
                </c:pt>
                <c:pt idx="1211">
                  <c:v>32140.2</c:v>
                </c:pt>
                <c:pt idx="1212">
                  <c:v>32140.2</c:v>
                </c:pt>
                <c:pt idx="1213">
                  <c:v>32140.2</c:v>
                </c:pt>
                <c:pt idx="1214">
                  <c:v>32140.2</c:v>
                </c:pt>
                <c:pt idx="1215">
                  <c:v>32140.2</c:v>
                </c:pt>
                <c:pt idx="1216">
                  <c:v>32140.2</c:v>
                </c:pt>
                <c:pt idx="1217">
                  <c:v>32140.2</c:v>
                </c:pt>
                <c:pt idx="1218">
                  <c:v>32140.2</c:v>
                </c:pt>
                <c:pt idx="1219">
                  <c:v>32140.2</c:v>
                </c:pt>
                <c:pt idx="1220">
                  <c:v>31294.069230769201</c:v>
                </c:pt>
                <c:pt idx="1221">
                  <c:v>31294.069230769201</c:v>
                </c:pt>
                <c:pt idx="1222">
                  <c:v>31294.069230769201</c:v>
                </c:pt>
                <c:pt idx="1223">
                  <c:v>31294.069230769201</c:v>
                </c:pt>
                <c:pt idx="1224">
                  <c:v>31294.069230769201</c:v>
                </c:pt>
                <c:pt idx="1225">
                  <c:v>31294.069230769201</c:v>
                </c:pt>
                <c:pt idx="1226">
                  <c:v>31294.069230769201</c:v>
                </c:pt>
                <c:pt idx="1227">
                  <c:v>31294.069230769201</c:v>
                </c:pt>
                <c:pt idx="1228">
                  <c:v>31294.069230769201</c:v>
                </c:pt>
                <c:pt idx="1229">
                  <c:v>31294.069230769201</c:v>
                </c:pt>
                <c:pt idx="1230">
                  <c:v>30380.6</c:v>
                </c:pt>
                <c:pt idx="1231">
                  <c:v>30380.6</c:v>
                </c:pt>
                <c:pt idx="1232">
                  <c:v>30380.6</c:v>
                </c:pt>
                <c:pt idx="1233">
                  <c:v>30380.6</c:v>
                </c:pt>
                <c:pt idx="1234">
                  <c:v>30380.6</c:v>
                </c:pt>
                <c:pt idx="1235">
                  <c:v>30380.6</c:v>
                </c:pt>
                <c:pt idx="1236">
                  <c:v>30380.6</c:v>
                </c:pt>
                <c:pt idx="1237">
                  <c:v>30380.6</c:v>
                </c:pt>
                <c:pt idx="1238">
                  <c:v>30380.6</c:v>
                </c:pt>
                <c:pt idx="1239">
                  <c:v>30380.6</c:v>
                </c:pt>
                <c:pt idx="1240">
                  <c:v>28638.684615384602</c:v>
                </c:pt>
                <c:pt idx="1241">
                  <c:v>28638.684615384602</c:v>
                </c:pt>
                <c:pt idx="1242">
                  <c:v>28638.684615384602</c:v>
                </c:pt>
                <c:pt idx="1243">
                  <c:v>28638.684615384602</c:v>
                </c:pt>
                <c:pt idx="1244">
                  <c:v>28638.684615384602</c:v>
                </c:pt>
                <c:pt idx="1245">
                  <c:v>28638.684615384602</c:v>
                </c:pt>
                <c:pt idx="1246">
                  <c:v>28638.684615384602</c:v>
                </c:pt>
                <c:pt idx="1247">
                  <c:v>28638.684615384602</c:v>
                </c:pt>
                <c:pt idx="1248">
                  <c:v>28638.684615384602</c:v>
                </c:pt>
                <c:pt idx="1249">
                  <c:v>28638.684615384602</c:v>
                </c:pt>
                <c:pt idx="1250">
                  <c:v>27738.192307692301</c:v>
                </c:pt>
                <c:pt idx="1251">
                  <c:v>27738.192307692301</c:v>
                </c:pt>
                <c:pt idx="1252">
                  <c:v>27738.192307692301</c:v>
                </c:pt>
                <c:pt idx="1253">
                  <c:v>27738.192307692301</c:v>
                </c:pt>
                <c:pt idx="1254">
                  <c:v>27738.192307692301</c:v>
                </c:pt>
                <c:pt idx="1255">
                  <c:v>27738.192307692301</c:v>
                </c:pt>
                <c:pt idx="1256">
                  <c:v>27738.192307692301</c:v>
                </c:pt>
                <c:pt idx="1257">
                  <c:v>27738.192307692301</c:v>
                </c:pt>
                <c:pt idx="1258">
                  <c:v>27738.192307692301</c:v>
                </c:pt>
                <c:pt idx="1259">
                  <c:v>27738.192307692301</c:v>
                </c:pt>
                <c:pt idx="1260">
                  <c:v>25655.153846153898</c:v>
                </c:pt>
                <c:pt idx="1261">
                  <c:v>25655.153846153898</c:v>
                </c:pt>
                <c:pt idx="1262">
                  <c:v>25655.153846153898</c:v>
                </c:pt>
                <c:pt idx="1263">
                  <c:v>25655.153846153898</c:v>
                </c:pt>
                <c:pt idx="1264">
                  <c:v>25655.153846153898</c:v>
                </c:pt>
                <c:pt idx="1265">
                  <c:v>25655.153846153898</c:v>
                </c:pt>
                <c:pt idx="1266">
                  <c:v>25655.153846153898</c:v>
                </c:pt>
                <c:pt idx="1267">
                  <c:v>25655.153846153898</c:v>
                </c:pt>
                <c:pt idx="1268">
                  <c:v>25655.153846153898</c:v>
                </c:pt>
                <c:pt idx="1269">
                  <c:v>25655.153846153898</c:v>
                </c:pt>
                <c:pt idx="1270">
                  <c:v>24975.884615384599</c:v>
                </c:pt>
                <c:pt idx="1271">
                  <c:v>24975.884615384599</c:v>
                </c:pt>
                <c:pt idx="1272">
                  <c:v>24975.884615384599</c:v>
                </c:pt>
                <c:pt idx="1273">
                  <c:v>24975.884615384599</c:v>
                </c:pt>
                <c:pt idx="1274">
                  <c:v>24975.884615384599</c:v>
                </c:pt>
                <c:pt idx="1275">
                  <c:v>24975.884615384599</c:v>
                </c:pt>
                <c:pt idx="1276">
                  <c:v>24975.884615384599</c:v>
                </c:pt>
                <c:pt idx="1277">
                  <c:v>24975.884615384599</c:v>
                </c:pt>
                <c:pt idx="1278">
                  <c:v>24975.884615384599</c:v>
                </c:pt>
                <c:pt idx="1279">
                  <c:v>24975.884615384599</c:v>
                </c:pt>
                <c:pt idx="1280">
                  <c:v>23944.176923076899</c:v>
                </c:pt>
                <c:pt idx="1281">
                  <c:v>23944.176923076899</c:v>
                </c:pt>
                <c:pt idx="1282">
                  <c:v>23944.176923076899</c:v>
                </c:pt>
                <c:pt idx="1283">
                  <c:v>23944.176923076899</c:v>
                </c:pt>
                <c:pt idx="1284">
                  <c:v>23944.176923076899</c:v>
                </c:pt>
                <c:pt idx="1285">
                  <c:v>23944.176923076899</c:v>
                </c:pt>
                <c:pt idx="1286">
                  <c:v>23944.176923076899</c:v>
                </c:pt>
                <c:pt idx="1287">
                  <c:v>23944.176923076899</c:v>
                </c:pt>
                <c:pt idx="1288">
                  <c:v>23944.176923076899</c:v>
                </c:pt>
                <c:pt idx="1289">
                  <c:v>23944.176923076899</c:v>
                </c:pt>
                <c:pt idx="1290">
                  <c:v>23128.623076923101</c:v>
                </c:pt>
                <c:pt idx="1291">
                  <c:v>23128.623076923101</c:v>
                </c:pt>
                <c:pt idx="1292">
                  <c:v>23128.623076923101</c:v>
                </c:pt>
                <c:pt idx="1293">
                  <c:v>23128.623076923101</c:v>
                </c:pt>
                <c:pt idx="1294">
                  <c:v>23128.623076923101</c:v>
                </c:pt>
                <c:pt idx="1295">
                  <c:v>23128.623076923101</c:v>
                </c:pt>
                <c:pt idx="1296">
                  <c:v>23128.623076923101</c:v>
                </c:pt>
                <c:pt idx="1297">
                  <c:v>23128.623076923101</c:v>
                </c:pt>
                <c:pt idx="1298">
                  <c:v>23128.623076923101</c:v>
                </c:pt>
                <c:pt idx="1299">
                  <c:v>23128.623076923101</c:v>
                </c:pt>
                <c:pt idx="1300">
                  <c:v>22374.038461538501</c:v>
                </c:pt>
                <c:pt idx="1301">
                  <c:v>22374.038461538501</c:v>
                </c:pt>
                <c:pt idx="1302">
                  <c:v>22374.038461538501</c:v>
                </c:pt>
                <c:pt idx="1303">
                  <c:v>22374.038461538501</c:v>
                </c:pt>
                <c:pt idx="1304">
                  <c:v>22374.038461538501</c:v>
                </c:pt>
                <c:pt idx="1305">
                  <c:v>22374.038461538501</c:v>
                </c:pt>
                <c:pt idx="1306">
                  <c:v>22374.038461538501</c:v>
                </c:pt>
                <c:pt idx="1307">
                  <c:v>22374.038461538501</c:v>
                </c:pt>
                <c:pt idx="1308">
                  <c:v>22374.038461538501</c:v>
                </c:pt>
                <c:pt idx="1309">
                  <c:v>22374.038461538501</c:v>
                </c:pt>
                <c:pt idx="1310">
                  <c:v>21818.2923076923</c:v>
                </c:pt>
                <c:pt idx="1311">
                  <c:v>21818.2923076923</c:v>
                </c:pt>
                <c:pt idx="1312">
                  <c:v>21818.2923076923</c:v>
                </c:pt>
                <c:pt idx="1313">
                  <c:v>21818.2923076923</c:v>
                </c:pt>
                <c:pt idx="1314">
                  <c:v>21818.2923076923</c:v>
                </c:pt>
                <c:pt idx="1315">
                  <c:v>21818.2923076923</c:v>
                </c:pt>
                <c:pt idx="1316">
                  <c:v>21818.2923076923</c:v>
                </c:pt>
                <c:pt idx="1317">
                  <c:v>21818.2923076923</c:v>
                </c:pt>
                <c:pt idx="1318">
                  <c:v>21818.2923076923</c:v>
                </c:pt>
                <c:pt idx="1319">
                  <c:v>21818.2923076923</c:v>
                </c:pt>
                <c:pt idx="1320">
                  <c:v>21097.1</c:v>
                </c:pt>
                <c:pt idx="1321">
                  <c:v>21097.1</c:v>
                </c:pt>
                <c:pt idx="1322">
                  <c:v>21097.1</c:v>
                </c:pt>
                <c:pt idx="1323">
                  <c:v>21097.1</c:v>
                </c:pt>
                <c:pt idx="1324">
                  <c:v>21097.1</c:v>
                </c:pt>
                <c:pt idx="1325">
                  <c:v>21097.1</c:v>
                </c:pt>
                <c:pt idx="1326">
                  <c:v>21097.1</c:v>
                </c:pt>
                <c:pt idx="1327">
                  <c:v>21097.1</c:v>
                </c:pt>
                <c:pt idx="1328">
                  <c:v>21097.1</c:v>
                </c:pt>
                <c:pt idx="1329">
                  <c:v>21097.1</c:v>
                </c:pt>
                <c:pt idx="1330">
                  <c:v>20495.0846153846</c:v>
                </c:pt>
                <c:pt idx="1331">
                  <c:v>20495.0846153846</c:v>
                </c:pt>
                <c:pt idx="1332">
                  <c:v>20495.0846153846</c:v>
                </c:pt>
                <c:pt idx="1333">
                  <c:v>20495.0846153846</c:v>
                </c:pt>
                <c:pt idx="1334">
                  <c:v>20495.0846153846</c:v>
                </c:pt>
                <c:pt idx="1335">
                  <c:v>20495.0846153846</c:v>
                </c:pt>
                <c:pt idx="1336">
                  <c:v>20495.0846153846</c:v>
                </c:pt>
                <c:pt idx="1337">
                  <c:v>20495.0846153846</c:v>
                </c:pt>
                <c:pt idx="1338">
                  <c:v>20495.0846153846</c:v>
                </c:pt>
                <c:pt idx="1339">
                  <c:v>20495.0846153846</c:v>
                </c:pt>
                <c:pt idx="1340">
                  <c:v>19885.2076923077</c:v>
                </c:pt>
                <c:pt idx="1341">
                  <c:v>19885.2076923077</c:v>
                </c:pt>
                <c:pt idx="1342">
                  <c:v>19885.2076923077</c:v>
                </c:pt>
                <c:pt idx="1343">
                  <c:v>19885.2076923077</c:v>
                </c:pt>
                <c:pt idx="1344">
                  <c:v>19885.2076923077</c:v>
                </c:pt>
                <c:pt idx="1345">
                  <c:v>19885.2076923077</c:v>
                </c:pt>
                <c:pt idx="1346">
                  <c:v>19885.2076923077</c:v>
                </c:pt>
                <c:pt idx="1347">
                  <c:v>19885.2076923077</c:v>
                </c:pt>
                <c:pt idx="1348">
                  <c:v>19885.2076923077</c:v>
                </c:pt>
                <c:pt idx="1349">
                  <c:v>19885.2076923077</c:v>
                </c:pt>
                <c:pt idx="1350">
                  <c:v>19327.1384615385</c:v>
                </c:pt>
                <c:pt idx="1351">
                  <c:v>19327.1384615385</c:v>
                </c:pt>
                <c:pt idx="1352">
                  <c:v>19327.1384615385</c:v>
                </c:pt>
                <c:pt idx="1353">
                  <c:v>19327.1384615385</c:v>
                </c:pt>
                <c:pt idx="1354">
                  <c:v>19327.1384615385</c:v>
                </c:pt>
                <c:pt idx="1355">
                  <c:v>19327.1384615385</c:v>
                </c:pt>
                <c:pt idx="1356">
                  <c:v>19327.1384615385</c:v>
                </c:pt>
                <c:pt idx="1357">
                  <c:v>19327.1384615385</c:v>
                </c:pt>
                <c:pt idx="1358">
                  <c:v>19327.1384615385</c:v>
                </c:pt>
                <c:pt idx="1359">
                  <c:v>19327.1384615385</c:v>
                </c:pt>
                <c:pt idx="1360">
                  <c:v>18711.4538461538</c:v>
                </c:pt>
                <c:pt idx="1361">
                  <c:v>18711.4538461538</c:v>
                </c:pt>
                <c:pt idx="1362">
                  <c:v>18711.4538461538</c:v>
                </c:pt>
                <c:pt idx="1363">
                  <c:v>18711.4538461538</c:v>
                </c:pt>
                <c:pt idx="1364">
                  <c:v>18711.4538461538</c:v>
                </c:pt>
                <c:pt idx="1365">
                  <c:v>18711.4538461538</c:v>
                </c:pt>
                <c:pt idx="1366">
                  <c:v>18711.4538461538</c:v>
                </c:pt>
                <c:pt idx="1367">
                  <c:v>18711.4538461538</c:v>
                </c:pt>
                <c:pt idx="1368">
                  <c:v>18711.4538461538</c:v>
                </c:pt>
                <c:pt idx="1369">
                  <c:v>18711.4538461538</c:v>
                </c:pt>
                <c:pt idx="1370">
                  <c:v>17526.169230769199</c:v>
                </c:pt>
                <c:pt idx="1371">
                  <c:v>17526.169230769199</c:v>
                </c:pt>
                <c:pt idx="1372">
                  <c:v>17526.169230769199</c:v>
                </c:pt>
                <c:pt idx="1373">
                  <c:v>17526.169230769199</c:v>
                </c:pt>
                <c:pt idx="1374">
                  <c:v>17526.169230769199</c:v>
                </c:pt>
                <c:pt idx="1375">
                  <c:v>17526.169230769199</c:v>
                </c:pt>
                <c:pt idx="1376">
                  <c:v>17526.169230769199</c:v>
                </c:pt>
                <c:pt idx="1377">
                  <c:v>17526.169230769199</c:v>
                </c:pt>
                <c:pt idx="1378">
                  <c:v>17526.169230769199</c:v>
                </c:pt>
                <c:pt idx="1379">
                  <c:v>17526.169230769199</c:v>
                </c:pt>
                <c:pt idx="1380">
                  <c:v>16913.4230769231</c:v>
                </c:pt>
                <c:pt idx="1381">
                  <c:v>16913.4230769231</c:v>
                </c:pt>
                <c:pt idx="1382">
                  <c:v>16913.4230769231</c:v>
                </c:pt>
                <c:pt idx="1383">
                  <c:v>16913.4230769231</c:v>
                </c:pt>
                <c:pt idx="1384">
                  <c:v>16913.4230769231</c:v>
                </c:pt>
                <c:pt idx="1385">
                  <c:v>16913.4230769231</c:v>
                </c:pt>
                <c:pt idx="1386">
                  <c:v>16913.4230769231</c:v>
                </c:pt>
                <c:pt idx="1387">
                  <c:v>16913.4230769231</c:v>
                </c:pt>
                <c:pt idx="1388">
                  <c:v>16913.4230769231</c:v>
                </c:pt>
                <c:pt idx="1389">
                  <c:v>16913.4230769231</c:v>
                </c:pt>
                <c:pt idx="1390">
                  <c:v>15589.3384615385</c:v>
                </c:pt>
                <c:pt idx="1391">
                  <c:v>15589.3384615385</c:v>
                </c:pt>
                <c:pt idx="1392">
                  <c:v>15589.3384615385</c:v>
                </c:pt>
                <c:pt idx="1393">
                  <c:v>15589.3384615385</c:v>
                </c:pt>
                <c:pt idx="1394">
                  <c:v>15589.3384615385</c:v>
                </c:pt>
                <c:pt idx="1395">
                  <c:v>15589.3384615385</c:v>
                </c:pt>
                <c:pt idx="1396">
                  <c:v>15589.3384615385</c:v>
                </c:pt>
                <c:pt idx="1397">
                  <c:v>15589.3384615385</c:v>
                </c:pt>
                <c:pt idx="1398">
                  <c:v>15589.3384615385</c:v>
                </c:pt>
                <c:pt idx="1399">
                  <c:v>15589.3384615385</c:v>
                </c:pt>
                <c:pt idx="1400">
                  <c:v>15138.3230769231</c:v>
                </c:pt>
                <c:pt idx="1401">
                  <c:v>15138.3230769231</c:v>
                </c:pt>
                <c:pt idx="1402">
                  <c:v>15138.3230769231</c:v>
                </c:pt>
                <c:pt idx="1403">
                  <c:v>15138.3230769231</c:v>
                </c:pt>
                <c:pt idx="1404">
                  <c:v>15138.3230769231</c:v>
                </c:pt>
                <c:pt idx="1405">
                  <c:v>15138.3230769231</c:v>
                </c:pt>
                <c:pt idx="1406">
                  <c:v>15138.3230769231</c:v>
                </c:pt>
                <c:pt idx="1407">
                  <c:v>15138.3230769231</c:v>
                </c:pt>
                <c:pt idx="1408">
                  <c:v>15138.3230769231</c:v>
                </c:pt>
                <c:pt idx="1409">
                  <c:v>15138.3230769231</c:v>
                </c:pt>
                <c:pt idx="1410">
                  <c:v>14457.615384615399</c:v>
                </c:pt>
                <c:pt idx="1411">
                  <c:v>14457.615384615399</c:v>
                </c:pt>
                <c:pt idx="1412">
                  <c:v>14457.615384615399</c:v>
                </c:pt>
                <c:pt idx="1413">
                  <c:v>14457.615384615399</c:v>
                </c:pt>
                <c:pt idx="1414">
                  <c:v>14457.615384615399</c:v>
                </c:pt>
                <c:pt idx="1415">
                  <c:v>14457.615384615399</c:v>
                </c:pt>
                <c:pt idx="1416">
                  <c:v>14457.615384615399</c:v>
                </c:pt>
                <c:pt idx="1417">
                  <c:v>14457.615384615399</c:v>
                </c:pt>
                <c:pt idx="1418">
                  <c:v>14457.615384615399</c:v>
                </c:pt>
                <c:pt idx="1419">
                  <c:v>14457.615384615399</c:v>
                </c:pt>
                <c:pt idx="1420">
                  <c:v>13954.0230769231</c:v>
                </c:pt>
                <c:pt idx="1421">
                  <c:v>13954.0230769231</c:v>
                </c:pt>
                <c:pt idx="1422">
                  <c:v>13954.0230769231</c:v>
                </c:pt>
                <c:pt idx="1423">
                  <c:v>13954.0230769231</c:v>
                </c:pt>
                <c:pt idx="1424">
                  <c:v>13954.0230769231</c:v>
                </c:pt>
                <c:pt idx="1425">
                  <c:v>13954.0230769231</c:v>
                </c:pt>
                <c:pt idx="1426">
                  <c:v>13954.0230769231</c:v>
                </c:pt>
                <c:pt idx="1427">
                  <c:v>13954.0230769231</c:v>
                </c:pt>
                <c:pt idx="1428">
                  <c:v>13954.0230769231</c:v>
                </c:pt>
                <c:pt idx="1429">
                  <c:v>13954.0230769231</c:v>
                </c:pt>
                <c:pt idx="1430">
                  <c:v>13475.6076923077</c:v>
                </c:pt>
                <c:pt idx="1431">
                  <c:v>13475.6076923077</c:v>
                </c:pt>
                <c:pt idx="1432">
                  <c:v>13475.6076923077</c:v>
                </c:pt>
                <c:pt idx="1433">
                  <c:v>13475.6076923077</c:v>
                </c:pt>
                <c:pt idx="1434">
                  <c:v>13475.6076923077</c:v>
                </c:pt>
                <c:pt idx="1435">
                  <c:v>13475.6076923077</c:v>
                </c:pt>
                <c:pt idx="1436">
                  <c:v>13475.6076923077</c:v>
                </c:pt>
                <c:pt idx="1437">
                  <c:v>13475.6076923077</c:v>
                </c:pt>
                <c:pt idx="1438">
                  <c:v>13475.6076923077</c:v>
                </c:pt>
                <c:pt idx="1439">
                  <c:v>13475.6076923077</c:v>
                </c:pt>
                <c:pt idx="1440">
                  <c:v>13122.069230769201</c:v>
                </c:pt>
                <c:pt idx="1441">
                  <c:v>13122.069230769201</c:v>
                </c:pt>
                <c:pt idx="1442">
                  <c:v>13122.069230769201</c:v>
                </c:pt>
                <c:pt idx="1443">
                  <c:v>13122.069230769201</c:v>
                </c:pt>
                <c:pt idx="1444">
                  <c:v>13122.069230769201</c:v>
                </c:pt>
                <c:pt idx="1445">
                  <c:v>13122.069230769201</c:v>
                </c:pt>
                <c:pt idx="1446">
                  <c:v>13122.069230769201</c:v>
                </c:pt>
                <c:pt idx="1447">
                  <c:v>13122.069230769201</c:v>
                </c:pt>
                <c:pt idx="1448">
                  <c:v>13122.069230769201</c:v>
                </c:pt>
                <c:pt idx="1449">
                  <c:v>13122.069230769201</c:v>
                </c:pt>
                <c:pt idx="1450">
                  <c:v>12649.384615384601</c:v>
                </c:pt>
                <c:pt idx="1451">
                  <c:v>12649.384615384601</c:v>
                </c:pt>
                <c:pt idx="1452">
                  <c:v>12649.384615384601</c:v>
                </c:pt>
                <c:pt idx="1453">
                  <c:v>12649.384615384601</c:v>
                </c:pt>
                <c:pt idx="1454">
                  <c:v>12649.384615384601</c:v>
                </c:pt>
                <c:pt idx="1455">
                  <c:v>12649.384615384601</c:v>
                </c:pt>
                <c:pt idx="1456">
                  <c:v>12649.384615384601</c:v>
                </c:pt>
                <c:pt idx="1457">
                  <c:v>12649.384615384601</c:v>
                </c:pt>
                <c:pt idx="1458">
                  <c:v>12649.384615384601</c:v>
                </c:pt>
                <c:pt idx="1459">
                  <c:v>12649.384615384601</c:v>
                </c:pt>
                <c:pt idx="1460">
                  <c:v>12270.384615384601</c:v>
                </c:pt>
                <c:pt idx="1461">
                  <c:v>12270.384615384601</c:v>
                </c:pt>
                <c:pt idx="1462">
                  <c:v>12270.384615384601</c:v>
                </c:pt>
                <c:pt idx="1463">
                  <c:v>12270.384615384601</c:v>
                </c:pt>
                <c:pt idx="1464">
                  <c:v>12270.384615384601</c:v>
                </c:pt>
                <c:pt idx="1465">
                  <c:v>12270.384615384601</c:v>
                </c:pt>
                <c:pt idx="1466">
                  <c:v>12270.384615384601</c:v>
                </c:pt>
                <c:pt idx="1467">
                  <c:v>12270.384615384601</c:v>
                </c:pt>
                <c:pt idx="1468">
                  <c:v>12270.384615384601</c:v>
                </c:pt>
                <c:pt idx="1469">
                  <c:v>12270.384615384601</c:v>
                </c:pt>
                <c:pt idx="1470">
                  <c:v>11864.430769230799</c:v>
                </c:pt>
                <c:pt idx="1471">
                  <c:v>11864.430769230799</c:v>
                </c:pt>
                <c:pt idx="1472">
                  <c:v>11864.430769230799</c:v>
                </c:pt>
                <c:pt idx="1473">
                  <c:v>11864.430769230799</c:v>
                </c:pt>
                <c:pt idx="1474">
                  <c:v>11864.430769230799</c:v>
                </c:pt>
                <c:pt idx="1475">
                  <c:v>11864.430769230799</c:v>
                </c:pt>
                <c:pt idx="1476">
                  <c:v>11864.430769230799</c:v>
                </c:pt>
                <c:pt idx="1477">
                  <c:v>11864.430769230799</c:v>
                </c:pt>
                <c:pt idx="1478">
                  <c:v>11864.430769230799</c:v>
                </c:pt>
                <c:pt idx="1479">
                  <c:v>11864.430769230799</c:v>
                </c:pt>
                <c:pt idx="1480">
                  <c:v>11507.407692307699</c:v>
                </c:pt>
                <c:pt idx="1481">
                  <c:v>11507.407692307699</c:v>
                </c:pt>
                <c:pt idx="1482">
                  <c:v>11507.407692307699</c:v>
                </c:pt>
                <c:pt idx="1483">
                  <c:v>11507.407692307699</c:v>
                </c:pt>
                <c:pt idx="1484">
                  <c:v>11507.407692307699</c:v>
                </c:pt>
                <c:pt idx="1485">
                  <c:v>11507.407692307699</c:v>
                </c:pt>
                <c:pt idx="1486">
                  <c:v>11507.407692307699</c:v>
                </c:pt>
                <c:pt idx="1487">
                  <c:v>11507.407692307699</c:v>
                </c:pt>
                <c:pt idx="1488">
                  <c:v>11507.407692307699</c:v>
                </c:pt>
                <c:pt idx="1489">
                  <c:v>11507.407692307699</c:v>
                </c:pt>
                <c:pt idx="1490">
                  <c:v>11089.123076923101</c:v>
                </c:pt>
                <c:pt idx="1491">
                  <c:v>11089.123076923101</c:v>
                </c:pt>
                <c:pt idx="1492">
                  <c:v>11089.123076923101</c:v>
                </c:pt>
                <c:pt idx="1493">
                  <c:v>11089.123076923101</c:v>
                </c:pt>
                <c:pt idx="1494">
                  <c:v>11089.123076923101</c:v>
                </c:pt>
                <c:pt idx="1495">
                  <c:v>11089.123076923101</c:v>
                </c:pt>
                <c:pt idx="1496">
                  <c:v>11089.123076923101</c:v>
                </c:pt>
                <c:pt idx="1497">
                  <c:v>11089.123076923101</c:v>
                </c:pt>
                <c:pt idx="1498">
                  <c:v>11089.123076923101</c:v>
                </c:pt>
                <c:pt idx="1499">
                  <c:v>11089.123076923101</c:v>
                </c:pt>
                <c:pt idx="1500">
                  <c:v>10351.0846153846</c:v>
                </c:pt>
                <c:pt idx="1501">
                  <c:v>10351.0846153846</c:v>
                </c:pt>
                <c:pt idx="1502">
                  <c:v>10351.0846153846</c:v>
                </c:pt>
                <c:pt idx="1503">
                  <c:v>10351.0846153846</c:v>
                </c:pt>
                <c:pt idx="1504">
                  <c:v>10351.0846153846</c:v>
                </c:pt>
                <c:pt idx="1505">
                  <c:v>10351.0846153846</c:v>
                </c:pt>
                <c:pt idx="1506">
                  <c:v>10351.0846153846</c:v>
                </c:pt>
                <c:pt idx="1507">
                  <c:v>10351.0846153846</c:v>
                </c:pt>
                <c:pt idx="1508">
                  <c:v>10351.0846153846</c:v>
                </c:pt>
                <c:pt idx="1509">
                  <c:v>10351.0846153846</c:v>
                </c:pt>
                <c:pt idx="1510">
                  <c:v>10001.8615384615</c:v>
                </c:pt>
                <c:pt idx="1511">
                  <c:v>10001.8615384615</c:v>
                </c:pt>
                <c:pt idx="1512">
                  <c:v>10001.8615384615</c:v>
                </c:pt>
                <c:pt idx="1513">
                  <c:v>10001.8615384615</c:v>
                </c:pt>
                <c:pt idx="1514">
                  <c:v>10001.8615384615</c:v>
                </c:pt>
                <c:pt idx="1515">
                  <c:v>10001.8615384615</c:v>
                </c:pt>
                <c:pt idx="1516">
                  <c:v>10001.8615384615</c:v>
                </c:pt>
                <c:pt idx="1517">
                  <c:v>10001.8615384615</c:v>
                </c:pt>
                <c:pt idx="1518">
                  <c:v>10001.8615384615</c:v>
                </c:pt>
                <c:pt idx="1519">
                  <c:v>10001.8615384615</c:v>
                </c:pt>
                <c:pt idx="1520">
                  <c:v>9180.1615384615397</c:v>
                </c:pt>
                <c:pt idx="1521">
                  <c:v>9180.1615384615397</c:v>
                </c:pt>
                <c:pt idx="1522">
                  <c:v>9180.1615384615397</c:v>
                </c:pt>
                <c:pt idx="1523">
                  <c:v>9180.1615384615397</c:v>
                </c:pt>
                <c:pt idx="1524">
                  <c:v>9180.1615384615397</c:v>
                </c:pt>
                <c:pt idx="1525">
                  <c:v>9180.1615384615397</c:v>
                </c:pt>
                <c:pt idx="1526">
                  <c:v>9180.1615384615397</c:v>
                </c:pt>
                <c:pt idx="1527">
                  <c:v>9180.1615384615397</c:v>
                </c:pt>
                <c:pt idx="1528">
                  <c:v>9180.1615384615397</c:v>
                </c:pt>
                <c:pt idx="1529">
                  <c:v>9180.1615384615397</c:v>
                </c:pt>
                <c:pt idx="1530">
                  <c:v>8904.2846153846094</c:v>
                </c:pt>
                <c:pt idx="1531">
                  <c:v>8904.2846153846094</c:v>
                </c:pt>
                <c:pt idx="1532">
                  <c:v>8904.2846153846094</c:v>
                </c:pt>
                <c:pt idx="1533">
                  <c:v>8904.2846153846094</c:v>
                </c:pt>
                <c:pt idx="1534">
                  <c:v>8904.2846153846094</c:v>
                </c:pt>
                <c:pt idx="1535">
                  <c:v>8904.2846153846094</c:v>
                </c:pt>
                <c:pt idx="1536">
                  <c:v>8904.2846153846094</c:v>
                </c:pt>
                <c:pt idx="1537">
                  <c:v>8904.2846153846094</c:v>
                </c:pt>
                <c:pt idx="1538">
                  <c:v>8904.2846153846094</c:v>
                </c:pt>
                <c:pt idx="1539">
                  <c:v>8904.2846153846094</c:v>
                </c:pt>
                <c:pt idx="1540">
                  <c:v>8486.6307692307691</c:v>
                </c:pt>
                <c:pt idx="1541">
                  <c:v>8486.6307692307691</c:v>
                </c:pt>
                <c:pt idx="1542">
                  <c:v>8486.6307692307691</c:v>
                </c:pt>
                <c:pt idx="1543">
                  <c:v>8486.6307692307691</c:v>
                </c:pt>
                <c:pt idx="1544">
                  <c:v>8486.6307692307691</c:v>
                </c:pt>
                <c:pt idx="1545">
                  <c:v>8486.6307692307691</c:v>
                </c:pt>
                <c:pt idx="1546">
                  <c:v>8486.6307692307691</c:v>
                </c:pt>
                <c:pt idx="1547">
                  <c:v>8486.6307692307691</c:v>
                </c:pt>
                <c:pt idx="1548">
                  <c:v>8486.6307692307691</c:v>
                </c:pt>
                <c:pt idx="1549">
                  <c:v>8486.6307692307691</c:v>
                </c:pt>
                <c:pt idx="1550">
                  <c:v>8161.7846153846203</c:v>
                </c:pt>
                <c:pt idx="1551">
                  <c:v>8161.7846153846203</c:v>
                </c:pt>
                <c:pt idx="1552">
                  <c:v>8161.7846153846203</c:v>
                </c:pt>
                <c:pt idx="1553">
                  <c:v>8161.7846153846203</c:v>
                </c:pt>
                <c:pt idx="1554">
                  <c:v>8161.7846153846203</c:v>
                </c:pt>
                <c:pt idx="1555">
                  <c:v>8161.7846153846203</c:v>
                </c:pt>
                <c:pt idx="1556">
                  <c:v>8161.7846153846203</c:v>
                </c:pt>
                <c:pt idx="1557">
                  <c:v>8161.7846153846203</c:v>
                </c:pt>
                <c:pt idx="1558">
                  <c:v>8161.7846153846203</c:v>
                </c:pt>
                <c:pt idx="1559">
                  <c:v>8161.7846153846203</c:v>
                </c:pt>
                <c:pt idx="1560">
                  <c:v>7849.2923076923098</c:v>
                </c:pt>
                <c:pt idx="1561">
                  <c:v>7849.2923076923098</c:v>
                </c:pt>
                <c:pt idx="1562">
                  <c:v>7849.2923076923098</c:v>
                </c:pt>
                <c:pt idx="1563">
                  <c:v>7849.2923076923098</c:v>
                </c:pt>
                <c:pt idx="1564">
                  <c:v>7849.2923076923098</c:v>
                </c:pt>
                <c:pt idx="1565">
                  <c:v>7849.2923076923098</c:v>
                </c:pt>
                <c:pt idx="1566">
                  <c:v>7849.2923076923098</c:v>
                </c:pt>
                <c:pt idx="1567">
                  <c:v>7849.2923076923098</c:v>
                </c:pt>
                <c:pt idx="1568">
                  <c:v>7849.2923076923098</c:v>
                </c:pt>
                <c:pt idx="1569">
                  <c:v>7849.2923076923098</c:v>
                </c:pt>
                <c:pt idx="1570">
                  <c:v>7633.2461538461503</c:v>
                </c:pt>
                <c:pt idx="1571">
                  <c:v>7633.2461538461503</c:v>
                </c:pt>
                <c:pt idx="1572">
                  <c:v>7633.2461538461503</c:v>
                </c:pt>
                <c:pt idx="1573">
                  <c:v>7633.2461538461503</c:v>
                </c:pt>
                <c:pt idx="1574">
                  <c:v>7633.2461538461503</c:v>
                </c:pt>
                <c:pt idx="1575">
                  <c:v>7633.2461538461503</c:v>
                </c:pt>
                <c:pt idx="1576">
                  <c:v>7633.2461538461503</c:v>
                </c:pt>
                <c:pt idx="1577">
                  <c:v>7633.2461538461503</c:v>
                </c:pt>
                <c:pt idx="1578">
                  <c:v>7633.2461538461503</c:v>
                </c:pt>
                <c:pt idx="1579">
                  <c:v>7633.2461538461503</c:v>
                </c:pt>
                <c:pt idx="1580">
                  <c:v>7353.9769230769198</c:v>
                </c:pt>
                <c:pt idx="1581">
                  <c:v>7353.9769230769198</c:v>
                </c:pt>
                <c:pt idx="1582">
                  <c:v>7353.9769230769198</c:v>
                </c:pt>
                <c:pt idx="1583">
                  <c:v>7353.9769230769198</c:v>
                </c:pt>
                <c:pt idx="1584">
                  <c:v>7353.9769230769198</c:v>
                </c:pt>
                <c:pt idx="1585">
                  <c:v>7353.9769230769198</c:v>
                </c:pt>
                <c:pt idx="1586">
                  <c:v>7353.9769230769198</c:v>
                </c:pt>
                <c:pt idx="1587">
                  <c:v>7353.9769230769198</c:v>
                </c:pt>
                <c:pt idx="1588">
                  <c:v>7353.9769230769198</c:v>
                </c:pt>
                <c:pt idx="1589">
                  <c:v>7353.9769230769198</c:v>
                </c:pt>
                <c:pt idx="1590">
                  <c:v>7147.8846153846098</c:v>
                </c:pt>
                <c:pt idx="1591">
                  <c:v>7147.8846153846098</c:v>
                </c:pt>
                <c:pt idx="1592">
                  <c:v>7147.8846153846098</c:v>
                </c:pt>
                <c:pt idx="1593">
                  <c:v>7147.8846153846098</c:v>
                </c:pt>
                <c:pt idx="1594">
                  <c:v>7147.8846153846098</c:v>
                </c:pt>
                <c:pt idx="1595">
                  <c:v>7147.8846153846098</c:v>
                </c:pt>
                <c:pt idx="1596">
                  <c:v>7147.8846153846098</c:v>
                </c:pt>
                <c:pt idx="1597">
                  <c:v>7147.8846153846098</c:v>
                </c:pt>
                <c:pt idx="1598">
                  <c:v>7147.8846153846098</c:v>
                </c:pt>
                <c:pt idx="1599">
                  <c:v>7147.8846153846098</c:v>
                </c:pt>
                <c:pt idx="1600">
                  <c:v>6898.1230769230697</c:v>
                </c:pt>
                <c:pt idx="1601">
                  <c:v>6898.1230769230697</c:v>
                </c:pt>
                <c:pt idx="1602">
                  <c:v>6898.1230769230697</c:v>
                </c:pt>
                <c:pt idx="1603">
                  <c:v>6898.1230769230697</c:v>
                </c:pt>
                <c:pt idx="1604">
                  <c:v>6898.1230769230697</c:v>
                </c:pt>
                <c:pt idx="1605">
                  <c:v>6898.1230769230697</c:v>
                </c:pt>
                <c:pt idx="1606">
                  <c:v>6898.1230769230697</c:v>
                </c:pt>
                <c:pt idx="1607">
                  <c:v>6898.1230769230697</c:v>
                </c:pt>
                <c:pt idx="1608">
                  <c:v>6898.1230769230697</c:v>
                </c:pt>
                <c:pt idx="1609">
                  <c:v>6898.1230769230697</c:v>
                </c:pt>
                <c:pt idx="1610">
                  <c:v>6688.3</c:v>
                </c:pt>
                <c:pt idx="1611">
                  <c:v>6688.3</c:v>
                </c:pt>
                <c:pt idx="1612">
                  <c:v>6688.3</c:v>
                </c:pt>
                <c:pt idx="1613">
                  <c:v>6688.3</c:v>
                </c:pt>
                <c:pt idx="1614">
                  <c:v>6688.3</c:v>
                </c:pt>
                <c:pt idx="1615">
                  <c:v>6688.3</c:v>
                </c:pt>
                <c:pt idx="1616">
                  <c:v>6688.3</c:v>
                </c:pt>
                <c:pt idx="1617">
                  <c:v>6688.3</c:v>
                </c:pt>
                <c:pt idx="1618">
                  <c:v>6688.3</c:v>
                </c:pt>
                <c:pt idx="1619">
                  <c:v>6688.3</c:v>
                </c:pt>
                <c:pt idx="1620">
                  <c:v>6455.6769230769196</c:v>
                </c:pt>
                <c:pt idx="1621">
                  <c:v>6455.6769230769196</c:v>
                </c:pt>
                <c:pt idx="1622">
                  <c:v>6455.6769230769196</c:v>
                </c:pt>
                <c:pt idx="1623">
                  <c:v>6455.6769230769196</c:v>
                </c:pt>
                <c:pt idx="1624">
                  <c:v>6455.6769230769196</c:v>
                </c:pt>
                <c:pt idx="1625">
                  <c:v>6455.6769230769196</c:v>
                </c:pt>
                <c:pt idx="1626">
                  <c:v>6455.6769230769196</c:v>
                </c:pt>
                <c:pt idx="1627">
                  <c:v>6455.6769230769196</c:v>
                </c:pt>
                <c:pt idx="1628">
                  <c:v>6455.6769230769196</c:v>
                </c:pt>
                <c:pt idx="1629">
                  <c:v>6455.6769230769196</c:v>
                </c:pt>
                <c:pt idx="1630">
                  <c:v>6032.8538461538401</c:v>
                </c:pt>
                <c:pt idx="1631">
                  <c:v>6032.8538461538401</c:v>
                </c:pt>
                <c:pt idx="1632">
                  <c:v>6032.8538461538401</c:v>
                </c:pt>
                <c:pt idx="1633">
                  <c:v>6032.8538461538401</c:v>
                </c:pt>
                <c:pt idx="1634">
                  <c:v>6032.8538461538401</c:v>
                </c:pt>
                <c:pt idx="1635">
                  <c:v>6032.8538461538401</c:v>
                </c:pt>
                <c:pt idx="1636">
                  <c:v>6032.8538461538401</c:v>
                </c:pt>
                <c:pt idx="1637">
                  <c:v>6032.8538461538401</c:v>
                </c:pt>
                <c:pt idx="1638">
                  <c:v>6032.8538461538401</c:v>
                </c:pt>
                <c:pt idx="1639">
                  <c:v>6032.8538461538401</c:v>
                </c:pt>
                <c:pt idx="1640">
                  <c:v>5813.2076923076902</c:v>
                </c:pt>
                <c:pt idx="1641">
                  <c:v>5813.2076923076902</c:v>
                </c:pt>
                <c:pt idx="1642">
                  <c:v>5813.2076923076902</c:v>
                </c:pt>
                <c:pt idx="1643">
                  <c:v>5813.2076923076902</c:v>
                </c:pt>
                <c:pt idx="1644">
                  <c:v>5813.2076923076902</c:v>
                </c:pt>
                <c:pt idx="1645">
                  <c:v>5813.2076923076902</c:v>
                </c:pt>
                <c:pt idx="1646">
                  <c:v>5813.2076923076902</c:v>
                </c:pt>
                <c:pt idx="1647">
                  <c:v>5813.2076923076902</c:v>
                </c:pt>
                <c:pt idx="1648">
                  <c:v>5813.2076923076902</c:v>
                </c:pt>
                <c:pt idx="1649">
                  <c:v>5813.2076923076902</c:v>
                </c:pt>
                <c:pt idx="1650">
                  <c:v>5353.81538461538</c:v>
                </c:pt>
                <c:pt idx="1651">
                  <c:v>5353.81538461538</c:v>
                </c:pt>
                <c:pt idx="1652">
                  <c:v>5353.81538461538</c:v>
                </c:pt>
                <c:pt idx="1653">
                  <c:v>5353.81538461538</c:v>
                </c:pt>
                <c:pt idx="1654">
                  <c:v>5353.81538461538</c:v>
                </c:pt>
                <c:pt idx="1655">
                  <c:v>5353.81538461538</c:v>
                </c:pt>
                <c:pt idx="1656">
                  <c:v>5353.81538461538</c:v>
                </c:pt>
                <c:pt idx="1657">
                  <c:v>5353.81538461538</c:v>
                </c:pt>
                <c:pt idx="1658">
                  <c:v>5353.81538461538</c:v>
                </c:pt>
                <c:pt idx="1659">
                  <c:v>5353.81538461538</c:v>
                </c:pt>
                <c:pt idx="1660">
                  <c:v>5200.6615384615397</c:v>
                </c:pt>
                <c:pt idx="1661">
                  <c:v>5200.6615384615397</c:v>
                </c:pt>
                <c:pt idx="1662">
                  <c:v>5200.6615384615397</c:v>
                </c:pt>
                <c:pt idx="1663">
                  <c:v>5200.6615384615397</c:v>
                </c:pt>
                <c:pt idx="1664">
                  <c:v>5200.6615384615397</c:v>
                </c:pt>
                <c:pt idx="1665">
                  <c:v>5200.6615384615397</c:v>
                </c:pt>
                <c:pt idx="1666">
                  <c:v>5200.6615384615397</c:v>
                </c:pt>
                <c:pt idx="1667">
                  <c:v>5200.6615384615397</c:v>
                </c:pt>
                <c:pt idx="1668">
                  <c:v>5200.6615384615397</c:v>
                </c:pt>
                <c:pt idx="1669">
                  <c:v>5200.6615384615397</c:v>
                </c:pt>
                <c:pt idx="1670">
                  <c:v>4955</c:v>
                </c:pt>
                <c:pt idx="1671">
                  <c:v>4955</c:v>
                </c:pt>
                <c:pt idx="1672">
                  <c:v>4955</c:v>
                </c:pt>
                <c:pt idx="1673">
                  <c:v>4955</c:v>
                </c:pt>
                <c:pt idx="1674">
                  <c:v>4955</c:v>
                </c:pt>
                <c:pt idx="1675">
                  <c:v>4955</c:v>
                </c:pt>
                <c:pt idx="1676">
                  <c:v>4955</c:v>
                </c:pt>
                <c:pt idx="1677">
                  <c:v>4955</c:v>
                </c:pt>
                <c:pt idx="1678">
                  <c:v>4955</c:v>
                </c:pt>
                <c:pt idx="1679">
                  <c:v>4955</c:v>
                </c:pt>
                <c:pt idx="1680">
                  <c:v>4770.8307692307699</c:v>
                </c:pt>
                <c:pt idx="1681">
                  <c:v>4770.8307692307699</c:v>
                </c:pt>
                <c:pt idx="1682">
                  <c:v>4770.8307692307699</c:v>
                </c:pt>
                <c:pt idx="1683">
                  <c:v>4770.8307692307699</c:v>
                </c:pt>
                <c:pt idx="1684">
                  <c:v>4770.8307692307699</c:v>
                </c:pt>
                <c:pt idx="1685">
                  <c:v>4770.8307692307699</c:v>
                </c:pt>
                <c:pt idx="1686">
                  <c:v>4770.8307692307699</c:v>
                </c:pt>
                <c:pt idx="1687">
                  <c:v>4770.8307692307699</c:v>
                </c:pt>
                <c:pt idx="1688">
                  <c:v>4770.8307692307699</c:v>
                </c:pt>
                <c:pt idx="1689">
                  <c:v>4770.8307692307699</c:v>
                </c:pt>
                <c:pt idx="1690">
                  <c:v>4600.0076923076904</c:v>
                </c:pt>
                <c:pt idx="1691">
                  <c:v>4600.0076923076904</c:v>
                </c:pt>
                <c:pt idx="1692">
                  <c:v>4600.0076923076904</c:v>
                </c:pt>
                <c:pt idx="1693">
                  <c:v>4600.0076923076904</c:v>
                </c:pt>
                <c:pt idx="1694">
                  <c:v>4600.0076923076904</c:v>
                </c:pt>
                <c:pt idx="1695">
                  <c:v>4600.0076923076904</c:v>
                </c:pt>
                <c:pt idx="1696">
                  <c:v>4600.0076923076904</c:v>
                </c:pt>
                <c:pt idx="1697">
                  <c:v>4600.0076923076904</c:v>
                </c:pt>
                <c:pt idx="1698">
                  <c:v>4600.0076923076904</c:v>
                </c:pt>
                <c:pt idx="1699">
                  <c:v>4600.0076923076904</c:v>
                </c:pt>
                <c:pt idx="1700">
                  <c:v>4481.8923076923102</c:v>
                </c:pt>
                <c:pt idx="1701">
                  <c:v>4481.8923076923102</c:v>
                </c:pt>
                <c:pt idx="1702">
                  <c:v>4481.8923076923102</c:v>
                </c:pt>
                <c:pt idx="1703">
                  <c:v>4481.8923076923102</c:v>
                </c:pt>
                <c:pt idx="1704">
                  <c:v>4481.8923076923102</c:v>
                </c:pt>
                <c:pt idx="1705">
                  <c:v>4481.8923076923102</c:v>
                </c:pt>
                <c:pt idx="1706">
                  <c:v>4481.8923076923102</c:v>
                </c:pt>
                <c:pt idx="1707">
                  <c:v>4481.8923076923102</c:v>
                </c:pt>
                <c:pt idx="1708">
                  <c:v>4481.8923076923102</c:v>
                </c:pt>
                <c:pt idx="1709">
                  <c:v>4481.8923076923102</c:v>
                </c:pt>
                <c:pt idx="1710">
                  <c:v>4328.4384615384597</c:v>
                </c:pt>
                <c:pt idx="1711">
                  <c:v>4328.4384615384597</c:v>
                </c:pt>
                <c:pt idx="1712">
                  <c:v>4328.4384615384597</c:v>
                </c:pt>
                <c:pt idx="1713">
                  <c:v>4328.4384615384597</c:v>
                </c:pt>
                <c:pt idx="1714">
                  <c:v>4328.4384615384597</c:v>
                </c:pt>
                <c:pt idx="1715">
                  <c:v>4328.4384615384597</c:v>
                </c:pt>
                <c:pt idx="1716">
                  <c:v>4328.4384615384597</c:v>
                </c:pt>
                <c:pt idx="1717">
                  <c:v>4328.4384615384597</c:v>
                </c:pt>
                <c:pt idx="1718">
                  <c:v>4328.4384615384597</c:v>
                </c:pt>
                <c:pt idx="1719">
                  <c:v>4328.4384615384597</c:v>
                </c:pt>
                <c:pt idx="1720">
                  <c:v>4196.27692307692</c:v>
                </c:pt>
                <c:pt idx="1721">
                  <c:v>4196.27692307692</c:v>
                </c:pt>
                <c:pt idx="1722">
                  <c:v>4196.27692307692</c:v>
                </c:pt>
                <c:pt idx="1723">
                  <c:v>4196.27692307692</c:v>
                </c:pt>
                <c:pt idx="1724">
                  <c:v>4196.27692307692</c:v>
                </c:pt>
                <c:pt idx="1725">
                  <c:v>4196.27692307692</c:v>
                </c:pt>
                <c:pt idx="1726">
                  <c:v>4196.27692307692</c:v>
                </c:pt>
                <c:pt idx="1727">
                  <c:v>4196.27692307692</c:v>
                </c:pt>
                <c:pt idx="1728">
                  <c:v>4196.27692307692</c:v>
                </c:pt>
                <c:pt idx="1729">
                  <c:v>4196.27692307692</c:v>
                </c:pt>
                <c:pt idx="1730">
                  <c:v>4064.0846153846201</c:v>
                </c:pt>
                <c:pt idx="1731">
                  <c:v>4064.0846153846201</c:v>
                </c:pt>
                <c:pt idx="1732">
                  <c:v>4064.0846153846201</c:v>
                </c:pt>
                <c:pt idx="1733">
                  <c:v>4064.0846153846201</c:v>
                </c:pt>
                <c:pt idx="1734">
                  <c:v>4064.0846153846201</c:v>
                </c:pt>
                <c:pt idx="1735">
                  <c:v>4064.0846153846201</c:v>
                </c:pt>
                <c:pt idx="1736">
                  <c:v>4064.0846153846201</c:v>
                </c:pt>
                <c:pt idx="1737">
                  <c:v>4064.0846153846201</c:v>
                </c:pt>
                <c:pt idx="1738">
                  <c:v>4064.0846153846201</c:v>
                </c:pt>
                <c:pt idx="1739">
                  <c:v>4064.0846153846201</c:v>
                </c:pt>
                <c:pt idx="1740">
                  <c:v>3954.6692307692301</c:v>
                </c:pt>
                <c:pt idx="1741">
                  <c:v>3954.6692307692301</c:v>
                </c:pt>
                <c:pt idx="1742">
                  <c:v>3954.6692307692301</c:v>
                </c:pt>
                <c:pt idx="1743">
                  <c:v>3954.6692307692301</c:v>
                </c:pt>
                <c:pt idx="1744">
                  <c:v>3954.6692307692301</c:v>
                </c:pt>
                <c:pt idx="1745">
                  <c:v>3954.6692307692301</c:v>
                </c:pt>
                <c:pt idx="1746">
                  <c:v>3954.6692307692301</c:v>
                </c:pt>
                <c:pt idx="1747">
                  <c:v>3954.6692307692301</c:v>
                </c:pt>
                <c:pt idx="1748">
                  <c:v>3954.6692307692301</c:v>
                </c:pt>
                <c:pt idx="1749">
                  <c:v>3954.6692307692301</c:v>
                </c:pt>
                <c:pt idx="1750">
                  <c:v>3821.5230769230802</c:v>
                </c:pt>
                <c:pt idx="1751">
                  <c:v>3821.5230769230802</c:v>
                </c:pt>
                <c:pt idx="1752">
                  <c:v>3821.5230769230802</c:v>
                </c:pt>
                <c:pt idx="1753">
                  <c:v>3821.5230769230802</c:v>
                </c:pt>
                <c:pt idx="1754">
                  <c:v>3821.5230769230802</c:v>
                </c:pt>
                <c:pt idx="1755">
                  <c:v>3821.5230769230802</c:v>
                </c:pt>
                <c:pt idx="1756">
                  <c:v>3821.5230769230802</c:v>
                </c:pt>
                <c:pt idx="1757">
                  <c:v>3821.5230769230802</c:v>
                </c:pt>
                <c:pt idx="1758">
                  <c:v>3821.5230769230802</c:v>
                </c:pt>
                <c:pt idx="1759">
                  <c:v>3821.5230769230802</c:v>
                </c:pt>
                <c:pt idx="1760">
                  <c:v>3581.6076923076898</c:v>
                </c:pt>
                <c:pt idx="1761">
                  <c:v>3581.6076923076898</c:v>
                </c:pt>
                <c:pt idx="1762">
                  <c:v>3581.6076923076898</c:v>
                </c:pt>
                <c:pt idx="1763">
                  <c:v>3581.6076923076898</c:v>
                </c:pt>
                <c:pt idx="1764">
                  <c:v>3581.6076923076898</c:v>
                </c:pt>
                <c:pt idx="1765">
                  <c:v>3581.6076923076898</c:v>
                </c:pt>
                <c:pt idx="1766">
                  <c:v>3581.6076923076898</c:v>
                </c:pt>
                <c:pt idx="1767">
                  <c:v>3581.6076923076898</c:v>
                </c:pt>
                <c:pt idx="1768">
                  <c:v>3581.6076923076898</c:v>
                </c:pt>
                <c:pt idx="1769">
                  <c:v>3581.6076923076898</c:v>
                </c:pt>
                <c:pt idx="1770">
                  <c:v>3461.86153846154</c:v>
                </c:pt>
                <c:pt idx="1771">
                  <c:v>3461.86153846154</c:v>
                </c:pt>
                <c:pt idx="1772">
                  <c:v>3461.86153846154</c:v>
                </c:pt>
                <c:pt idx="1773">
                  <c:v>3461.86153846154</c:v>
                </c:pt>
                <c:pt idx="1774">
                  <c:v>3461.86153846154</c:v>
                </c:pt>
                <c:pt idx="1775">
                  <c:v>3461.86153846154</c:v>
                </c:pt>
                <c:pt idx="1776">
                  <c:v>3461.86153846154</c:v>
                </c:pt>
                <c:pt idx="1777">
                  <c:v>3461.86153846154</c:v>
                </c:pt>
                <c:pt idx="1778">
                  <c:v>3461.86153846154</c:v>
                </c:pt>
                <c:pt idx="1779">
                  <c:v>3461.86153846154</c:v>
                </c:pt>
                <c:pt idx="1780">
                  <c:v>3206.8538461538501</c:v>
                </c:pt>
                <c:pt idx="1781">
                  <c:v>3206.8538461538501</c:v>
                </c:pt>
                <c:pt idx="1782">
                  <c:v>3206.8538461538501</c:v>
                </c:pt>
                <c:pt idx="1783">
                  <c:v>3206.8538461538501</c:v>
                </c:pt>
                <c:pt idx="1784">
                  <c:v>3206.8538461538501</c:v>
                </c:pt>
                <c:pt idx="1785">
                  <c:v>3206.8538461538501</c:v>
                </c:pt>
                <c:pt idx="1786">
                  <c:v>3206.8538461538501</c:v>
                </c:pt>
                <c:pt idx="1787">
                  <c:v>3206.8538461538501</c:v>
                </c:pt>
                <c:pt idx="1788">
                  <c:v>3206.8538461538501</c:v>
                </c:pt>
                <c:pt idx="1789">
                  <c:v>3206.8538461538501</c:v>
                </c:pt>
                <c:pt idx="1790">
                  <c:v>3117.9461538461601</c:v>
                </c:pt>
                <c:pt idx="1791">
                  <c:v>3117.9461538461601</c:v>
                </c:pt>
                <c:pt idx="1792">
                  <c:v>3117.9461538461601</c:v>
                </c:pt>
                <c:pt idx="1793">
                  <c:v>3117.9461538461601</c:v>
                </c:pt>
                <c:pt idx="1794">
                  <c:v>3117.9461538461601</c:v>
                </c:pt>
                <c:pt idx="1795">
                  <c:v>3117.9461538461601</c:v>
                </c:pt>
                <c:pt idx="1796">
                  <c:v>3117.9461538461601</c:v>
                </c:pt>
                <c:pt idx="1797">
                  <c:v>3117.9461538461601</c:v>
                </c:pt>
                <c:pt idx="1798">
                  <c:v>3117.9461538461601</c:v>
                </c:pt>
                <c:pt idx="1799">
                  <c:v>3117.9461538461601</c:v>
                </c:pt>
                <c:pt idx="1800">
                  <c:v>2987.6</c:v>
                </c:pt>
                <c:pt idx="1801">
                  <c:v>2987.6</c:v>
                </c:pt>
                <c:pt idx="1802">
                  <c:v>2987.6</c:v>
                </c:pt>
                <c:pt idx="1803">
                  <c:v>2987.6</c:v>
                </c:pt>
                <c:pt idx="1804">
                  <c:v>2987.6</c:v>
                </c:pt>
                <c:pt idx="1805">
                  <c:v>2987.6</c:v>
                </c:pt>
                <c:pt idx="1806">
                  <c:v>2987.6</c:v>
                </c:pt>
                <c:pt idx="1807">
                  <c:v>2987.6</c:v>
                </c:pt>
                <c:pt idx="1808">
                  <c:v>2987.6</c:v>
                </c:pt>
                <c:pt idx="1809">
                  <c:v>2987.6</c:v>
                </c:pt>
                <c:pt idx="1810">
                  <c:v>2885.7384615384599</c:v>
                </c:pt>
                <c:pt idx="1811">
                  <c:v>2885.7384615384599</c:v>
                </c:pt>
                <c:pt idx="1812">
                  <c:v>2885.7384615384599</c:v>
                </c:pt>
                <c:pt idx="1813">
                  <c:v>2885.7384615384599</c:v>
                </c:pt>
                <c:pt idx="1814">
                  <c:v>2885.7384615384599</c:v>
                </c:pt>
                <c:pt idx="1815">
                  <c:v>2885.7384615384599</c:v>
                </c:pt>
                <c:pt idx="1816">
                  <c:v>2885.7384615384599</c:v>
                </c:pt>
                <c:pt idx="1817">
                  <c:v>2885.7384615384599</c:v>
                </c:pt>
                <c:pt idx="1818">
                  <c:v>2885.7384615384599</c:v>
                </c:pt>
                <c:pt idx="1819">
                  <c:v>2885.7384615384599</c:v>
                </c:pt>
                <c:pt idx="1820">
                  <c:v>2792.7153846153901</c:v>
                </c:pt>
                <c:pt idx="1821">
                  <c:v>2792.7153846153901</c:v>
                </c:pt>
                <c:pt idx="1822">
                  <c:v>2792.7153846153901</c:v>
                </c:pt>
                <c:pt idx="1823">
                  <c:v>2792.7153846153901</c:v>
                </c:pt>
                <c:pt idx="1824">
                  <c:v>2792.7153846153901</c:v>
                </c:pt>
                <c:pt idx="1825">
                  <c:v>2792.7153846153901</c:v>
                </c:pt>
                <c:pt idx="1826">
                  <c:v>2792.7153846153901</c:v>
                </c:pt>
                <c:pt idx="1827">
                  <c:v>2792.7153846153901</c:v>
                </c:pt>
                <c:pt idx="1828">
                  <c:v>2792.7153846153901</c:v>
                </c:pt>
                <c:pt idx="1829">
                  <c:v>2792.7153846153901</c:v>
                </c:pt>
                <c:pt idx="1830">
                  <c:v>2733.9307692307698</c:v>
                </c:pt>
                <c:pt idx="1831">
                  <c:v>2733.9307692307698</c:v>
                </c:pt>
                <c:pt idx="1832">
                  <c:v>2733.9307692307698</c:v>
                </c:pt>
                <c:pt idx="1833">
                  <c:v>2733.9307692307698</c:v>
                </c:pt>
                <c:pt idx="1834">
                  <c:v>2733.9307692307698</c:v>
                </c:pt>
                <c:pt idx="1835">
                  <c:v>2733.9307692307698</c:v>
                </c:pt>
                <c:pt idx="1836">
                  <c:v>2733.9307692307698</c:v>
                </c:pt>
                <c:pt idx="1837">
                  <c:v>2733.9307692307698</c:v>
                </c:pt>
                <c:pt idx="1838">
                  <c:v>2733.9307692307698</c:v>
                </c:pt>
                <c:pt idx="1839">
                  <c:v>2733.9307692307698</c:v>
                </c:pt>
                <c:pt idx="1840">
                  <c:v>2642.5769230769201</c:v>
                </c:pt>
                <c:pt idx="1841">
                  <c:v>2642.5769230769201</c:v>
                </c:pt>
                <c:pt idx="1842">
                  <c:v>2642.5769230769201</c:v>
                </c:pt>
                <c:pt idx="1843">
                  <c:v>2642.5769230769201</c:v>
                </c:pt>
                <c:pt idx="1844">
                  <c:v>2642.5769230769201</c:v>
                </c:pt>
                <c:pt idx="1845">
                  <c:v>2642.5769230769201</c:v>
                </c:pt>
                <c:pt idx="1846">
                  <c:v>2642.5769230769201</c:v>
                </c:pt>
                <c:pt idx="1847">
                  <c:v>2642.5769230769201</c:v>
                </c:pt>
                <c:pt idx="1848">
                  <c:v>2642.5769230769201</c:v>
                </c:pt>
                <c:pt idx="1849">
                  <c:v>2642.5769230769201</c:v>
                </c:pt>
                <c:pt idx="1850">
                  <c:v>2572.5769230769201</c:v>
                </c:pt>
                <c:pt idx="1851">
                  <c:v>2572.5769230769201</c:v>
                </c:pt>
                <c:pt idx="1852">
                  <c:v>2572.5769230769201</c:v>
                </c:pt>
                <c:pt idx="1853">
                  <c:v>2572.5769230769201</c:v>
                </c:pt>
                <c:pt idx="1854">
                  <c:v>2572.5769230769201</c:v>
                </c:pt>
                <c:pt idx="1855">
                  <c:v>2572.5769230769201</c:v>
                </c:pt>
                <c:pt idx="1856">
                  <c:v>2572.5769230769201</c:v>
                </c:pt>
                <c:pt idx="1857">
                  <c:v>2572.5769230769201</c:v>
                </c:pt>
                <c:pt idx="1858">
                  <c:v>2572.5769230769201</c:v>
                </c:pt>
                <c:pt idx="1859">
                  <c:v>2572.5769230769201</c:v>
                </c:pt>
                <c:pt idx="1860">
                  <c:v>2500.36153846154</c:v>
                </c:pt>
                <c:pt idx="1861">
                  <c:v>2500.36153846154</c:v>
                </c:pt>
                <c:pt idx="1862">
                  <c:v>2500.36153846154</c:v>
                </c:pt>
                <c:pt idx="1863">
                  <c:v>2500.36153846154</c:v>
                </c:pt>
                <c:pt idx="1864">
                  <c:v>2500.36153846154</c:v>
                </c:pt>
                <c:pt idx="1865">
                  <c:v>2500.36153846154</c:v>
                </c:pt>
                <c:pt idx="1866">
                  <c:v>2500.36153846154</c:v>
                </c:pt>
                <c:pt idx="1867">
                  <c:v>2500.36153846154</c:v>
                </c:pt>
                <c:pt idx="1868">
                  <c:v>2500.36153846154</c:v>
                </c:pt>
                <c:pt idx="1869">
                  <c:v>2500.36153846154</c:v>
                </c:pt>
                <c:pt idx="1870">
                  <c:v>2437.17692307692</c:v>
                </c:pt>
                <c:pt idx="1871">
                  <c:v>2437.17692307692</c:v>
                </c:pt>
                <c:pt idx="1872">
                  <c:v>2437.17692307692</c:v>
                </c:pt>
                <c:pt idx="1873">
                  <c:v>2437.17692307692</c:v>
                </c:pt>
                <c:pt idx="1874">
                  <c:v>2437.17692307692</c:v>
                </c:pt>
                <c:pt idx="1875">
                  <c:v>2437.17692307692</c:v>
                </c:pt>
                <c:pt idx="1876">
                  <c:v>2437.17692307692</c:v>
                </c:pt>
                <c:pt idx="1877">
                  <c:v>2437.17692307692</c:v>
                </c:pt>
                <c:pt idx="1878">
                  <c:v>2437.17692307692</c:v>
                </c:pt>
                <c:pt idx="1879">
                  <c:v>2437.17692307692</c:v>
                </c:pt>
                <c:pt idx="1880">
                  <c:v>2368.0846153846201</c:v>
                </c:pt>
                <c:pt idx="1881">
                  <c:v>2368.0846153846201</c:v>
                </c:pt>
                <c:pt idx="1882">
                  <c:v>2368.0846153846201</c:v>
                </c:pt>
                <c:pt idx="1883">
                  <c:v>2368.0846153846201</c:v>
                </c:pt>
                <c:pt idx="1884">
                  <c:v>2368.0846153846201</c:v>
                </c:pt>
                <c:pt idx="1885">
                  <c:v>2368.0846153846201</c:v>
                </c:pt>
                <c:pt idx="1886">
                  <c:v>2368.0846153846201</c:v>
                </c:pt>
                <c:pt idx="1887">
                  <c:v>2368.0846153846201</c:v>
                </c:pt>
                <c:pt idx="1888">
                  <c:v>2368.0846153846201</c:v>
                </c:pt>
                <c:pt idx="1889">
                  <c:v>2368.0846153846201</c:v>
                </c:pt>
                <c:pt idx="1890">
                  <c:v>2243.5846153846201</c:v>
                </c:pt>
                <c:pt idx="1891">
                  <c:v>2243.5846153846201</c:v>
                </c:pt>
                <c:pt idx="1892">
                  <c:v>2243.5846153846201</c:v>
                </c:pt>
                <c:pt idx="1893">
                  <c:v>2243.5846153846201</c:v>
                </c:pt>
                <c:pt idx="1894">
                  <c:v>2243.5846153846201</c:v>
                </c:pt>
                <c:pt idx="1895">
                  <c:v>2243.5846153846201</c:v>
                </c:pt>
                <c:pt idx="1896">
                  <c:v>2243.5846153846201</c:v>
                </c:pt>
                <c:pt idx="1897">
                  <c:v>2243.5846153846201</c:v>
                </c:pt>
                <c:pt idx="1898">
                  <c:v>2243.5846153846201</c:v>
                </c:pt>
                <c:pt idx="1899">
                  <c:v>2243.5846153846201</c:v>
                </c:pt>
                <c:pt idx="1900">
                  <c:v>2178.6615384615402</c:v>
                </c:pt>
                <c:pt idx="1901">
                  <c:v>2178.6615384615402</c:v>
                </c:pt>
                <c:pt idx="1902">
                  <c:v>2178.6615384615402</c:v>
                </c:pt>
                <c:pt idx="1903">
                  <c:v>2178.6615384615402</c:v>
                </c:pt>
                <c:pt idx="1904">
                  <c:v>2178.6615384615402</c:v>
                </c:pt>
                <c:pt idx="1905">
                  <c:v>2178.6615384615402</c:v>
                </c:pt>
                <c:pt idx="1906">
                  <c:v>2178.6615384615402</c:v>
                </c:pt>
                <c:pt idx="1907">
                  <c:v>2178.6615384615402</c:v>
                </c:pt>
                <c:pt idx="1908">
                  <c:v>2178.6615384615402</c:v>
                </c:pt>
                <c:pt idx="1909">
                  <c:v>2178.6615384615402</c:v>
                </c:pt>
                <c:pt idx="1910">
                  <c:v>2054.0769230769201</c:v>
                </c:pt>
                <c:pt idx="1911">
                  <c:v>2054.0769230769201</c:v>
                </c:pt>
                <c:pt idx="1912">
                  <c:v>2054.0769230769201</c:v>
                </c:pt>
                <c:pt idx="1913">
                  <c:v>2054.0769230769201</c:v>
                </c:pt>
                <c:pt idx="1914">
                  <c:v>2054.0769230769201</c:v>
                </c:pt>
                <c:pt idx="1915">
                  <c:v>2054.0769230769201</c:v>
                </c:pt>
                <c:pt idx="1916">
                  <c:v>2054.0769230769201</c:v>
                </c:pt>
                <c:pt idx="1917">
                  <c:v>2054.0769230769201</c:v>
                </c:pt>
                <c:pt idx="1918">
                  <c:v>2054.0769230769201</c:v>
                </c:pt>
                <c:pt idx="1919">
                  <c:v>2054.0769230769201</c:v>
                </c:pt>
                <c:pt idx="1920">
                  <c:v>2011.4461538461501</c:v>
                </c:pt>
                <c:pt idx="1921">
                  <c:v>2011.4461538461501</c:v>
                </c:pt>
                <c:pt idx="1922">
                  <c:v>2011.4461538461501</c:v>
                </c:pt>
                <c:pt idx="1923">
                  <c:v>2011.4461538461501</c:v>
                </c:pt>
                <c:pt idx="1924">
                  <c:v>2011.4461538461501</c:v>
                </c:pt>
                <c:pt idx="1925">
                  <c:v>2011.4461538461501</c:v>
                </c:pt>
                <c:pt idx="1926">
                  <c:v>2011.4461538461501</c:v>
                </c:pt>
                <c:pt idx="1927">
                  <c:v>2011.4461538461501</c:v>
                </c:pt>
                <c:pt idx="1928">
                  <c:v>2011.4461538461501</c:v>
                </c:pt>
                <c:pt idx="1929">
                  <c:v>2011.4461538461501</c:v>
                </c:pt>
                <c:pt idx="1930">
                  <c:v>1940.3923076923099</c:v>
                </c:pt>
                <c:pt idx="1931">
                  <c:v>1940.3923076923099</c:v>
                </c:pt>
                <c:pt idx="1932">
                  <c:v>1940.3923076923099</c:v>
                </c:pt>
                <c:pt idx="1933">
                  <c:v>1940.3923076923099</c:v>
                </c:pt>
                <c:pt idx="1934">
                  <c:v>1940.3923076923099</c:v>
                </c:pt>
                <c:pt idx="1935">
                  <c:v>1940.3923076923099</c:v>
                </c:pt>
                <c:pt idx="1936">
                  <c:v>1940.3923076923099</c:v>
                </c:pt>
                <c:pt idx="1937">
                  <c:v>1940.3923076923099</c:v>
                </c:pt>
                <c:pt idx="1938">
                  <c:v>1940.3923076923099</c:v>
                </c:pt>
                <c:pt idx="1939">
                  <c:v>1940.3923076923099</c:v>
                </c:pt>
                <c:pt idx="1940">
                  <c:v>1895</c:v>
                </c:pt>
                <c:pt idx="1941">
                  <c:v>1895</c:v>
                </c:pt>
                <c:pt idx="1942">
                  <c:v>1895</c:v>
                </c:pt>
                <c:pt idx="1943">
                  <c:v>1895</c:v>
                </c:pt>
                <c:pt idx="1944">
                  <c:v>1895</c:v>
                </c:pt>
                <c:pt idx="1945">
                  <c:v>1895</c:v>
                </c:pt>
                <c:pt idx="1946">
                  <c:v>1895</c:v>
                </c:pt>
                <c:pt idx="1947">
                  <c:v>1895</c:v>
                </c:pt>
                <c:pt idx="1948">
                  <c:v>1895</c:v>
                </c:pt>
                <c:pt idx="1949">
                  <c:v>1895</c:v>
                </c:pt>
                <c:pt idx="1950">
                  <c:v>1850.43076923077</c:v>
                </c:pt>
                <c:pt idx="1951">
                  <c:v>1850.43076923077</c:v>
                </c:pt>
                <c:pt idx="1952">
                  <c:v>1850.43076923077</c:v>
                </c:pt>
                <c:pt idx="1953">
                  <c:v>1850.43076923077</c:v>
                </c:pt>
                <c:pt idx="1954">
                  <c:v>1850.43076923077</c:v>
                </c:pt>
                <c:pt idx="1955">
                  <c:v>1850.43076923077</c:v>
                </c:pt>
                <c:pt idx="1956">
                  <c:v>1850.43076923077</c:v>
                </c:pt>
                <c:pt idx="1957">
                  <c:v>1850.43076923077</c:v>
                </c:pt>
                <c:pt idx="1958">
                  <c:v>1850.43076923077</c:v>
                </c:pt>
                <c:pt idx="1959">
                  <c:v>1850.43076923077</c:v>
                </c:pt>
                <c:pt idx="1960">
                  <c:v>1819.6</c:v>
                </c:pt>
                <c:pt idx="1961">
                  <c:v>1819.6</c:v>
                </c:pt>
                <c:pt idx="1962">
                  <c:v>1819.6</c:v>
                </c:pt>
                <c:pt idx="1963">
                  <c:v>1819.6</c:v>
                </c:pt>
                <c:pt idx="1964">
                  <c:v>1819.6</c:v>
                </c:pt>
                <c:pt idx="1965">
                  <c:v>1819.6</c:v>
                </c:pt>
                <c:pt idx="1966">
                  <c:v>1819.6</c:v>
                </c:pt>
                <c:pt idx="1967">
                  <c:v>1819.6</c:v>
                </c:pt>
                <c:pt idx="1968">
                  <c:v>1819.6</c:v>
                </c:pt>
                <c:pt idx="1969">
                  <c:v>1819.6</c:v>
                </c:pt>
                <c:pt idx="1970">
                  <c:v>1782.0307692307699</c:v>
                </c:pt>
                <c:pt idx="1971">
                  <c:v>1782.0307692307699</c:v>
                </c:pt>
                <c:pt idx="1972">
                  <c:v>1782.0307692307699</c:v>
                </c:pt>
                <c:pt idx="1973">
                  <c:v>1782.0307692307699</c:v>
                </c:pt>
                <c:pt idx="1974">
                  <c:v>1782.0307692307699</c:v>
                </c:pt>
                <c:pt idx="1975">
                  <c:v>1782.0307692307699</c:v>
                </c:pt>
                <c:pt idx="1976">
                  <c:v>1782.0307692307699</c:v>
                </c:pt>
                <c:pt idx="1977">
                  <c:v>1782.0307692307699</c:v>
                </c:pt>
                <c:pt idx="1978">
                  <c:v>1782.0307692307699</c:v>
                </c:pt>
                <c:pt idx="1979">
                  <c:v>1782.0307692307699</c:v>
                </c:pt>
                <c:pt idx="1980">
                  <c:v>1755.1692307692299</c:v>
                </c:pt>
                <c:pt idx="1981">
                  <c:v>1755.1692307692299</c:v>
                </c:pt>
                <c:pt idx="1982">
                  <c:v>1755.1692307692299</c:v>
                </c:pt>
                <c:pt idx="1983">
                  <c:v>1755.1692307692299</c:v>
                </c:pt>
                <c:pt idx="1984">
                  <c:v>1755.1692307692299</c:v>
                </c:pt>
                <c:pt idx="1985">
                  <c:v>1755.1692307692299</c:v>
                </c:pt>
                <c:pt idx="1986">
                  <c:v>1755.1692307692299</c:v>
                </c:pt>
                <c:pt idx="1987">
                  <c:v>1755.1692307692299</c:v>
                </c:pt>
                <c:pt idx="1988">
                  <c:v>1755.1692307692299</c:v>
                </c:pt>
                <c:pt idx="1989">
                  <c:v>1755.1692307692299</c:v>
                </c:pt>
                <c:pt idx="1990">
                  <c:v>1726.4846153846099</c:v>
                </c:pt>
                <c:pt idx="1991">
                  <c:v>1726.4846153846099</c:v>
                </c:pt>
                <c:pt idx="1992">
                  <c:v>1726.4846153846099</c:v>
                </c:pt>
                <c:pt idx="1993">
                  <c:v>1726.4846153846099</c:v>
                </c:pt>
                <c:pt idx="1994">
                  <c:v>1726.4846153846099</c:v>
                </c:pt>
                <c:pt idx="1995">
                  <c:v>1726.4846153846099</c:v>
                </c:pt>
                <c:pt idx="1996">
                  <c:v>1726.4846153846099</c:v>
                </c:pt>
                <c:pt idx="1997">
                  <c:v>1726.4846153846099</c:v>
                </c:pt>
                <c:pt idx="1998">
                  <c:v>1726.4846153846099</c:v>
                </c:pt>
                <c:pt idx="1999">
                  <c:v>1726.4846153846099</c:v>
                </c:pt>
                <c:pt idx="2000">
                  <c:v>1709.0384615384601</c:v>
                </c:pt>
                <c:pt idx="2001">
                  <c:v>1709.0384615384601</c:v>
                </c:pt>
                <c:pt idx="2002">
                  <c:v>1709.0384615384601</c:v>
                </c:pt>
                <c:pt idx="2003">
                  <c:v>1709.0384615384601</c:v>
                </c:pt>
                <c:pt idx="2004">
                  <c:v>1709.0384615384601</c:v>
                </c:pt>
                <c:pt idx="2005">
                  <c:v>1709.0384615384601</c:v>
                </c:pt>
                <c:pt idx="2006">
                  <c:v>1709.0384615384601</c:v>
                </c:pt>
                <c:pt idx="2007">
                  <c:v>1709.0384615384601</c:v>
                </c:pt>
                <c:pt idx="2008">
                  <c:v>1709.0384615384601</c:v>
                </c:pt>
                <c:pt idx="2009">
                  <c:v>1709.0384615384601</c:v>
                </c:pt>
                <c:pt idx="2010">
                  <c:v>1682.6538461538501</c:v>
                </c:pt>
                <c:pt idx="2011">
                  <c:v>1682.6538461538501</c:v>
                </c:pt>
                <c:pt idx="2012">
                  <c:v>1682.6538461538501</c:v>
                </c:pt>
                <c:pt idx="2013">
                  <c:v>1682.6538461538501</c:v>
                </c:pt>
                <c:pt idx="2014">
                  <c:v>1682.6538461538501</c:v>
                </c:pt>
                <c:pt idx="2015">
                  <c:v>1682.6538461538501</c:v>
                </c:pt>
                <c:pt idx="2016">
                  <c:v>1682.6538461538501</c:v>
                </c:pt>
                <c:pt idx="2017">
                  <c:v>1682.6538461538501</c:v>
                </c:pt>
                <c:pt idx="2018">
                  <c:v>1682.6538461538501</c:v>
                </c:pt>
                <c:pt idx="2019">
                  <c:v>1682.6538461538501</c:v>
                </c:pt>
                <c:pt idx="2020">
                  <c:v>1640.7846153846201</c:v>
                </c:pt>
                <c:pt idx="2021">
                  <c:v>1640.7846153846201</c:v>
                </c:pt>
                <c:pt idx="2022">
                  <c:v>1640.7846153846201</c:v>
                </c:pt>
                <c:pt idx="2023">
                  <c:v>1640.7846153846201</c:v>
                </c:pt>
                <c:pt idx="2024">
                  <c:v>1640.7846153846201</c:v>
                </c:pt>
                <c:pt idx="2025">
                  <c:v>1640.7846153846201</c:v>
                </c:pt>
                <c:pt idx="2026">
                  <c:v>1640.7846153846201</c:v>
                </c:pt>
                <c:pt idx="2027">
                  <c:v>1640.7846153846201</c:v>
                </c:pt>
                <c:pt idx="2028">
                  <c:v>1640.7846153846201</c:v>
                </c:pt>
                <c:pt idx="2029">
                  <c:v>1640.7846153846201</c:v>
                </c:pt>
                <c:pt idx="2030">
                  <c:v>1618.38461538462</c:v>
                </c:pt>
                <c:pt idx="2031">
                  <c:v>1618.38461538462</c:v>
                </c:pt>
                <c:pt idx="2032">
                  <c:v>1618.38461538462</c:v>
                </c:pt>
                <c:pt idx="2033">
                  <c:v>1618.38461538462</c:v>
                </c:pt>
                <c:pt idx="2034">
                  <c:v>1618.38461538462</c:v>
                </c:pt>
                <c:pt idx="2035">
                  <c:v>1618.38461538462</c:v>
                </c:pt>
                <c:pt idx="2036">
                  <c:v>1618.38461538462</c:v>
                </c:pt>
                <c:pt idx="2037">
                  <c:v>1618.38461538462</c:v>
                </c:pt>
                <c:pt idx="2038">
                  <c:v>1618.38461538462</c:v>
                </c:pt>
                <c:pt idx="2039">
                  <c:v>1618.38461538462</c:v>
                </c:pt>
                <c:pt idx="2040">
                  <c:v>1580.24615384615</c:v>
                </c:pt>
                <c:pt idx="2041">
                  <c:v>1580.24615384615</c:v>
                </c:pt>
                <c:pt idx="2042">
                  <c:v>1580.24615384615</c:v>
                </c:pt>
                <c:pt idx="2043">
                  <c:v>1580.24615384615</c:v>
                </c:pt>
                <c:pt idx="2044">
                  <c:v>1580.24615384615</c:v>
                </c:pt>
                <c:pt idx="2045">
                  <c:v>1580.24615384615</c:v>
                </c:pt>
                <c:pt idx="2046">
                  <c:v>1580.24615384615</c:v>
                </c:pt>
                <c:pt idx="2047">
                  <c:v>1580.24615384615</c:v>
                </c:pt>
                <c:pt idx="2048">
                  <c:v>1580.24615384615</c:v>
                </c:pt>
                <c:pt idx="2049">
                  <c:v>1580.24615384615</c:v>
                </c:pt>
                <c:pt idx="2050">
                  <c:v>1566.52307692308</c:v>
                </c:pt>
                <c:pt idx="2051">
                  <c:v>1566.52307692308</c:v>
                </c:pt>
                <c:pt idx="2052">
                  <c:v>1566.52307692308</c:v>
                </c:pt>
                <c:pt idx="2053">
                  <c:v>1566.52307692308</c:v>
                </c:pt>
                <c:pt idx="2054">
                  <c:v>1566.52307692308</c:v>
                </c:pt>
                <c:pt idx="2055">
                  <c:v>1566.52307692308</c:v>
                </c:pt>
                <c:pt idx="2056">
                  <c:v>1566.52307692308</c:v>
                </c:pt>
                <c:pt idx="2057">
                  <c:v>1566.52307692308</c:v>
                </c:pt>
                <c:pt idx="2058">
                  <c:v>1566.52307692308</c:v>
                </c:pt>
                <c:pt idx="2059">
                  <c:v>1566.52307692308</c:v>
                </c:pt>
                <c:pt idx="2060">
                  <c:v>1545.6076923076901</c:v>
                </c:pt>
                <c:pt idx="2061">
                  <c:v>1545.6076923076901</c:v>
                </c:pt>
                <c:pt idx="2062">
                  <c:v>1545.6076923076901</c:v>
                </c:pt>
                <c:pt idx="2063">
                  <c:v>1545.6076923076901</c:v>
                </c:pt>
                <c:pt idx="2064">
                  <c:v>1545.6076923076901</c:v>
                </c:pt>
                <c:pt idx="2065">
                  <c:v>1545.6076923076901</c:v>
                </c:pt>
                <c:pt idx="2066">
                  <c:v>1545.6076923076901</c:v>
                </c:pt>
                <c:pt idx="2067">
                  <c:v>1545.6076923076901</c:v>
                </c:pt>
                <c:pt idx="2068">
                  <c:v>1545.6076923076901</c:v>
                </c:pt>
                <c:pt idx="2069">
                  <c:v>1545.6076923076901</c:v>
                </c:pt>
                <c:pt idx="2070">
                  <c:v>1529.29230769231</c:v>
                </c:pt>
                <c:pt idx="2071">
                  <c:v>1529.29230769231</c:v>
                </c:pt>
                <c:pt idx="2072">
                  <c:v>1529.29230769231</c:v>
                </c:pt>
                <c:pt idx="2073">
                  <c:v>1529.29230769231</c:v>
                </c:pt>
                <c:pt idx="2074">
                  <c:v>1529.29230769231</c:v>
                </c:pt>
                <c:pt idx="2075">
                  <c:v>1529.29230769231</c:v>
                </c:pt>
                <c:pt idx="2076">
                  <c:v>1529.29230769231</c:v>
                </c:pt>
                <c:pt idx="2077">
                  <c:v>1529.29230769231</c:v>
                </c:pt>
                <c:pt idx="2078">
                  <c:v>1529.29230769231</c:v>
                </c:pt>
                <c:pt idx="2079">
                  <c:v>1529.29230769231</c:v>
                </c:pt>
                <c:pt idx="2080">
                  <c:v>1517.0153846153901</c:v>
                </c:pt>
                <c:pt idx="2081">
                  <c:v>1517.0153846153901</c:v>
                </c:pt>
                <c:pt idx="2082">
                  <c:v>1517.0153846153901</c:v>
                </c:pt>
                <c:pt idx="2083">
                  <c:v>1517.0153846153901</c:v>
                </c:pt>
                <c:pt idx="2084">
                  <c:v>1517.0153846153901</c:v>
                </c:pt>
                <c:pt idx="2085">
                  <c:v>1517.0153846153901</c:v>
                </c:pt>
                <c:pt idx="2086">
                  <c:v>1517.0153846153901</c:v>
                </c:pt>
                <c:pt idx="2087">
                  <c:v>1517.0153846153901</c:v>
                </c:pt>
                <c:pt idx="2088">
                  <c:v>1517.0153846153901</c:v>
                </c:pt>
                <c:pt idx="2089">
                  <c:v>1517.0153846153901</c:v>
                </c:pt>
                <c:pt idx="2090">
                  <c:v>1508.70769230769</c:v>
                </c:pt>
                <c:pt idx="2091">
                  <c:v>1508.70769230769</c:v>
                </c:pt>
                <c:pt idx="2092">
                  <c:v>1508.70769230769</c:v>
                </c:pt>
                <c:pt idx="2093">
                  <c:v>1508.70769230769</c:v>
                </c:pt>
                <c:pt idx="2094">
                  <c:v>1508.70769230769</c:v>
                </c:pt>
                <c:pt idx="2095">
                  <c:v>1508.70769230769</c:v>
                </c:pt>
                <c:pt idx="2096">
                  <c:v>1508.70769230769</c:v>
                </c:pt>
                <c:pt idx="2097">
                  <c:v>1508.70769230769</c:v>
                </c:pt>
                <c:pt idx="2098">
                  <c:v>1508.70769230769</c:v>
                </c:pt>
                <c:pt idx="2099">
                  <c:v>1508.70769230769</c:v>
                </c:pt>
                <c:pt idx="2100">
                  <c:v>1502.54615384616</c:v>
                </c:pt>
                <c:pt idx="2101">
                  <c:v>1502.54615384616</c:v>
                </c:pt>
                <c:pt idx="2102">
                  <c:v>1502.54615384616</c:v>
                </c:pt>
                <c:pt idx="2103">
                  <c:v>1502.54615384616</c:v>
                </c:pt>
                <c:pt idx="2104">
                  <c:v>1502.54615384616</c:v>
                </c:pt>
                <c:pt idx="2105">
                  <c:v>1502.54615384616</c:v>
                </c:pt>
                <c:pt idx="2106">
                  <c:v>1502.54615384616</c:v>
                </c:pt>
                <c:pt idx="2107">
                  <c:v>1502.54615384616</c:v>
                </c:pt>
                <c:pt idx="2108">
                  <c:v>1502.54615384616</c:v>
                </c:pt>
                <c:pt idx="2109">
                  <c:v>1502.54615384616</c:v>
                </c:pt>
                <c:pt idx="2110">
                  <c:v>1495.52307692308</c:v>
                </c:pt>
                <c:pt idx="2111">
                  <c:v>1495.52307692308</c:v>
                </c:pt>
                <c:pt idx="2112">
                  <c:v>1495.52307692308</c:v>
                </c:pt>
                <c:pt idx="2113">
                  <c:v>1495.52307692308</c:v>
                </c:pt>
                <c:pt idx="2114">
                  <c:v>1495.52307692308</c:v>
                </c:pt>
                <c:pt idx="2115">
                  <c:v>1495.52307692308</c:v>
                </c:pt>
                <c:pt idx="2116">
                  <c:v>1495.52307692308</c:v>
                </c:pt>
                <c:pt idx="2117">
                  <c:v>1495.52307692308</c:v>
                </c:pt>
                <c:pt idx="2118">
                  <c:v>1495.52307692308</c:v>
                </c:pt>
                <c:pt idx="2119">
                  <c:v>1495.52307692308</c:v>
                </c:pt>
                <c:pt idx="2120">
                  <c:v>1485.8307692307701</c:v>
                </c:pt>
                <c:pt idx="2121">
                  <c:v>1485.8307692307701</c:v>
                </c:pt>
                <c:pt idx="2122">
                  <c:v>1485.8307692307701</c:v>
                </c:pt>
                <c:pt idx="2123">
                  <c:v>1485.8307692307701</c:v>
                </c:pt>
                <c:pt idx="2124">
                  <c:v>1485.8307692307701</c:v>
                </c:pt>
                <c:pt idx="2125">
                  <c:v>1485.8307692307701</c:v>
                </c:pt>
                <c:pt idx="2126">
                  <c:v>1485.8307692307701</c:v>
                </c:pt>
                <c:pt idx="2127">
                  <c:v>1485.8307692307701</c:v>
                </c:pt>
                <c:pt idx="2128">
                  <c:v>1485.8307692307701</c:v>
                </c:pt>
                <c:pt idx="2129">
                  <c:v>1485.8307692307701</c:v>
                </c:pt>
                <c:pt idx="2130">
                  <c:v>1474.17692307692</c:v>
                </c:pt>
                <c:pt idx="2131">
                  <c:v>1474.17692307692</c:v>
                </c:pt>
                <c:pt idx="2132">
                  <c:v>1474.17692307692</c:v>
                </c:pt>
                <c:pt idx="2133">
                  <c:v>1474.17692307692</c:v>
                </c:pt>
                <c:pt idx="2134">
                  <c:v>1474.17692307692</c:v>
                </c:pt>
                <c:pt idx="2135">
                  <c:v>1474.17692307692</c:v>
                </c:pt>
                <c:pt idx="2136">
                  <c:v>1474.17692307692</c:v>
                </c:pt>
                <c:pt idx="2137">
                  <c:v>1474.17692307692</c:v>
                </c:pt>
                <c:pt idx="2138">
                  <c:v>1474.17692307692</c:v>
                </c:pt>
                <c:pt idx="2139">
                  <c:v>1474.17692307692</c:v>
                </c:pt>
                <c:pt idx="2140">
                  <c:v>1465.59230769231</c:v>
                </c:pt>
                <c:pt idx="2141">
                  <c:v>1465.59230769231</c:v>
                </c:pt>
                <c:pt idx="2142">
                  <c:v>1465.59230769231</c:v>
                </c:pt>
                <c:pt idx="2143">
                  <c:v>1465.59230769231</c:v>
                </c:pt>
                <c:pt idx="2144">
                  <c:v>1465.59230769231</c:v>
                </c:pt>
                <c:pt idx="2145">
                  <c:v>1465.59230769231</c:v>
                </c:pt>
                <c:pt idx="2146">
                  <c:v>1465.59230769231</c:v>
                </c:pt>
                <c:pt idx="2147">
                  <c:v>1465.59230769231</c:v>
                </c:pt>
                <c:pt idx="2148">
                  <c:v>1465.59230769231</c:v>
                </c:pt>
                <c:pt idx="2149">
                  <c:v>1465.59230769231</c:v>
                </c:pt>
                <c:pt idx="2150">
                  <c:v>1328.1076923076901</c:v>
                </c:pt>
                <c:pt idx="2151">
                  <c:v>1328.1076923076901</c:v>
                </c:pt>
                <c:pt idx="2152">
                  <c:v>1328.1076923076901</c:v>
                </c:pt>
                <c:pt idx="2153">
                  <c:v>1328.1076923076901</c:v>
                </c:pt>
                <c:pt idx="2154">
                  <c:v>1328.1076923076901</c:v>
                </c:pt>
                <c:pt idx="2155">
                  <c:v>1328.1076923076901</c:v>
                </c:pt>
                <c:pt idx="2156">
                  <c:v>1328.1076923076901</c:v>
                </c:pt>
                <c:pt idx="2157">
                  <c:v>1328.1076923076901</c:v>
                </c:pt>
                <c:pt idx="2158">
                  <c:v>1328.1076923076901</c:v>
                </c:pt>
                <c:pt idx="2159">
                  <c:v>1328.1076923076901</c:v>
                </c:pt>
                <c:pt idx="2160">
                  <c:v>1321.52307692308</c:v>
                </c:pt>
                <c:pt idx="2161">
                  <c:v>1321.52307692308</c:v>
                </c:pt>
                <c:pt idx="2162">
                  <c:v>1321.52307692308</c:v>
                </c:pt>
                <c:pt idx="2163">
                  <c:v>1321.52307692308</c:v>
                </c:pt>
                <c:pt idx="2164">
                  <c:v>1321.52307692308</c:v>
                </c:pt>
                <c:pt idx="2165">
                  <c:v>1321.52307692308</c:v>
                </c:pt>
                <c:pt idx="2166">
                  <c:v>1321.52307692308</c:v>
                </c:pt>
                <c:pt idx="2167">
                  <c:v>1321.52307692308</c:v>
                </c:pt>
                <c:pt idx="2168">
                  <c:v>1321.52307692308</c:v>
                </c:pt>
                <c:pt idx="2169">
                  <c:v>1321.52307692308</c:v>
                </c:pt>
                <c:pt idx="2170">
                  <c:v>1171.5538461538499</c:v>
                </c:pt>
                <c:pt idx="2171">
                  <c:v>1171.5538461538499</c:v>
                </c:pt>
                <c:pt idx="2172">
                  <c:v>1171.5538461538499</c:v>
                </c:pt>
                <c:pt idx="2173">
                  <c:v>1171.5538461538499</c:v>
                </c:pt>
                <c:pt idx="2174">
                  <c:v>1171.5538461538499</c:v>
                </c:pt>
                <c:pt idx="2175">
                  <c:v>1171.5538461538499</c:v>
                </c:pt>
                <c:pt idx="2176">
                  <c:v>1171.5538461538499</c:v>
                </c:pt>
                <c:pt idx="2177">
                  <c:v>1171.5538461538499</c:v>
                </c:pt>
                <c:pt idx="2178">
                  <c:v>1171.5538461538499</c:v>
                </c:pt>
                <c:pt idx="2179">
                  <c:v>1171.5538461538499</c:v>
                </c:pt>
                <c:pt idx="2180">
                  <c:v>1164.38461538462</c:v>
                </c:pt>
                <c:pt idx="2181">
                  <c:v>1164.38461538462</c:v>
                </c:pt>
                <c:pt idx="2182">
                  <c:v>1164.38461538462</c:v>
                </c:pt>
                <c:pt idx="2183">
                  <c:v>1164.38461538462</c:v>
                </c:pt>
                <c:pt idx="2184">
                  <c:v>1164.38461538462</c:v>
                </c:pt>
                <c:pt idx="2185">
                  <c:v>1164.38461538462</c:v>
                </c:pt>
                <c:pt idx="2186">
                  <c:v>1164.38461538462</c:v>
                </c:pt>
                <c:pt idx="2187">
                  <c:v>1164.38461538462</c:v>
                </c:pt>
                <c:pt idx="2188">
                  <c:v>1164.38461538462</c:v>
                </c:pt>
                <c:pt idx="2189">
                  <c:v>1164.38461538462</c:v>
                </c:pt>
                <c:pt idx="2190">
                  <c:v>1048.8461538461499</c:v>
                </c:pt>
                <c:pt idx="2191">
                  <c:v>1048.8461538461499</c:v>
                </c:pt>
                <c:pt idx="2192">
                  <c:v>1048.8461538461499</c:v>
                </c:pt>
                <c:pt idx="2193">
                  <c:v>1048.8461538461499</c:v>
                </c:pt>
                <c:pt idx="2194">
                  <c:v>1048.8461538461499</c:v>
                </c:pt>
                <c:pt idx="2195">
                  <c:v>1048.8461538461499</c:v>
                </c:pt>
                <c:pt idx="2196">
                  <c:v>1048.8461538461499</c:v>
                </c:pt>
                <c:pt idx="2197">
                  <c:v>1048.8461538461499</c:v>
                </c:pt>
                <c:pt idx="2198">
                  <c:v>1048.8461538461499</c:v>
                </c:pt>
                <c:pt idx="2199">
                  <c:v>1048.8461538461499</c:v>
                </c:pt>
                <c:pt idx="2200">
                  <c:v>1039.2384615384599</c:v>
                </c:pt>
                <c:pt idx="2201">
                  <c:v>1039.2384615384599</c:v>
                </c:pt>
                <c:pt idx="2202">
                  <c:v>1039.2384615384599</c:v>
                </c:pt>
                <c:pt idx="2203">
                  <c:v>1039.2384615384599</c:v>
                </c:pt>
                <c:pt idx="2204">
                  <c:v>1039.2384615384599</c:v>
                </c:pt>
                <c:pt idx="2205">
                  <c:v>1039.2384615384599</c:v>
                </c:pt>
                <c:pt idx="2206">
                  <c:v>1039.2384615384599</c:v>
                </c:pt>
                <c:pt idx="2207">
                  <c:v>1039.2384615384599</c:v>
                </c:pt>
                <c:pt idx="2208">
                  <c:v>1039.2384615384599</c:v>
                </c:pt>
                <c:pt idx="2209">
                  <c:v>1039.2384615384599</c:v>
                </c:pt>
                <c:pt idx="2210">
                  <c:v>941.90769230769195</c:v>
                </c:pt>
                <c:pt idx="2211">
                  <c:v>941.90769230769195</c:v>
                </c:pt>
                <c:pt idx="2212">
                  <c:v>941.90769230769195</c:v>
                </c:pt>
                <c:pt idx="2213">
                  <c:v>941.90769230769195</c:v>
                </c:pt>
                <c:pt idx="2214">
                  <c:v>941.90769230769195</c:v>
                </c:pt>
                <c:pt idx="2215">
                  <c:v>941.90769230769195</c:v>
                </c:pt>
                <c:pt idx="2216">
                  <c:v>941.90769230769195</c:v>
                </c:pt>
                <c:pt idx="2217">
                  <c:v>941.90769230769195</c:v>
                </c:pt>
                <c:pt idx="2218">
                  <c:v>941.90769230769195</c:v>
                </c:pt>
                <c:pt idx="2219">
                  <c:v>941.90769230769195</c:v>
                </c:pt>
                <c:pt idx="2220">
                  <c:v>931.65384615384596</c:v>
                </c:pt>
                <c:pt idx="2221">
                  <c:v>931.65384615384596</c:v>
                </c:pt>
                <c:pt idx="2222">
                  <c:v>931.65384615384596</c:v>
                </c:pt>
                <c:pt idx="2223">
                  <c:v>931.65384615384596</c:v>
                </c:pt>
                <c:pt idx="2224">
                  <c:v>931.65384615384596</c:v>
                </c:pt>
                <c:pt idx="2225">
                  <c:v>931.65384615384596</c:v>
                </c:pt>
                <c:pt idx="2226">
                  <c:v>931.65384615384596</c:v>
                </c:pt>
                <c:pt idx="2227">
                  <c:v>931.65384615384596</c:v>
                </c:pt>
                <c:pt idx="2228">
                  <c:v>931.65384615384596</c:v>
                </c:pt>
                <c:pt idx="2229">
                  <c:v>931.65384615384596</c:v>
                </c:pt>
                <c:pt idx="2230">
                  <c:v>831.39230769230801</c:v>
                </c:pt>
                <c:pt idx="2231">
                  <c:v>831.39230769230801</c:v>
                </c:pt>
                <c:pt idx="2232">
                  <c:v>831.39230769230801</c:v>
                </c:pt>
                <c:pt idx="2233">
                  <c:v>831.39230769230801</c:v>
                </c:pt>
                <c:pt idx="2234">
                  <c:v>831.39230769230801</c:v>
                </c:pt>
                <c:pt idx="2235">
                  <c:v>831.39230769230801</c:v>
                </c:pt>
                <c:pt idx="2236">
                  <c:v>831.39230769230801</c:v>
                </c:pt>
                <c:pt idx="2237">
                  <c:v>831.39230769230801</c:v>
                </c:pt>
                <c:pt idx="2238">
                  <c:v>831.39230769230801</c:v>
                </c:pt>
                <c:pt idx="2239">
                  <c:v>831.39230769230801</c:v>
                </c:pt>
                <c:pt idx="2240">
                  <c:v>818.50769230769197</c:v>
                </c:pt>
                <c:pt idx="2241">
                  <c:v>818.50769230769197</c:v>
                </c:pt>
                <c:pt idx="2242">
                  <c:v>818.50769230769197</c:v>
                </c:pt>
                <c:pt idx="2243">
                  <c:v>818.50769230769197</c:v>
                </c:pt>
                <c:pt idx="2244">
                  <c:v>818.50769230769197</c:v>
                </c:pt>
                <c:pt idx="2245">
                  <c:v>818.50769230769197</c:v>
                </c:pt>
                <c:pt idx="2246">
                  <c:v>818.50769230769197</c:v>
                </c:pt>
                <c:pt idx="2247">
                  <c:v>818.50769230769197</c:v>
                </c:pt>
                <c:pt idx="2248">
                  <c:v>818.50769230769197</c:v>
                </c:pt>
                <c:pt idx="2249">
                  <c:v>818.50769230769197</c:v>
                </c:pt>
                <c:pt idx="2250">
                  <c:v>731.83846153846196</c:v>
                </c:pt>
                <c:pt idx="2251">
                  <c:v>731.83846153846196</c:v>
                </c:pt>
                <c:pt idx="2252">
                  <c:v>731.83846153846196</c:v>
                </c:pt>
                <c:pt idx="2253">
                  <c:v>731.83846153846196</c:v>
                </c:pt>
                <c:pt idx="2254">
                  <c:v>731.83846153846196</c:v>
                </c:pt>
                <c:pt idx="2255">
                  <c:v>731.83846153846196</c:v>
                </c:pt>
                <c:pt idx="2256">
                  <c:v>731.83846153846196</c:v>
                </c:pt>
                <c:pt idx="2257">
                  <c:v>731.83846153846196</c:v>
                </c:pt>
                <c:pt idx="2258">
                  <c:v>731.83846153846196</c:v>
                </c:pt>
                <c:pt idx="2259">
                  <c:v>731.83846153846196</c:v>
                </c:pt>
                <c:pt idx="2260">
                  <c:v>720.98461538461504</c:v>
                </c:pt>
                <c:pt idx="2261">
                  <c:v>720.98461538461504</c:v>
                </c:pt>
                <c:pt idx="2262">
                  <c:v>720.98461538461504</c:v>
                </c:pt>
                <c:pt idx="2263">
                  <c:v>720.98461538461504</c:v>
                </c:pt>
                <c:pt idx="2264">
                  <c:v>720.98461538461504</c:v>
                </c:pt>
                <c:pt idx="2265">
                  <c:v>720.98461538461504</c:v>
                </c:pt>
                <c:pt idx="2266">
                  <c:v>720.98461538461504</c:v>
                </c:pt>
                <c:pt idx="2267">
                  <c:v>720.98461538461504</c:v>
                </c:pt>
                <c:pt idx="2268">
                  <c:v>720.98461538461504</c:v>
                </c:pt>
                <c:pt idx="2269">
                  <c:v>720.98461538461504</c:v>
                </c:pt>
                <c:pt idx="2270">
                  <c:v>626.13846153846202</c:v>
                </c:pt>
                <c:pt idx="2271">
                  <c:v>626.13846153846202</c:v>
                </c:pt>
                <c:pt idx="2272">
                  <c:v>626.13846153846202</c:v>
                </c:pt>
                <c:pt idx="2273">
                  <c:v>626.13846153846202</c:v>
                </c:pt>
                <c:pt idx="2274">
                  <c:v>626.13846153846202</c:v>
                </c:pt>
                <c:pt idx="2275">
                  <c:v>626.13846153846202</c:v>
                </c:pt>
                <c:pt idx="2276">
                  <c:v>626.13846153846202</c:v>
                </c:pt>
                <c:pt idx="2277">
                  <c:v>626.13846153846202</c:v>
                </c:pt>
                <c:pt idx="2278">
                  <c:v>626.13846153846202</c:v>
                </c:pt>
                <c:pt idx="2279">
                  <c:v>626.13846153846202</c:v>
                </c:pt>
                <c:pt idx="2280">
                  <c:v>612.16923076923104</c:v>
                </c:pt>
                <c:pt idx="2281">
                  <c:v>612.16923076923104</c:v>
                </c:pt>
                <c:pt idx="2282">
                  <c:v>612.16923076923104</c:v>
                </c:pt>
                <c:pt idx="2283">
                  <c:v>612.16923076923104</c:v>
                </c:pt>
                <c:pt idx="2284">
                  <c:v>612.16923076923104</c:v>
                </c:pt>
                <c:pt idx="2285">
                  <c:v>612.16923076923104</c:v>
                </c:pt>
                <c:pt idx="2286">
                  <c:v>612.16923076923104</c:v>
                </c:pt>
                <c:pt idx="2287">
                  <c:v>612.16923076923104</c:v>
                </c:pt>
                <c:pt idx="2288">
                  <c:v>612.16923076923104</c:v>
                </c:pt>
                <c:pt idx="2289">
                  <c:v>612.16923076923104</c:v>
                </c:pt>
                <c:pt idx="2290">
                  <c:v>516.961538461538</c:v>
                </c:pt>
                <c:pt idx="2291">
                  <c:v>516.961538461538</c:v>
                </c:pt>
                <c:pt idx="2292">
                  <c:v>516.961538461538</c:v>
                </c:pt>
                <c:pt idx="2293">
                  <c:v>516.961538461538</c:v>
                </c:pt>
                <c:pt idx="2294">
                  <c:v>516.961538461538</c:v>
                </c:pt>
                <c:pt idx="2295">
                  <c:v>516.961538461538</c:v>
                </c:pt>
                <c:pt idx="2296">
                  <c:v>516.961538461538</c:v>
                </c:pt>
                <c:pt idx="2297">
                  <c:v>516.961538461538</c:v>
                </c:pt>
                <c:pt idx="2298">
                  <c:v>516.961538461538</c:v>
                </c:pt>
                <c:pt idx="2299">
                  <c:v>516.961538461538</c:v>
                </c:pt>
                <c:pt idx="2300">
                  <c:v>500.86923076923102</c:v>
                </c:pt>
                <c:pt idx="2301">
                  <c:v>500.86923076923102</c:v>
                </c:pt>
                <c:pt idx="2302">
                  <c:v>500.86923076923102</c:v>
                </c:pt>
                <c:pt idx="2303">
                  <c:v>500.86923076923102</c:v>
                </c:pt>
                <c:pt idx="2304">
                  <c:v>500.86923076923102</c:v>
                </c:pt>
                <c:pt idx="2305">
                  <c:v>500.86923076923102</c:v>
                </c:pt>
                <c:pt idx="2306">
                  <c:v>500.86923076923102</c:v>
                </c:pt>
                <c:pt idx="2307">
                  <c:v>500.86923076923102</c:v>
                </c:pt>
                <c:pt idx="2308">
                  <c:v>500.86923076923102</c:v>
                </c:pt>
                <c:pt idx="2309">
                  <c:v>500.86923076923102</c:v>
                </c:pt>
                <c:pt idx="2310">
                  <c:v>424.19230769230802</c:v>
                </c:pt>
                <c:pt idx="2311">
                  <c:v>424.19230769230802</c:v>
                </c:pt>
                <c:pt idx="2312">
                  <c:v>424.19230769230802</c:v>
                </c:pt>
                <c:pt idx="2313">
                  <c:v>424.19230769230802</c:v>
                </c:pt>
                <c:pt idx="2314">
                  <c:v>424.19230769230802</c:v>
                </c:pt>
                <c:pt idx="2315">
                  <c:v>424.19230769230802</c:v>
                </c:pt>
                <c:pt idx="2316">
                  <c:v>424.19230769230802</c:v>
                </c:pt>
                <c:pt idx="2317">
                  <c:v>424.19230769230802</c:v>
                </c:pt>
                <c:pt idx="2318">
                  <c:v>424.19230769230802</c:v>
                </c:pt>
                <c:pt idx="2319">
                  <c:v>424.19230769230802</c:v>
                </c:pt>
                <c:pt idx="2320">
                  <c:v>424.19230769230802</c:v>
                </c:pt>
                <c:pt idx="2321">
                  <c:v>424.19230769230802</c:v>
                </c:pt>
                <c:pt idx="2322">
                  <c:v>424.19230769230802</c:v>
                </c:pt>
                <c:pt idx="2323">
                  <c:v>424.19230769230802</c:v>
                </c:pt>
                <c:pt idx="2324">
                  <c:v>424.19230769230802</c:v>
                </c:pt>
                <c:pt idx="2325">
                  <c:v>424.19230769230802</c:v>
                </c:pt>
                <c:pt idx="2326">
                  <c:v>424.19230769230802</c:v>
                </c:pt>
                <c:pt idx="2327">
                  <c:v>424.19230769230802</c:v>
                </c:pt>
                <c:pt idx="2328">
                  <c:v>424.19230769230802</c:v>
                </c:pt>
                <c:pt idx="2329">
                  <c:v>424.19230769230802</c:v>
                </c:pt>
                <c:pt idx="2330">
                  <c:v>335.57692307692298</c:v>
                </c:pt>
                <c:pt idx="2331">
                  <c:v>335.57692307692298</c:v>
                </c:pt>
                <c:pt idx="2332">
                  <c:v>335.57692307692298</c:v>
                </c:pt>
                <c:pt idx="2333">
                  <c:v>335.57692307692298</c:v>
                </c:pt>
                <c:pt idx="2334">
                  <c:v>335.57692307692298</c:v>
                </c:pt>
                <c:pt idx="2335">
                  <c:v>335.57692307692298</c:v>
                </c:pt>
                <c:pt idx="2336">
                  <c:v>335.57692307692298</c:v>
                </c:pt>
                <c:pt idx="2337">
                  <c:v>335.57692307692298</c:v>
                </c:pt>
                <c:pt idx="2338">
                  <c:v>335.57692307692298</c:v>
                </c:pt>
                <c:pt idx="2339">
                  <c:v>335.57692307692298</c:v>
                </c:pt>
                <c:pt idx="2340">
                  <c:v>335.57692307692298</c:v>
                </c:pt>
                <c:pt idx="2341">
                  <c:v>335.57692307692298</c:v>
                </c:pt>
                <c:pt idx="2342">
                  <c:v>335.57692307692298</c:v>
                </c:pt>
                <c:pt idx="2343">
                  <c:v>335.57692307692298</c:v>
                </c:pt>
                <c:pt idx="2344">
                  <c:v>335.57692307692298</c:v>
                </c:pt>
                <c:pt idx="2345">
                  <c:v>335.57692307692298</c:v>
                </c:pt>
                <c:pt idx="2346">
                  <c:v>335.57692307692298</c:v>
                </c:pt>
                <c:pt idx="2347">
                  <c:v>335.57692307692298</c:v>
                </c:pt>
                <c:pt idx="2348">
                  <c:v>335.57692307692298</c:v>
                </c:pt>
                <c:pt idx="2349">
                  <c:v>335.57692307692298</c:v>
                </c:pt>
                <c:pt idx="2350">
                  <c:v>271.33076923076902</c:v>
                </c:pt>
                <c:pt idx="2351">
                  <c:v>271.33076923076902</c:v>
                </c:pt>
                <c:pt idx="2352">
                  <c:v>271.33076923076902</c:v>
                </c:pt>
                <c:pt idx="2353">
                  <c:v>271.33076923076902</c:v>
                </c:pt>
                <c:pt idx="2354">
                  <c:v>271.33076923076902</c:v>
                </c:pt>
                <c:pt idx="2355">
                  <c:v>271.33076923076902</c:v>
                </c:pt>
                <c:pt idx="2356">
                  <c:v>271.33076923076902</c:v>
                </c:pt>
                <c:pt idx="2357">
                  <c:v>271.33076923076902</c:v>
                </c:pt>
                <c:pt idx="2358">
                  <c:v>271.33076923076902</c:v>
                </c:pt>
                <c:pt idx="2359">
                  <c:v>271.33076923076902</c:v>
                </c:pt>
                <c:pt idx="2360">
                  <c:v>271.33076923076902</c:v>
                </c:pt>
                <c:pt idx="2361">
                  <c:v>271.33076923076902</c:v>
                </c:pt>
                <c:pt idx="2362">
                  <c:v>271.33076923076902</c:v>
                </c:pt>
                <c:pt idx="2363">
                  <c:v>271.33076923076902</c:v>
                </c:pt>
                <c:pt idx="2364">
                  <c:v>271.33076923076902</c:v>
                </c:pt>
                <c:pt idx="2365">
                  <c:v>271.33076923076902</c:v>
                </c:pt>
                <c:pt idx="2366">
                  <c:v>271.33076923076902</c:v>
                </c:pt>
                <c:pt idx="2367">
                  <c:v>271.33076923076902</c:v>
                </c:pt>
                <c:pt idx="2368">
                  <c:v>271.33076923076902</c:v>
                </c:pt>
                <c:pt idx="2369">
                  <c:v>271.33076923076902</c:v>
                </c:pt>
                <c:pt idx="2370">
                  <c:v>195.56153846153799</c:v>
                </c:pt>
                <c:pt idx="2371">
                  <c:v>195.56153846153799</c:v>
                </c:pt>
                <c:pt idx="2372">
                  <c:v>195.56153846153799</c:v>
                </c:pt>
                <c:pt idx="2373">
                  <c:v>195.56153846153799</c:v>
                </c:pt>
                <c:pt idx="2374">
                  <c:v>195.56153846153799</c:v>
                </c:pt>
                <c:pt idx="2375">
                  <c:v>195.56153846153799</c:v>
                </c:pt>
                <c:pt idx="2376">
                  <c:v>195.56153846153799</c:v>
                </c:pt>
                <c:pt idx="2377">
                  <c:v>195.56153846153799</c:v>
                </c:pt>
                <c:pt idx="2378">
                  <c:v>195.56153846153799</c:v>
                </c:pt>
                <c:pt idx="2379">
                  <c:v>195.56153846153799</c:v>
                </c:pt>
                <c:pt idx="2380">
                  <c:v>195.56153846153799</c:v>
                </c:pt>
                <c:pt idx="2381">
                  <c:v>195.56153846153799</c:v>
                </c:pt>
                <c:pt idx="2382">
                  <c:v>195.56153846153799</c:v>
                </c:pt>
                <c:pt idx="2383">
                  <c:v>195.56153846153799</c:v>
                </c:pt>
                <c:pt idx="2384">
                  <c:v>195.56153846153799</c:v>
                </c:pt>
                <c:pt idx="2385">
                  <c:v>195.56153846153799</c:v>
                </c:pt>
                <c:pt idx="2386">
                  <c:v>195.56153846153799</c:v>
                </c:pt>
                <c:pt idx="2387">
                  <c:v>195.56153846153799</c:v>
                </c:pt>
                <c:pt idx="2388">
                  <c:v>195.56153846153799</c:v>
                </c:pt>
                <c:pt idx="2389">
                  <c:v>195.56153846153799</c:v>
                </c:pt>
                <c:pt idx="2390">
                  <c:v>122.2</c:v>
                </c:pt>
                <c:pt idx="2391">
                  <c:v>122.2</c:v>
                </c:pt>
                <c:pt idx="2392">
                  <c:v>122.2</c:v>
                </c:pt>
                <c:pt idx="2393">
                  <c:v>122.2</c:v>
                </c:pt>
                <c:pt idx="2394">
                  <c:v>122.2</c:v>
                </c:pt>
                <c:pt idx="2395">
                  <c:v>122.2</c:v>
                </c:pt>
                <c:pt idx="2396">
                  <c:v>122.2</c:v>
                </c:pt>
                <c:pt idx="2397">
                  <c:v>122.2</c:v>
                </c:pt>
                <c:pt idx="2398">
                  <c:v>122.2</c:v>
                </c:pt>
                <c:pt idx="2399">
                  <c:v>122.2</c:v>
                </c:pt>
                <c:pt idx="2400">
                  <c:v>122.2</c:v>
                </c:pt>
                <c:pt idx="2401">
                  <c:v>122.2</c:v>
                </c:pt>
                <c:pt idx="2402">
                  <c:v>122.2</c:v>
                </c:pt>
                <c:pt idx="2403">
                  <c:v>122.2</c:v>
                </c:pt>
                <c:pt idx="2404">
                  <c:v>122.2</c:v>
                </c:pt>
                <c:pt idx="2405">
                  <c:v>122.2</c:v>
                </c:pt>
                <c:pt idx="2406">
                  <c:v>122.2</c:v>
                </c:pt>
                <c:pt idx="2407">
                  <c:v>122.2</c:v>
                </c:pt>
                <c:pt idx="2408">
                  <c:v>122.2</c:v>
                </c:pt>
                <c:pt idx="2409">
                  <c:v>122.2</c:v>
                </c:pt>
                <c:pt idx="2410">
                  <c:v>73.369230769230796</c:v>
                </c:pt>
                <c:pt idx="2411">
                  <c:v>73.369230769230796</c:v>
                </c:pt>
                <c:pt idx="2412">
                  <c:v>73.369230769230796</c:v>
                </c:pt>
                <c:pt idx="2413">
                  <c:v>73.369230769230796</c:v>
                </c:pt>
                <c:pt idx="2414">
                  <c:v>73.369230769230796</c:v>
                </c:pt>
                <c:pt idx="2415">
                  <c:v>73.369230769230796</c:v>
                </c:pt>
                <c:pt idx="2416">
                  <c:v>73.369230769230796</c:v>
                </c:pt>
                <c:pt idx="2417">
                  <c:v>73.369230769230796</c:v>
                </c:pt>
                <c:pt idx="2418">
                  <c:v>73.369230769230796</c:v>
                </c:pt>
                <c:pt idx="2419">
                  <c:v>73.369230769230796</c:v>
                </c:pt>
                <c:pt idx="2420">
                  <c:v>73.369230769230796</c:v>
                </c:pt>
                <c:pt idx="2421">
                  <c:v>73.369230769230796</c:v>
                </c:pt>
                <c:pt idx="2422">
                  <c:v>73.369230769230796</c:v>
                </c:pt>
                <c:pt idx="2423">
                  <c:v>73.369230769230796</c:v>
                </c:pt>
                <c:pt idx="2424">
                  <c:v>73.369230769230796</c:v>
                </c:pt>
                <c:pt idx="2425">
                  <c:v>73.369230769230796</c:v>
                </c:pt>
                <c:pt idx="2426">
                  <c:v>73.369230769230796</c:v>
                </c:pt>
                <c:pt idx="2427">
                  <c:v>73.369230769230796</c:v>
                </c:pt>
                <c:pt idx="2428">
                  <c:v>73.369230769230796</c:v>
                </c:pt>
                <c:pt idx="2429">
                  <c:v>73.369230769230796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8"/>
          <c:order val="8"/>
          <c:tx>
            <c:v>15 mA</c:v>
          </c:tx>
          <c:marker>
            <c:symbol val="none"/>
          </c:marker>
          <c:val>
            <c:numRef>
              <c:f>BigPixels_70KV_PMMA!$B$9:$CPA$9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614.11538461538498</c:v>
                </c:pt>
                <c:pt idx="201">
                  <c:v>614.11538461538498</c:v>
                </c:pt>
                <c:pt idx="202">
                  <c:v>614.11538461538498</c:v>
                </c:pt>
                <c:pt idx="203">
                  <c:v>614.11538461538498</c:v>
                </c:pt>
                <c:pt idx="204">
                  <c:v>614.11538461538498</c:v>
                </c:pt>
                <c:pt idx="205">
                  <c:v>614.11538461538498</c:v>
                </c:pt>
                <c:pt idx="206">
                  <c:v>614.11538461538498</c:v>
                </c:pt>
                <c:pt idx="207">
                  <c:v>614.11538461538498</c:v>
                </c:pt>
                <c:pt idx="208">
                  <c:v>614.11538461538498</c:v>
                </c:pt>
                <c:pt idx="209">
                  <c:v>614.11538461538498</c:v>
                </c:pt>
                <c:pt idx="210">
                  <c:v>614.11538461538498</c:v>
                </c:pt>
                <c:pt idx="211">
                  <c:v>614.11538461538498</c:v>
                </c:pt>
                <c:pt idx="212">
                  <c:v>614.11538461538498</c:v>
                </c:pt>
                <c:pt idx="213">
                  <c:v>614.11538461538498</c:v>
                </c:pt>
                <c:pt idx="214">
                  <c:v>614.11538461538498</c:v>
                </c:pt>
                <c:pt idx="215">
                  <c:v>614.11538461538498</c:v>
                </c:pt>
                <c:pt idx="216">
                  <c:v>614.11538461538498</c:v>
                </c:pt>
                <c:pt idx="217">
                  <c:v>614.11538461538498</c:v>
                </c:pt>
                <c:pt idx="218">
                  <c:v>614.11538461538498</c:v>
                </c:pt>
                <c:pt idx="219">
                  <c:v>614.11538461538498</c:v>
                </c:pt>
                <c:pt idx="220">
                  <c:v>1486.72307692308</c:v>
                </c:pt>
                <c:pt idx="221">
                  <c:v>1486.72307692308</c:v>
                </c:pt>
                <c:pt idx="222">
                  <c:v>1486.72307692308</c:v>
                </c:pt>
                <c:pt idx="223">
                  <c:v>1486.72307692308</c:v>
                </c:pt>
                <c:pt idx="224">
                  <c:v>1486.72307692308</c:v>
                </c:pt>
                <c:pt idx="225">
                  <c:v>1486.72307692308</c:v>
                </c:pt>
                <c:pt idx="226">
                  <c:v>1486.72307692308</c:v>
                </c:pt>
                <c:pt idx="227">
                  <c:v>1486.72307692308</c:v>
                </c:pt>
                <c:pt idx="228">
                  <c:v>1486.72307692308</c:v>
                </c:pt>
                <c:pt idx="229">
                  <c:v>1486.72307692308</c:v>
                </c:pt>
                <c:pt idx="230">
                  <c:v>1486.72307692308</c:v>
                </c:pt>
                <c:pt idx="231">
                  <c:v>1486.72307692308</c:v>
                </c:pt>
                <c:pt idx="232">
                  <c:v>1486.72307692308</c:v>
                </c:pt>
                <c:pt idx="233">
                  <c:v>1486.72307692308</c:v>
                </c:pt>
                <c:pt idx="234">
                  <c:v>1486.72307692308</c:v>
                </c:pt>
                <c:pt idx="235">
                  <c:v>1486.72307692308</c:v>
                </c:pt>
                <c:pt idx="236">
                  <c:v>1486.72307692308</c:v>
                </c:pt>
                <c:pt idx="237">
                  <c:v>1486.72307692308</c:v>
                </c:pt>
                <c:pt idx="238">
                  <c:v>1486.72307692308</c:v>
                </c:pt>
                <c:pt idx="239">
                  <c:v>1486.72307692308</c:v>
                </c:pt>
                <c:pt idx="240">
                  <c:v>1963.7615384615401</c:v>
                </c:pt>
                <c:pt idx="241">
                  <c:v>1963.7615384615401</c:v>
                </c:pt>
                <c:pt idx="242">
                  <c:v>1963.7615384615401</c:v>
                </c:pt>
                <c:pt idx="243">
                  <c:v>1963.7615384615401</c:v>
                </c:pt>
                <c:pt idx="244">
                  <c:v>1963.7615384615401</c:v>
                </c:pt>
                <c:pt idx="245">
                  <c:v>1963.7615384615401</c:v>
                </c:pt>
                <c:pt idx="246">
                  <c:v>1963.7615384615401</c:v>
                </c:pt>
                <c:pt idx="247">
                  <c:v>1963.7615384615401</c:v>
                </c:pt>
                <c:pt idx="248">
                  <c:v>1963.7615384615401</c:v>
                </c:pt>
                <c:pt idx="249">
                  <c:v>1963.7615384615401</c:v>
                </c:pt>
                <c:pt idx="250">
                  <c:v>1963.7615384615401</c:v>
                </c:pt>
                <c:pt idx="251">
                  <c:v>1963.7615384615401</c:v>
                </c:pt>
                <c:pt idx="252">
                  <c:v>1963.7615384615401</c:v>
                </c:pt>
                <c:pt idx="253">
                  <c:v>1963.7615384615401</c:v>
                </c:pt>
                <c:pt idx="254">
                  <c:v>1963.7615384615401</c:v>
                </c:pt>
                <c:pt idx="255">
                  <c:v>1963.7615384615401</c:v>
                </c:pt>
                <c:pt idx="256">
                  <c:v>1963.7615384615401</c:v>
                </c:pt>
                <c:pt idx="257">
                  <c:v>1963.7615384615401</c:v>
                </c:pt>
                <c:pt idx="258">
                  <c:v>1963.7615384615401</c:v>
                </c:pt>
                <c:pt idx="259">
                  <c:v>1963.7615384615401</c:v>
                </c:pt>
                <c:pt idx="260">
                  <c:v>2631.22307692308</c:v>
                </c:pt>
                <c:pt idx="261">
                  <c:v>2631.22307692308</c:v>
                </c:pt>
                <c:pt idx="262">
                  <c:v>2631.22307692308</c:v>
                </c:pt>
                <c:pt idx="263">
                  <c:v>2631.22307692308</c:v>
                </c:pt>
                <c:pt idx="264">
                  <c:v>2631.22307692308</c:v>
                </c:pt>
                <c:pt idx="265">
                  <c:v>2631.22307692308</c:v>
                </c:pt>
                <c:pt idx="266">
                  <c:v>2631.22307692308</c:v>
                </c:pt>
                <c:pt idx="267">
                  <c:v>2631.22307692308</c:v>
                </c:pt>
                <c:pt idx="268">
                  <c:v>2631.22307692308</c:v>
                </c:pt>
                <c:pt idx="269">
                  <c:v>2631.22307692308</c:v>
                </c:pt>
                <c:pt idx="270">
                  <c:v>2631.22307692308</c:v>
                </c:pt>
                <c:pt idx="271">
                  <c:v>2631.22307692308</c:v>
                </c:pt>
                <c:pt idx="272">
                  <c:v>2631.22307692308</c:v>
                </c:pt>
                <c:pt idx="273">
                  <c:v>2631.22307692308</c:v>
                </c:pt>
                <c:pt idx="274">
                  <c:v>2631.22307692308</c:v>
                </c:pt>
                <c:pt idx="275">
                  <c:v>2631.22307692308</c:v>
                </c:pt>
                <c:pt idx="276">
                  <c:v>2631.22307692308</c:v>
                </c:pt>
                <c:pt idx="277">
                  <c:v>2631.22307692308</c:v>
                </c:pt>
                <c:pt idx="278">
                  <c:v>2631.22307692308</c:v>
                </c:pt>
                <c:pt idx="279">
                  <c:v>2631.22307692308</c:v>
                </c:pt>
                <c:pt idx="280">
                  <c:v>3195.6692307692301</c:v>
                </c:pt>
                <c:pt idx="281">
                  <c:v>3195.6692307692301</c:v>
                </c:pt>
                <c:pt idx="282">
                  <c:v>3195.6692307692301</c:v>
                </c:pt>
                <c:pt idx="283">
                  <c:v>3195.6692307692301</c:v>
                </c:pt>
                <c:pt idx="284">
                  <c:v>3195.6692307692301</c:v>
                </c:pt>
                <c:pt idx="285">
                  <c:v>3195.6692307692301</c:v>
                </c:pt>
                <c:pt idx="286">
                  <c:v>3195.6692307692301</c:v>
                </c:pt>
                <c:pt idx="287">
                  <c:v>3195.6692307692301</c:v>
                </c:pt>
                <c:pt idx="288">
                  <c:v>3195.6692307692301</c:v>
                </c:pt>
                <c:pt idx="289">
                  <c:v>3195.6692307692301</c:v>
                </c:pt>
                <c:pt idx="290">
                  <c:v>3195.6692307692301</c:v>
                </c:pt>
                <c:pt idx="291">
                  <c:v>3195.6692307692301</c:v>
                </c:pt>
                <c:pt idx="292">
                  <c:v>3195.6692307692301</c:v>
                </c:pt>
                <c:pt idx="293">
                  <c:v>3195.6692307692301</c:v>
                </c:pt>
                <c:pt idx="294">
                  <c:v>3195.6692307692301</c:v>
                </c:pt>
                <c:pt idx="295">
                  <c:v>3195.6692307692301</c:v>
                </c:pt>
                <c:pt idx="296">
                  <c:v>3195.6692307692301</c:v>
                </c:pt>
                <c:pt idx="297">
                  <c:v>3195.6692307692301</c:v>
                </c:pt>
                <c:pt idx="298">
                  <c:v>3195.6692307692301</c:v>
                </c:pt>
                <c:pt idx="299">
                  <c:v>3195.6692307692301</c:v>
                </c:pt>
                <c:pt idx="300">
                  <c:v>3695.3307692307699</c:v>
                </c:pt>
                <c:pt idx="301">
                  <c:v>3695.3307692307699</c:v>
                </c:pt>
                <c:pt idx="302">
                  <c:v>3695.3307692307699</c:v>
                </c:pt>
                <c:pt idx="303">
                  <c:v>3695.3307692307699</c:v>
                </c:pt>
                <c:pt idx="304">
                  <c:v>3695.3307692307699</c:v>
                </c:pt>
                <c:pt idx="305">
                  <c:v>3695.3307692307699</c:v>
                </c:pt>
                <c:pt idx="306">
                  <c:v>3695.3307692307699</c:v>
                </c:pt>
                <c:pt idx="307">
                  <c:v>3695.3307692307699</c:v>
                </c:pt>
                <c:pt idx="308">
                  <c:v>3695.3307692307699</c:v>
                </c:pt>
                <c:pt idx="309">
                  <c:v>3695.3307692307699</c:v>
                </c:pt>
                <c:pt idx="310">
                  <c:v>3695.3307692307699</c:v>
                </c:pt>
                <c:pt idx="311">
                  <c:v>3695.3307692307699</c:v>
                </c:pt>
                <c:pt idx="312">
                  <c:v>3695.3307692307699</c:v>
                </c:pt>
                <c:pt idx="313">
                  <c:v>3695.3307692307699</c:v>
                </c:pt>
                <c:pt idx="314">
                  <c:v>3695.3307692307699</c:v>
                </c:pt>
                <c:pt idx="315">
                  <c:v>3695.3307692307699</c:v>
                </c:pt>
                <c:pt idx="316">
                  <c:v>3695.3307692307699</c:v>
                </c:pt>
                <c:pt idx="317">
                  <c:v>3695.3307692307699</c:v>
                </c:pt>
                <c:pt idx="318">
                  <c:v>3695.3307692307699</c:v>
                </c:pt>
                <c:pt idx="319">
                  <c:v>3695.3307692307699</c:v>
                </c:pt>
                <c:pt idx="320">
                  <c:v>4272.90769230769</c:v>
                </c:pt>
                <c:pt idx="321">
                  <c:v>4272.90769230769</c:v>
                </c:pt>
                <c:pt idx="322">
                  <c:v>4272.90769230769</c:v>
                </c:pt>
                <c:pt idx="323">
                  <c:v>4272.90769230769</c:v>
                </c:pt>
                <c:pt idx="324">
                  <c:v>4272.90769230769</c:v>
                </c:pt>
                <c:pt idx="325">
                  <c:v>4272.90769230769</c:v>
                </c:pt>
                <c:pt idx="326">
                  <c:v>4272.90769230769</c:v>
                </c:pt>
                <c:pt idx="327">
                  <c:v>4272.90769230769</c:v>
                </c:pt>
                <c:pt idx="328">
                  <c:v>4272.90769230769</c:v>
                </c:pt>
                <c:pt idx="329">
                  <c:v>4272.90769230769</c:v>
                </c:pt>
                <c:pt idx="330">
                  <c:v>4387.2846153846103</c:v>
                </c:pt>
                <c:pt idx="331">
                  <c:v>4387.2846153846103</c:v>
                </c:pt>
                <c:pt idx="332">
                  <c:v>4387.2846153846103</c:v>
                </c:pt>
                <c:pt idx="333">
                  <c:v>4387.2846153846103</c:v>
                </c:pt>
                <c:pt idx="334">
                  <c:v>4387.2846153846103</c:v>
                </c:pt>
                <c:pt idx="335">
                  <c:v>4387.2846153846103</c:v>
                </c:pt>
                <c:pt idx="336">
                  <c:v>4387.2846153846103</c:v>
                </c:pt>
                <c:pt idx="337">
                  <c:v>4387.2846153846103</c:v>
                </c:pt>
                <c:pt idx="338">
                  <c:v>4387.2846153846103</c:v>
                </c:pt>
                <c:pt idx="339">
                  <c:v>4387.2846153846103</c:v>
                </c:pt>
                <c:pt idx="340">
                  <c:v>4893.2846153846103</c:v>
                </c:pt>
                <c:pt idx="341">
                  <c:v>4893.2846153846103</c:v>
                </c:pt>
                <c:pt idx="342">
                  <c:v>4893.2846153846103</c:v>
                </c:pt>
                <c:pt idx="343">
                  <c:v>4893.2846153846103</c:v>
                </c:pt>
                <c:pt idx="344">
                  <c:v>4893.2846153846103</c:v>
                </c:pt>
                <c:pt idx="345">
                  <c:v>4893.2846153846103</c:v>
                </c:pt>
                <c:pt idx="346">
                  <c:v>4893.2846153846103</c:v>
                </c:pt>
                <c:pt idx="347">
                  <c:v>4893.2846153846103</c:v>
                </c:pt>
                <c:pt idx="348">
                  <c:v>4893.2846153846103</c:v>
                </c:pt>
                <c:pt idx="349">
                  <c:v>4893.2846153846103</c:v>
                </c:pt>
                <c:pt idx="350">
                  <c:v>4749.22307692307</c:v>
                </c:pt>
                <c:pt idx="351">
                  <c:v>4749.22307692307</c:v>
                </c:pt>
                <c:pt idx="352">
                  <c:v>4749.22307692307</c:v>
                </c:pt>
                <c:pt idx="353">
                  <c:v>4749.22307692307</c:v>
                </c:pt>
                <c:pt idx="354">
                  <c:v>4749.22307692307</c:v>
                </c:pt>
                <c:pt idx="355">
                  <c:v>4749.22307692307</c:v>
                </c:pt>
                <c:pt idx="356">
                  <c:v>4749.22307692307</c:v>
                </c:pt>
                <c:pt idx="357">
                  <c:v>4749.22307692307</c:v>
                </c:pt>
                <c:pt idx="358">
                  <c:v>4749.22307692307</c:v>
                </c:pt>
                <c:pt idx="359">
                  <c:v>4749.22307692307</c:v>
                </c:pt>
                <c:pt idx="360">
                  <c:v>5155.77692307692</c:v>
                </c:pt>
                <c:pt idx="361">
                  <c:v>5155.77692307692</c:v>
                </c:pt>
                <c:pt idx="362">
                  <c:v>5155.77692307692</c:v>
                </c:pt>
                <c:pt idx="363">
                  <c:v>5155.77692307692</c:v>
                </c:pt>
                <c:pt idx="364">
                  <c:v>5155.77692307692</c:v>
                </c:pt>
                <c:pt idx="365">
                  <c:v>5155.77692307692</c:v>
                </c:pt>
                <c:pt idx="366">
                  <c:v>5155.77692307692</c:v>
                </c:pt>
                <c:pt idx="367">
                  <c:v>5155.77692307692</c:v>
                </c:pt>
                <c:pt idx="368">
                  <c:v>5155.77692307692</c:v>
                </c:pt>
                <c:pt idx="369">
                  <c:v>5155.77692307692</c:v>
                </c:pt>
                <c:pt idx="370">
                  <c:v>5320.5692307692298</c:v>
                </c:pt>
                <c:pt idx="371">
                  <c:v>5320.5692307692298</c:v>
                </c:pt>
                <c:pt idx="372">
                  <c:v>5320.5692307692298</c:v>
                </c:pt>
                <c:pt idx="373">
                  <c:v>5320.5692307692298</c:v>
                </c:pt>
                <c:pt idx="374">
                  <c:v>5320.5692307692298</c:v>
                </c:pt>
                <c:pt idx="375">
                  <c:v>5320.5692307692298</c:v>
                </c:pt>
                <c:pt idx="376">
                  <c:v>5320.5692307692298</c:v>
                </c:pt>
                <c:pt idx="377">
                  <c:v>5320.5692307692298</c:v>
                </c:pt>
                <c:pt idx="378">
                  <c:v>5320.5692307692298</c:v>
                </c:pt>
                <c:pt idx="379">
                  <c:v>5320.5692307692298</c:v>
                </c:pt>
                <c:pt idx="380">
                  <c:v>5776.8</c:v>
                </c:pt>
                <c:pt idx="381">
                  <c:v>5776.8</c:v>
                </c:pt>
                <c:pt idx="382">
                  <c:v>5776.8</c:v>
                </c:pt>
                <c:pt idx="383">
                  <c:v>5776.8</c:v>
                </c:pt>
                <c:pt idx="384">
                  <c:v>5776.8</c:v>
                </c:pt>
                <c:pt idx="385">
                  <c:v>5776.8</c:v>
                </c:pt>
                <c:pt idx="386">
                  <c:v>5776.8</c:v>
                </c:pt>
                <c:pt idx="387">
                  <c:v>5776.8</c:v>
                </c:pt>
                <c:pt idx="388">
                  <c:v>5776.8</c:v>
                </c:pt>
                <c:pt idx="389">
                  <c:v>5776.8</c:v>
                </c:pt>
                <c:pt idx="390">
                  <c:v>5595.9615384615299</c:v>
                </c:pt>
                <c:pt idx="391">
                  <c:v>5595.9615384615299</c:v>
                </c:pt>
                <c:pt idx="392">
                  <c:v>5595.9615384615299</c:v>
                </c:pt>
                <c:pt idx="393">
                  <c:v>5595.9615384615299</c:v>
                </c:pt>
                <c:pt idx="394">
                  <c:v>5595.9615384615299</c:v>
                </c:pt>
                <c:pt idx="395">
                  <c:v>5595.9615384615299</c:v>
                </c:pt>
                <c:pt idx="396">
                  <c:v>5595.9615384615299</c:v>
                </c:pt>
                <c:pt idx="397">
                  <c:v>5595.9615384615299</c:v>
                </c:pt>
                <c:pt idx="398">
                  <c:v>5595.9615384615299</c:v>
                </c:pt>
                <c:pt idx="399">
                  <c:v>5595.9615384615299</c:v>
                </c:pt>
                <c:pt idx="400">
                  <c:v>5945.8538461538401</c:v>
                </c:pt>
                <c:pt idx="401">
                  <c:v>5945.8538461538401</c:v>
                </c:pt>
                <c:pt idx="402">
                  <c:v>5945.8538461538401</c:v>
                </c:pt>
                <c:pt idx="403">
                  <c:v>5945.8538461538401</c:v>
                </c:pt>
                <c:pt idx="404">
                  <c:v>5945.8538461538401</c:v>
                </c:pt>
                <c:pt idx="405">
                  <c:v>5945.8538461538401</c:v>
                </c:pt>
                <c:pt idx="406">
                  <c:v>5945.8538461538401</c:v>
                </c:pt>
                <c:pt idx="407">
                  <c:v>5945.8538461538401</c:v>
                </c:pt>
                <c:pt idx="408">
                  <c:v>5945.8538461538401</c:v>
                </c:pt>
                <c:pt idx="409">
                  <c:v>5945.8538461538401</c:v>
                </c:pt>
                <c:pt idx="410">
                  <c:v>5845.1230769230697</c:v>
                </c:pt>
                <c:pt idx="411">
                  <c:v>5845.1230769230697</c:v>
                </c:pt>
                <c:pt idx="412">
                  <c:v>5845.1230769230697</c:v>
                </c:pt>
                <c:pt idx="413">
                  <c:v>5845.1230769230697</c:v>
                </c:pt>
                <c:pt idx="414">
                  <c:v>5845.1230769230697</c:v>
                </c:pt>
                <c:pt idx="415">
                  <c:v>5845.1230769230697</c:v>
                </c:pt>
                <c:pt idx="416">
                  <c:v>5845.1230769230697</c:v>
                </c:pt>
                <c:pt idx="417">
                  <c:v>5845.1230769230697</c:v>
                </c:pt>
                <c:pt idx="418">
                  <c:v>5845.1230769230697</c:v>
                </c:pt>
                <c:pt idx="419">
                  <c:v>5845.1230769230697</c:v>
                </c:pt>
                <c:pt idx="420">
                  <c:v>6287.1769230769196</c:v>
                </c:pt>
                <c:pt idx="421">
                  <c:v>6287.1769230769196</c:v>
                </c:pt>
                <c:pt idx="422">
                  <c:v>6287.1769230769196</c:v>
                </c:pt>
                <c:pt idx="423">
                  <c:v>6287.1769230769196</c:v>
                </c:pt>
                <c:pt idx="424">
                  <c:v>6287.1769230769196</c:v>
                </c:pt>
                <c:pt idx="425">
                  <c:v>6287.1769230769196</c:v>
                </c:pt>
                <c:pt idx="426">
                  <c:v>6287.1769230769196</c:v>
                </c:pt>
                <c:pt idx="427">
                  <c:v>6287.1769230769196</c:v>
                </c:pt>
                <c:pt idx="428">
                  <c:v>6287.1769230769196</c:v>
                </c:pt>
                <c:pt idx="429">
                  <c:v>6287.1769230769196</c:v>
                </c:pt>
                <c:pt idx="430">
                  <c:v>6190.4384615384597</c:v>
                </c:pt>
                <c:pt idx="431">
                  <c:v>6190.4384615384597</c:v>
                </c:pt>
                <c:pt idx="432">
                  <c:v>6190.4384615384597</c:v>
                </c:pt>
                <c:pt idx="433">
                  <c:v>6190.4384615384597</c:v>
                </c:pt>
                <c:pt idx="434">
                  <c:v>6190.4384615384597</c:v>
                </c:pt>
                <c:pt idx="435">
                  <c:v>6190.4384615384597</c:v>
                </c:pt>
                <c:pt idx="436">
                  <c:v>6190.4384615384597</c:v>
                </c:pt>
                <c:pt idx="437">
                  <c:v>6190.4384615384597</c:v>
                </c:pt>
                <c:pt idx="438">
                  <c:v>6190.4384615384597</c:v>
                </c:pt>
                <c:pt idx="439">
                  <c:v>6190.4384615384597</c:v>
                </c:pt>
                <c:pt idx="440">
                  <c:v>6600.0461538461504</c:v>
                </c:pt>
                <c:pt idx="441">
                  <c:v>6600.0461538461504</c:v>
                </c:pt>
                <c:pt idx="442">
                  <c:v>6600.0461538461504</c:v>
                </c:pt>
                <c:pt idx="443">
                  <c:v>6600.0461538461504</c:v>
                </c:pt>
                <c:pt idx="444">
                  <c:v>6600.0461538461504</c:v>
                </c:pt>
                <c:pt idx="445">
                  <c:v>6600.0461538461504</c:v>
                </c:pt>
                <c:pt idx="446">
                  <c:v>6600.0461538461504</c:v>
                </c:pt>
                <c:pt idx="447">
                  <c:v>6600.0461538461504</c:v>
                </c:pt>
                <c:pt idx="448">
                  <c:v>6600.0461538461504</c:v>
                </c:pt>
                <c:pt idx="449">
                  <c:v>6600.0461538461504</c:v>
                </c:pt>
                <c:pt idx="450">
                  <c:v>6466.8384615384603</c:v>
                </c:pt>
                <c:pt idx="451">
                  <c:v>6466.8384615384603</c:v>
                </c:pt>
                <c:pt idx="452">
                  <c:v>6466.8384615384603</c:v>
                </c:pt>
                <c:pt idx="453">
                  <c:v>6466.8384615384603</c:v>
                </c:pt>
                <c:pt idx="454">
                  <c:v>6466.8384615384603</c:v>
                </c:pt>
                <c:pt idx="455">
                  <c:v>6466.8384615384603</c:v>
                </c:pt>
                <c:pt idx="456">
                  <c:v>6466.8384615384603</c:v>
                </c:pt>
                <c:pt idx="457">
                  <c:v>6466.8384615384603</c:v>
                </c:pt>
                <c:pt idx="458">
                  <c:v>6466.8384615384603</c:v>
                </c:pt>
                <c:pt idx="459">
                  <c:v>6466.8384615384603</c:v>
                </c:pt>
                <c:pt idx="460">
                  <c:v>6635.9</c:v>
                </c:pt>
                <c:pt idx="461">
                  <c:v>6635.9</c:v>
                </c:pt>
                <c:pt idx="462">
                  <c:v>6635.9</c:v>
                </c:pt>
                <c:pt idx="463">
                  <c:v>6635.9</c:v>
                </c:pt>
                <c:pt idx="464">
                  <c:v>6635.9</c:v>
                </c:pt>
                <c:pt idx="465">
                  <c:v>6635.9</c:v>
                </c:pt>
                <c:pt idx="466">
                  <c:v>6635.9</c:v>
                </c:pt>
                <c:pt idx="467">
                  <c:v>6635.9</c:v>
                </c:pt>
                <c:pt idx="468">
                  <c:v>6635.9</c:v>
                </c:pt>
                <c:pt idx="469">
                  <c:v>6635.9</c:v>
                </c:pt>
                <c:pt idx="470">
                  <c:v>6578.9846153846102</c:v>
                </c:pt>
                <c:pt idx="471">
                  <c:v>6578.9846153846102</c:v>
                </c:pt>
                <c:pt idx="472">
                  <c:v>6578.9846153846102</c:v>
                </c:pt>
                <c:pt idx="473">
                  <c:v>6578.9846153846102</c:v>
                </c:pt>
                <c:pt idx="474">
                  <c:v>6578.9846153846102</c:v>
                </c:pt>
                <c:pt idx="475">
                  <c:v>6578.9846153846102</c:v>
                </c:pt>
                <c:pt idx="476">
                  <c:v>6578.9846153846102</c:v>
                </c:pt>
                <c:pt idx="477">
                  <c:v>6578.9846153846102</c:v>
                </c:pt>
                <c:pt idx="478">
                  <c:v>6578.9846153846102</c:v>
                </c:pt>
                <c:pt idx="479">
                  <c:v>6578.9846153846102</c:v>
                </c:pt>
                <c:pt idx="480">
                  <c:v>6948.7461538461503</c:v>
                </c:pt>
                <c:pt idx="481">
                  <c:v>6948.7461538461503</c:v>
                </c:pt>
                <c:pt idx="482">
                  <c:v>6948.7461538461503</c:v>
                </c:pt>
                <c:pt idx="483">
                  <c:v>6948.7461538461503</c:v>
                </c:pt>
                <c:pt idx="484">
                  <c:v>6948.7461538461503</c:v>
                </c:pt>
                <c:pt idx="485">
                  <c:v>6948.7461538461503</c:v>
                </c:pt>
                <c:pt idx="486">
                  <c:v>6948.7461538461503</c:v>
                </c:pt>
                <c:pt idx="487">
                  <c:v>6948.7461538461503</c:v>
                </c:pt>
                <c:pt idx="488">
                  <c:v>6948.7461538461503</c:v>
                </c:pt>
                <c:pt idx="489">
                  <c:v>6948.7461538461503</c:v>
                </c:pt>
                <c:pt idx="490">
                  <c:v>6966.7384615384599</c:v>
                </c:pt>
                <c:pt idx="491">
                  <c:v>6966.7384615384599</c:v>
                </c:pt>
                <c:pt idx="492">
                  <c:v>6966.7384615384599</c:v>
                </c:pt>
                <c:pt idx="493">
                  <c:v>6966.7384615384599</c:v>
                </c:pt>
                <c:pt idx="494">
                  <c:v>6966.7384615384599</c:v>
                </c:pt>
                <c:pt idx="495">
                  <c:v>6966.7384615384599</c:v>
                </c:pt>
                <c:pt idx="496">
                  <c:v>6966.7384615384599</c:v>
                </c:pt>
                <c:pt idx="497">
                  <c:v>6966.7384615384599</c:v>
                </c:pt>
                <c:pt idx="498">
                  <c:v>6966.7384615384599</c:v>
                </c:pt>
                <c:pt idx="499">
                  <c:v>6966.7384615384599</c:v>
                </c:pt>
                <c:pt idx="500">
                  <c:v>6885.2</c:v>
                </c:pt>
                <c:pt idx="501">
                  <c:v>6885.2</c:v>
                </c:pt>
                <c:pt idx="502">
                  <c:v>6885.2</c:v>
                </c:pt>
                <c:pt idx="503">
                  <c:v>6885.2</c:v>
                </c:pt>
                <c:pt idx="504">
                  <c:v>6885.2</c:v>
                </c:pt>
                <c:pt idx="505">
                  <c:v>6885.2</c:v>
                </c:pt>
                <c:pt idx="506">
                  <c:v>6885.2</c:v>
                </c:pt>
                <c:pt idx="507">
                  <c:v>6885.2</c:v>
                </c:pt>
                <c:pt idx="508">
                  <c:v>6885.2</c:v>
                </c:pt>
                <c:pt idx="509">
                  <c:v>6885.2</c:v>
                </c:pt>
                <c:pt idx="510">
                  <c:v>6949.4</c:v>
                </c:pt>
                <c:pt idx="511">
                  <c:v>6949.4</c:v>
                </c:pt>
                <c:pt idx="512">
                  <c:v>6949.4</c:v>
                </c:pt>
                <c:pt idx="513">
                  <c:v>6949.4</c:v>
                </c:pt>
                <c:pt idx="514">
                  <c:v>6949.4</c:v>
                </c:pt>
                <c:pt idx="515">
                  <c:v>6949.4</c:v>
                </c:pt>
                <c:pt idx="516">
                  <c:v>6949.4</c:v>
                </c:pt>
                <c:pt idx="517">
                  <c:v>6949.4</c:v>
                </c:pt>
                <c:pt idx="518">
                  <c:v>6949.4</c:v>
                </c:pt>
                <c:pt idx="519">
                  <c:v>6949.4</c:v>
                </c:pt>
                <c:pt idx="520">
                  <c:v>6995.3076923076896</c:v>
                </c:pt>
                <c:pt idx="521">
                  <c:v>6995.3076923076896</c:v>
                </c:pt>
                <c:pt idx="522">
                  <c:v>6995.3076923076896</c:v>
                </c:pt>
                <c:pt idx="523">
                  <c:v>6995.3076923076896</c:v>
                </c:pt>
                <c:pt idx="524">
                  <c:v>6995.3076923076896</c:v>
                </c:pt>
                <c:pt idx="525">
                  <c:v>6995.3076923076896</c:v>
                </c:pt>
                <c:pt idx="526">
                  <c:v>6995.3076923076896</c:v>
                </c:pt>
                <c:pt idx="527">
                  <c:v>6995.3076923076896</c:v>
                </c:pt>
                <c:pt idx="528">
                  <c:v>6995.3076923076896</c:v>
                </c:pt>
                <c:pt idx="529">
                  <c:v>6995.3076923076896</c:v>
                </c:pt>
                <c:pt idx="530">
                  <c:v>7075.8230769230704</c:v>
                </c:pt>
                <c:pt idx="531">
                  <c:v>7075.8230769230704</c:v>
                </c:pt>
                <c:pt idx="532">
                  <c:v>7075.8230769230704</c:v>
                </c:pt>
                <c:pt idx="533">
                  <c:v>7075.8230769230704</c:v>
                </c:pt>
                <c:pt idx="534">
                  <c:v>7075.8230769230704</c:v>
                </c:pt>
                <c:pt idx="535">
                  <c:v>7075.8230769230704</c:v>
                </c:pt>
                <c:pt idx="536">
                  <c:v>7075.8230769230704</c:v>
                </c:pt>
                <c:pt idx="537">
                  <c:v>7075.8230769230704</c:v>
                </c:pt>
                <c:pt idx="538">
                  <c:v>7075.8230769230704</c:v>
                </c:pt>
                <c:pt idx="539">
                  <c:v>7075.8230769230704</c:v>
                </c:pt>
                <c:pt idx="540">
                  <c:v>7180.5307692307597</c:v>
                </c:pt>
                <c:pt idx="541">
                  <c:v>7180.5307692307597</c:v>
                </c:pt>
                <c:pt idx="542">
                  <c:v>7180.5307692307597</c:v>
                </c:pt>
                <c:pt idx="543">
                  <c:v>7180.5307692307597</c:v>
                </c:pt>
                <c:pt idx="544">
                  <c:v>7180.5307692307597</c:v>
                </c:pt>
                <c:pt idx="545">
                  <c:v>7180.5307692307597</c:v>
                </c:pt>
                <c:pt idx="546">
                  <c:v>7180.5307692307597</c:v>
                </c:pt>
                <c:pt idx="547">
                  <c:v>7180.5307692307597</c:v>
                </c:pt>
                <c:pt idx="548">
                  <c:v>7180.5307692307597</c:v>
                </c:pt>
                <c:pt idx="549">
                  <c:v>7180.5307692307597</c:v>
                </c:pt>
                <c:pt idx="550">
                  <c:v>7445.0538461538399</c:v>
                </c:pt>
                <c:pt idx="551">
                  <c:v>7445.0538461538399</c:v>
                </c:pt>
                <c:pt idx="552">
                  <c:v>7445.0538461538399</c:v>
                </c:pt>
                <c:pt idx="553">
                  <c:v>7445.0538461538399</c:v>
                </c:pt>
                <c:pt idx="554">
                  <c:v>7445.0538461538399</c:v>
                </c:pt>
                <c:pt idx="555">
                  <c:v>7445.0538461538399</c:v>
                </c:pt>
                <c:pt idx="556">
                  <c:v>7445.0538461538399</c:v>
                </c:pt>
                <c:pt idx="557">
                  <c:v>7445.0538461538399</c:v>
                </c:pt>
                <c:pt idx="558">
                  <c:v>7445.0538461538399</c:v>
                </c:pt>
                <c:pt idx="559">
                  <c:v>7445.0538461538399</c:v>
                </c:pt>
                <c:pt idx="560">
                  <c:v>7616.4692307692303</c:v>
                </c:pt>
                <c:pt idx="561">
                  <c:v>7616.4692307692303</c:v>
                </c:pt>
                <c:pt idx="562">
                  <c:v>7616.4692307692303</c:v>
                </c:pt>
                <c:pt idx="563">
                  <c:v>7616.4692307692303</c:v>
                </c:pt>
                <c:pt idx="564">
                  <c:v>7616.4692307692303</c:v>
                </c:pt>
                <c:pt idx="565">
                  <c:v>7616.4692307692303</c:v>
                </c:pt>
                <c:pt idx="566">
                  <c:v>7616.4692307692303</c:v>
                </c:pt>
                <c:pt idx="567">
                  <c:v>7616.4692307692303</c:v>
                </c:pt>
                <c:pt idx="568">
                  <c:v>7616.4692307692303</c:v>
                </c:pt>
                <c:pt idx="569">
                  <c:v>7616.4692307692303</c:v>
                </c:pt>
                <c:pt idx="570">
                  <c:v>7898.5538461538399</c:v>
                </c:pt>
                <c:pt idx="571">
                  <c:v>7898.5538461538399</c:v>
                </c:pt>
                <c:pt idx="572">
                  <c:v>7898.5538461538399</c:v>
                </c:pt>
                <c:pt idx="573">
                  <c:v>7898.5538461538399</c:v>
                </c:pt>
                <c:pt idx="574">
                  <c:v>7898.5538461538399</c:v>
                </c:pt>
                <c:pt idx="575">
                  <c:v>7898.5538461538399</c:v>
                </c:pt>
                <c:pt idx="576">
                  <c:v>7898.5538461538399</c:v>
                </c:pt>
                <c:pt idx="577">
                  <c:v>7898.5538461538399</c:v>
                </c:pt>
                <c:pt idx="578">
                  <c:v>7898.5538461538399</c:v>
                </c:pt>
                <c:pt idx="579">
                  <c:v>7898.5538461538399</c:v>
                </c:pt>
                <c:pt idx="580">
                  <c:v>8180.3692307692299</c:v>
                </c:pt>
                <c:pt idx="581">
                  <c:v>8180.3692307692299</c:v>
                </c:pt>
                <c:pt idx="582">
                  <c:v>8180.3692307692299</c:v>
                </c:pt>
                <c:pt idx="583">
                  <c:v>8180.3692307692299</c:v>
                </c:pt>
                <c:pt idx="584">
                  <c:v>8180.3692307692299</c:v>
                </c:pt>
                <c:pt idx="585">
                  <c:v>8180.3692307692299</c:v>
                </c:pt>
                <c:pt idx="586">
                  <c:v>8180.3692307692299</c:v>
                </c:pt>
                <c:pt idx="587">
                  <c:v>8180.3692307692299</c:v>
                </c:pt>
                <c:pt idx="588">
                  <c:v>8180.3692307692299</c:v>
                </c:pt>
                <c:pt idx="589">
                  <c:v>8180.3692307692299</c:v>
                </c:pt>
                <c:pt idx="590">
                  <c:v>8815.2615384615401</c:v>
                </c:pt>
                <c:pt idx="591">
                  <c:v>8815.2615384615401</c:v>
                </c:pt>
                <c:pt idx="592">
                  <c:v>8815.2615384615401</c:v>
                </c:pt>
                <c:pt idx="593">
                  <c:v>8815.2615384615401</c:v>
                </c:pt>
                <c:pt idx="594">
                  <c:v>8815.2615384615401</c:v>
                </c:pt>
                <c:pt idx="595">
                  <c:v>8815.2615384615401</c:v>
                </c:pt>
                <c:pt idx="596">
                  <c:v>8815.2615384615401</c:v>
                </c:pt>
                <c:pt idx="597">
                  <c:v>8815.2615384615401</c:v>
                </c:pt>
                <c:pt idx="598">
                  <c:v>8815.2615384615401</c:v>
                </c:pt>
                <c:pt idx="599">
                  <c:v>8815.2615384615401</c:v>
                </c:pt>
                <c:pt idx="600">
                  <c:v>9171.0846153846105</c:v>
                </c:pt>
                <c:pt idx="601">
                  <c:v>9171.0846153846105</c:v>
                </c:pt>
                <c:pt idx="602">
                  <c:v>9171.0846153846105</c:v>
                </c:pt>
                <c:pt idx="603">
                  <c:v>9171.0846153846105</c:v>
                </c:pt>
                <c:pt idx="604">
                  <c:v>9171.0846153846105</c:v>
                </c:pt>
                <c:pt idx="605">
                  <c:v>9171.0846153846105</c:v>
                </c:pt>
                <c:pt idx="606">
                  <c:v>9171.0846153846105</c:v>
                </c:pt>
                <c:pt idx="607">
                  <c:v>9171.0846153846105</c:v>
                </c:pt>
                <c:pt idx="608">
                  <c:v>9171.0846153846105</c:v>
                </c:pt>
                <c:pt idx="609">
                  <c:v>9171.0846153846105</c:v>
                </c:pt>
                <c:pt idx="610">
                  <c:v>10174.538461538499</c:v>
                </c:pt>
                <c:pt idx="611">
                  <c:v>10174.538461538499</c:v>
                </c:pt>
                <c:pt idx="612">
                  <c:v>10174.538461538499</c:v>
                </c:pt>
                <c:pt idx="613">
                  <c:v>10174.538461538499</c:v>
                </c:pt>
                <c:pt idx="614">
                  <c:v>10174.538461538499</c:v>
                </c:pt>
                <c:pt idx="615">
                  <c:v>10174.538461538499</c:v>
                </c:pt>
                <c:pt idx="616">
                  <c:v>10174.538461538499</c:v>
                </c:pt>
                <c:pt idx="617">
                  <c:v>10174.538461538499</c:v>
                </c:pt>
                <c:pt idx="618">
                  <c:v>10174.538461538499</c:v>
                </c:pt>
                <c:pt idx="619">
                  <c:v>10174.538461538499</c:v>
                </c:pt>
                <c:pt idx="620">
                  <c:v>10607.4538461538</c:v>
                </c:pt>
                <c:pt idx="621">
                  <c:v>10607.4538461538</c:v>
                </c:pt>
                <c:pt idx="622">
                  <c:v>10607.4538461538</c:v>
                </c:pt>
                <c:pt idx="623">
                  <c:v>10607.4538461538</c:v>
                </c:pt>
                <c:pt idx="624">
                  <c:v>10607.4538461538</c:v>
                </c:pt>
                <c:pt idx="625">
                  <c:v>10607.4538461538</c:v>
                </c:pt>
                <c:pt idx="626">
                  <c:v>10607.4538461538</c:v>
                </c:pt>
                <c:pt idx="627">
                  <c:v>10607.4538461538</c:v>
                </c:pt>
                <c:pt idx="628">
                  <c:v>10607.4538461538</c:v>
                </c:pt>
                <c:pt idx="629">
                  <c:v>10607.4538461538</c:v>
                </c:pt>
                <c:pt idx="630">
                  <c:v>11098.1307692308</c:v>
                </c:pt>
                <c:pt idx="631">
                  <c:v>11098.1307692308</c:v>
                </c:pt>
                <c:pt idx="632">
                  <c:v>11098.1307692308</c:v>
                </c:pt>
                <c:pt idx="633">
                  <c:v>11098.1307692308</c:v>
                </c:pt>
                <c:pt idx="634">
                  <c:v>11098.1307692308</c:v>
                </c:pt>
                <c:pt idx="635">
                  <c:v>11098.1307692308</c:v>
                </c:pt>
                <c:pt idx="636">
                  <c:v>11098.1307692308</c:v>
                </c:pt>
                <c:pt idx="637">
                  <c:v>11098.1307692308</c:v>
                </c:pt>
                <c:pt idx="638">
                  <c:v>11098.1307692308</c:v>
                </c:pt>
                <c:pt idx="639">
                  <c:v>11098.1307692308</c:v>
                </c:pt>
                <c:pt idx="640">
                  <c:v>11663.907692307699</c:v>
                </c:pt>
                <c:pt idx="641">
                  <c:v>11663.907692307699</c:v>
                </c:pt>
                <c:pt idx="642">
                  <c:v>11663.907692307699</c:v>
                </c:pt>
                <c:pt idx="643">
                  <c:v>11663.907692307699</c:v>
                </c:pt>
                <c:pt idx="644">
                  <c:v>11663.907692307699</c:v>
                </c:pt>
                <c:pt idx="645">
                  <c:v>11663.907692307699</c:v>
                </c:pt>
                <c:pt idx="646">
                  <c:v>11663.907692307699</c:v>
                </c:pt>
                <c:pt idx="647">
                  <c:v>11663.907692307699</c:v>
                </c:pt>
                <c:pt idx="648">
                  <c:v>11663.907692307699</c:v>
                </c:pt>
                <c:pt idx="649">
                  <c:v>11663.907692307699</c:v>
                </c:pt>
                <c:pt idx="650">
                  <c:v>12335.2076923077</c:v>
                </c:pt>
                <c:pt idx="651">
                  <c:v>12335.2076923077</c:v>
                </c:pt>
                <c:pt idx="652">
                  <c:v>12335.2076923077</c:v>
                </c:pt>
                <c:pt idx="653">
                  <c:v>12335.2076923077</c:v>
                </c:pt>
                <c:pt idx="654">
                  <c:v>12335.2076923077</c:v>
                </c:pt>
                <c:pt idx="655">
                  <c:v>12335.2076923077</c:v>
                </c:pt>
                <c:pt idx="656">
                  <c:v>12335.2076923077</c:v>
                </c:pt>
                <c:pt idx="657">
                  <c:v>12335.2076923077</c:v>
                </c:pt>
                <c:pt idx="658">
                  <c:v>12335.2076923077</c:v>
                </c:pt>
                <c:pt idx="659">
                  <c:v>12335.2076923077</c:v>
                </c:pt>
                <c:pt idx="660">
                  <c:v>12868.2307692308</c:v>
                </c:pt>
                <c:pt idx="661">
                  <c:v>12868.2307692308</c:v>
                </c:pt>
                <c:pt idx="662">
                  <c:v>12868.2307692308</c:v>
                </c:pt>
                <c:pt idx="663">
                  <c:v>12868.2307692308</c:v>
                </c:pt>
                <c:pt idx="664">
                  <c:v>12868.2307692308</c:v>
                </c:pt>
                <c:pt idx="665">
                  <c:v>12868.2307692308</c:v>
                </c:pt>
                <c:pt idx="666">
                  <c:v>12868.2307692308</c:v>
                </c:pt>
                <c:pt idx="667">
                  <c:v>12868.2307692308</c:v>
                </c:pt>
                <c:pt idx="668">
                  <c:v>12868.2307692308</c:v>
                </c:pt>
                <c:pt idx="669">
                  <c:v>12868.2307692308</c:v>
                </c:pt>
                <c:pt idx="670">
                  <c:v>13626.9692307692</c:v>
                </c:pt>
                <c:pt idx="671">
                  <c:v>13626.9692307692</c:v>
                </c:pt>
                <c:pt idx="672">
                  <c:v>13626.9692307692</c:v>
                </c:pt>
                <c:pt idx="673">
                  <c:v>13626.9692307692</c:v>
                </c:pt>
                <c:pt idx="674">
                  <c:v>13626.9692307692</c:v>
                </c:pt>
                <c:pt idx="675">
                  <c:v>13626.9692307692</c:v>
                </c:pt>
                <c:pt idx="676">
                  <c:v>13626.9692307692</c:v>
                </c:pt>
                <c:pt idx="677">
                  <c:v>13626.9692307692</c:v>
                </c:pt>
                <c:pt idx="678">
                  <c:v>13626.9692307692</c:v>
                </c:pt>
                <c:pt idx="679">
                  <c:v>13626.9692307692</c:v>
                </c:pt>
                <c:pt idx="680">
                  <c:v>14393.615384615399</c:v>
                </c:pt>
                <c:pt idx="681">
                  <c:v>14393.615384615399</c:v>
                </c:pt>
                <c:pt idx="682">
                  <c:v>14393.615384615399</c:v>
                </c:pt>
                <c:pt idx="683">
                  <c:v>14393.615384615399</c:v>
                </c:pt>
                <c:pt idx="684">
                  <c:v>14393.615384615399</c:v>
                </c:pt>
                <c:pt idx="685">
                  <c:v>14393.615384615399</c:v>
                </c:pt>
                <c:pt idx="686">
                  <c:v>14393.615384615399</c:v>
                </c:pt>
                <c:pt idx="687">
                  <c:v>14393.615384615399</c:v>
                </c:pt>
                <c:pt idx="688">
                  <c:v>14393.615384615399</c:v>
                </c:pt>
                <c:pt idx="689">
                  <c:v>14393.615384615399</c:v>
                </c:pt>
                <c:pt idx="690">
                  <c:v>15154.8461538461</c:v>
                </c:pt>
                <c:pt idx="691">
                  <c:v>15154.8461538461</c:v>
                </c:pt>
                <c:pt idx="692">
                  <c:v>15154.8461538461</c:v>
                </c:pt>
                <c:pt idx="693">
                  <c:v>15154.8461538461</c:v>
                </c:pt>
                <c:pt idx="694">
                  <c:v>15154.8461538461</c:v>
                </c:pt>
                <c:pt idx="695">
                  <c:v>15154.8461538461</c:v>
                </c:pt>
                <c:pt idx="696">
                  <c:v>15154.8461538461</c:v>
                </c:pt>
                <c:pt idx="697">
                  <c:v>15154.8461538461</c:v>
                </c:pt>
                <c:pt idx="698">
                  <c:v>15154.8461538461</c:v>
                </c:pt>
                <c:pt idx="699">
                  <c:v>15154.8461538461</c:v>
                </c:pt>
                <c:pt idx="700">
                  <c:v>16077.7692307692</c:v>
                </c:pt>
                <c:pt idx="701">
                  <c:v>16077.7692307692</c:v>
                </c:pt>
                <c:pt idx="702">
                  <c:v>16077.7692307692</c:v>
                </c:pt>
                <c:pt idx="703">
                  <c:v>16077.7692307692</c:v>
                </c:pt>
                <c:pt idx="704">
                  <c:v>16077.7692307692</c:v>
                </c:pt>
                <c:pt idx="705">
                  <c:v>16077.7692307692</c:v>
                </c:pt>
                <c:pt idx="706">
                  <c:v>16077.7692307692</c:v>
                </c:pt>
                <c:pt idx="707">
                  <c:v>16077.7692307692</c:v>
                </c:pt>
                <c:pt idx="708">
                  <c:v>16077.7692307692</c:v>
                </c:pt>
                <c:pt idx="709">
                  <c:v>16077.7692307692</c:v>
                </c:pt>
                <c:pt idx="710">
                  <c:v>16984.523076923098</c:v>
                </c:pt>
                <c:pt idx="711">
                  <c:v>16984.523076923098</c:v>
                </c:pt>
                <c:pt idx="712">
                  <c:v>16984.523076923098</c:v>
                </c:pt>
                <c:pt idx="713">
                  <c:v>16984.523076923098</c:v>
                </c:pt>
                <c:pt idx="714">
                  <c:v>16984.523076923098</c:v>
                </c:pt>
                <c:pt idx="715">
                  <c:v>16984.523076923098</c:v>
                </c:pt>
                <c:pt idx="716">
                  <c:v>16984.523076923098</c:v>
                </c:pt>
                <c:pt idx="717">
                  <c:v>16984.523076923098</c:v>
                </c:pt>
                <c:pt idx="718">
                  <c:v>16984.523076923098</c:v>
                </c:pt>
                <c:pt idx="719">
                  <c:v>16984.523076923098</c:v>
                </c:pt>
                <c:pt idx="720">
                  <c:v>18860.9230769231</c:v>
                </c:pt>
                <c:pt idx="721">
                  <c:v>18860.9230769231</c:v>
                </c:pt>
                <c:pt idx="722">
                  <c:v>18860.9230769231</c:v>
                </c:pt>
                <c:pt idx="723">
                  <c:v>18860.9230769231</c:v>
                </c:pt>
                <c:pt idx="724">
                  <c:v>18860.9230769231</c:v>
                </c:pt>
                <c:pt idx="725">
                  <c:v>18860.9230769231</c:v>
                </c:pt>
                <c:pt idx="726">
                  <c:v>18860.9230769231</c:v>
                </c:pt>
                <c:pt idx="727">
                  <c:v>18860.9230769231</c:v>
                </c:pt>
                <c:pt idx="728">
                  <c:v>18860.9230769231</c:v>
                </c:pt>
                <c:pt idx="729">
                  <c:v>18860.9230769231</c:v>
                </c:pt>
                <c:pt idx="730">
                  <c:v>19902.1384615385</c:v>
                </c:pt>
                <c:pt idx="731">
                  <c:v>19902.1384615385</c:v>
                </c:pt>
                <c:pt idx="732">
                  <c:v>19902.1384615385</c:v>
                </c:pt>
                <c:pt idx="733">
                  <c:v>19902.1384615385</c:v>
                </c:pt>
                <c:pt idx="734">
                  <c:v>19902.1384615385</c:v>
                </c:pt>
                <c:pt idx="735">
                  <c:v>19902.1384615385</c:v>
                </c:pt>
                <c:pt idx="736">
                  <c:v>19902.1384615385</c:v>
                </c:pt>
                <c:pt idx="737">
                  <c:v>19902.1384615385</c:v>
                </c:pt>
                <c:pt idx="738">
                  <c:v>19902.1384615385</c:v>
                </c:pt>
                <c:pt idx="739">
                  <c:v>19902.1384615385</c:v>
                </c:pt>
                <c:pt idx="740">
                  <c:v>22388.9153846154</c:v>
                </c:pt>
                <c:pt idx="741">
                  <c:v>22388.9153846154</c:v>
                </c:pt>
                <c:pt idx="742">
                  <c:v>22388.9153846154</c:v>
                </c:pt>
                <c:pt idx="743">
                  <c:v>22388.9153846154</c:v>
                </c:pt>
                <c:pt idx="744">
                  <c:v>22388.9153846154</c:v>
                </c:pt>
                <c:pt idx="745">
                  <c:v>22388.9153846154</c:v>
                </c:pt>
                <c:pt idx="746">
                  <c:v>22388.9153846154</c:v>
                </c:pt>
                <c:pt idx="747">
                  <c:v>22388.9153846154</c:v>
                </c:pt>
                <c:pt idx="748">
                  <c:v>22388.9153846154</c:v>
                </c:pt>
                <c:pt idx="749">
                  <c:v>22388.9153846154</c:v>
                </c:pt>
                <c:pt idx="750">
                  <c:v>23228.238461538502</c:v>
                </c:pt>
                <c:pt idx="751">
                  <c:v>23228.238461538502</c:v>
                </c:pt>
                <c:pt idx="752">
                  <c:v>23228.238461538502</c:v>
                </c:pt>
                <c:pt idx="753">
                  <c:v>23228.238461538502</c:v>
                </c:pt>
                <c:pt idx="754">
                  <c:v>23228.238461538502</c:v>
                </c:pt>
                <c:pt idx="755">
                  <c:v>23228.238461538502</c:v>
                </c:pt>
                <c:pt idx="756">
                  <c:v>23228.238461538502</c:v>
                </c:pt>
                <c:pt idx="757">
                  <c:v>23228.238461538502</c:v>
                </c:pt>
                <c:pt idx="758">
                  <c:v>23228.238461538502</c:v>
                </c:pt>
                <c:pt idx="759">
                  <c:v>23228.238461538502</c:v>
                </c:pt>
                <c:pt idx="760">
                  <c:v>24436.5</c:v>
                </c:pt>
                <c:pt idx="761">
                  <c:v>24436.5</c:v>
                </c:pt>
                <c:pt idx="762">
                  <c:v>24436.5</c:v>
                </c:pt>
                <c:pt idx="763">
                  <c:v>24436.5</c:v>
                </c:pt>
                <c:pt idx="764">
                  <c:v>24436.5</c:v>
                </c:pt>
                <c:pt idx="765">
                  <c:v>24436.5</c:v>
                </c:pt>
                <c:pt idx="766">
                  <c:v>24436.5</c:v>
                </c:pt>
                <c:pt idx="767">
                  <c:v>24436.5</c:v>
                </c:pt>
                <c:pt idx="768">
                  <c:v>24436.5</c:v>
                </c:pt>
                <c:pt idx="769">
                  <c:v>24436.5</c:v>
                </c:pt>
                <c:pt idx="770">
                  <c:v>25464.2153846154</c:v>
                </c:pt>
                <c:pt idx="771">
                  <c:v>25464.2153846154</c:v>
                </c:pt>
                <c:pt idx="772">
                  <c:v>25464.2153846154</c:v>
                </c:pt>
                <c:pt idx="773">
                  <c:v>25464.2153846154</c:v>
                </c:pt>
                <c:pt idx="774">
                  <c:v>25464.2153846154</c:v>
                </c:pt>
                <c:pt idx="775">
                  <c:v>25464.2153846154</c:v>
                </c:pt>
                <c:pt idx="776">
                  <c:v>25464.2153846154</c:v>
                </c:pt>
                <c:pt idx="777">
                  <c:v>25464.2153846154</c:v>
                </c:pt>
                <c:pt idx="778">
                  <c:v>25464.2153846154</c:v>
                </c:pt>
                <c:pt idx="779">
                  <c:v>25464.2153846154</c:v>
                </c:pt>
                <c:pt idx="780">
                  <c:v>26500.907692307701</c:v>
                </c:pt>
                <c:pt idx="781">
                  <c:v>26500.907692307701</c:v>
                </c:pt>
                <c:pt idx="782">
                  <c:v>26500.907692307701</c:v>
                </c:pt>
                <c:pt idx="783">
                  <c:v>26500.907692307701</c:v>
                </c:pt>
                <c:pt idx="784">
                  <c:v>26500.907692307701</c:v>
                </c:pt>
                <c:pt idx="785">
                  <c:v>26500.907692307701</c:v>
                </c:pt>
                <c:pt idx="786">
                  <c:v>26500.907692307701</c:v>
                </c:pt>
                <c:pt idx="787">
                  <c:v>26500.907692307701</c:v>
                </c:pt>
                <c:pt idx="788">
                  <c:v>26500.907692307701</c:v>
                </c:pt>
                <c:pt idx="789">
                  <c:v>26500.907692307701</c:v>
                </c:pt>
                <c:pt idx="790">
                  <c:v>27279.676923076899</c:v>
                </c:pt>
                <c:pt idx="791">
                  <c:v>27279.676923076899</c:v>
                </c:pt>
                <c:pt idx="792">
                  <c:v>27279.676923076899</c:v>
                </c:pt>
                <c:pt idx="793">
                  <c:v>27279.676923076899</c:v>
                </c:pt>
                <c:pt idx="794">
                  <c:v>27279.676923076899</c:v>
                </c:pt>
                <c:pt idx="795">
                  <c:v>27279.676923076899</c:v>
                </c:pt>
                <c:pt idx="796">
                  <c:v>27279.676923076899</c:v>
                </c:pt>
                <c:pt idx="797">
                  <c:v>27279.676923076899</c:v>
                </c:pt>
                <c:pt idx="798">
                  <c:v>27279.676923076899</c:v>
                </c:pt>
                <c:pt idx="799">
                  <c:v>27279.676923076899</c:v>
                </c:pt>
                <c:pt idx="800">
                  <c:v>28294.1615384615</c:v>
                </c:pt>
                <c:pt idx="801">
                  <c:v>28294.1615384615</c:v>
                </c:pt>
                <c:pt idx="802">
                  <c:v>28294.1615384615</c:v>
                </c:pt>
                <c:pt idx="803">
                  <c:v>28294.1615384615</c:v>
                </c:pt>
                <c:pt idx="804">
                  <c:v>28294.1615384615</c:v>
                </c:pt>
                <c:pt idx="805">
                  <c:v>28294.1615384615</c:v>
                </c:pt>
                <c:pt idx="806">
                  <c:v>28294.1615384615</c:v>
                </c:pt>
                <c:pt idx="807">
                  <c:v>28294.1615384615</c:v>
                </c:pt>
                <c:pt idx="808">
                  <c:v>28294.1615384615</c:v>
                </c:pt>
                <c:pt idx="809">
                  <c:v>28294.1615384615</c:v>
                </c:pt>
                <c:pt idx="810">
                  <c:v>28996.430769230799</c:v>
                </c:pt>
                <c:pt idx="811">
                  <c:v>28996.430769230799</c:v>
                </c:pt>
                <c:pt idx="812">
                  <c:v>28996.430769230799</c:v>
                </c:pt>
                <c:pt idx="813">
                  <c:v>28996.430769230799</c:v>
                </c:pt>
                <c:pt idx="814">
                  <c:v>28996.430769230799</c:v>
                </c:pt>
                <c:pt idx="815">
                  <c:v>28996.430769230799</c:v>
                </c:pt>
                <c:pt idx="816">
                  <c:v>28996.430769230799</c:v>
                </c:pt>
                <c:pt idx="817">
                  <c:v>28996.430769230799</c:v>
                </c:pt>
                <c:pt idx="818">
                  <c:v>28996.430769230799</c:v>
                </c:pt>
                <c:pt idx="819">
                  <c:v>28996.430769230799</c:v>
                </c:pt>
                <c:pt idx="820">
                  <c:v>29873.6615384615</c:v>
                </c:pt>
                <c:pt idx="821">
                  <c:v>29873.6615384615</c:v>
                </c:pt>
                <c:pt idx="822">
                  <c:v>29873.6615384615</c:v>
                </c:pt>
                <c:pt idx="823">
                  <c:v>29873.6615384615</c:v>
                </c:pt>
                <c:pt idx="824">
                  <c:v>29873.6615384615</c:v>
                </c:pt>
                <c:pt idx="825">
                  <c:v>29873.6615384615</c:v>
                </c:pt>
                <c:pt idx="826">
                  <c:v>29873.6615384615</c:v>
                </c:pt>
                <c:pt idx="827">
                  <c:v>29873.6615384615</c:v>
                </c:pt>
                <c:pt idx="828">
                  <c:v>29873.6615384615</c:v>
                </c:pt>
                <c:pt idx="829">
                  <c:v>29873.6615384615</c:v>
                </c:pt>
                <c:pt idx="830">
                  <c:v>30553.261538461498</c:v>
                </c:pt>
                <c:pt idx="831">
                  <c:v>30553.261538461498</c:v>
                </c:pt>
                <c:pt idx="832">
                  <c:v>30553.261538461498</c:v>
                </c:pt>
                <c:pt idx="833">
                  <c:v>30553.261538461498</c:v>
                </c:pt>
                <c:pt idx="834">
                  <c:v>30553.261538461498</c:v>
                </c:pt>
                <c:pt idx="835">
                  <c:v>30553.261538461498</c:v>
                </c:pt>
                <c:pt idx="836">
                  <c:v>30553.261538461498</c:v>
                </c:pt>
                <c:pt idx="837">
                  <c:v>30553.261538461498</c:v>
                </c:pt>
                <c:pt idx="838">
                  <c:v>30553.261538461498</c:v>
                </c:pt>
                <c:pt idx="839">
                  <c:v>30553.261538461498</c:v>
                </c:pt>
                <c:pt idx="840">
                  <c:v>31398.069230769201</c:v>
                </c:pt>
                <c:pt idx="841">
                  <c:v>31398.069230769201</c:v>
                </c:pt>
                <c:pt idx="842">
                  <c:v>31398.069230769201</c:v>
                </c:pt>
                <c:pt idx="843">
                  <c:v>31398.069230769201</c:v>
                </c:pt>
                <c:pt idx="844">
                  <c:v>31398.069230769201</c:v>
                </c:pt>
                <c:pt idx="845">
                  <c:v>31398.069230769201</c:v>
                </c:pt>
                <c:pt idx="846">
                  <c:v>31398.069230769201</c:v>
                </c:pt>
                <c:pt idx="847">
                  <c:v>31398.069230769201</c:v>
                </c:pt>
                <c:pt idx="848">
                  <c:v>31398.069230769201</c:v>
                </c:pt>
                <c:pt idx="849">
                  <c:v>31398.069230769201</c:v>
                </c:pt>
                <c:pt idx="850">
                  <c:v>32765.976923076902</c:v>
                </c:pt>
                <c:pt idx="851">
                  <c:v>32765.976923076902</c:v>
                </c:pt>
                <c:pt idx="852">
                  <c:v>32765.976923076902</c:v>
                </c:pt>
                <c:pt idx="853">
                  <c:v>32765.976923076902</c:v>
                </c:pt>
                <c:pt idx="854">
                  <c:v>32765.976923076902</c:v>
                </c:pt>
                <c:pt idx="855">
                  <c:v>32765.976923076902</c:v>
                </c:pt>
                <c:pt idx="856">
                  <c:v>32765.976923076902</c:v>
                </c:pt>
                <c:pt idx="857">
                  <c:v>32765.976923076902</c:v>
                </c:pt>
                <c:pt idx="858">
                  <c:v>32765.976923076902</c:v>
                </c:pt>
                <c:pt idx="859">
                  <c:v>32765.976923076902</c:v>
                </c:pt>
                <c:pt idx="860">
                  <c:v>33461.453846153803</c:v>
                </c:pt>
                <c:pt idx="861">
                  <c:v>33461.453846153803</c:v>
                </c:pt>
                <c:pt idx="862">
                  <c:v>33461.453846153803</c:v>
                </c:pt>
                <c:pt idx="863">
                  <c:v>33461.453846153803</c:v>
                </c:pt>
                <c:pt idx="864">
                  <c:v>33461.453846153803</c:v>
                </c:pt>
                <c:pt idx="865">
                  <c:v>33461.453846153803</c:v>
                </c:pt>
                <c:pt idx="866">
                  <c:v>33461.453846153803</c:v>
                </c:pt>
                <c:pt idx="867">
                  <c:v>33461.453846153803</c:v>
                </c:pt>
                <c:pt idx="868">
                  <c:v>33461.453846153803</c:v>
                </c:pt>
                <c:pt idx="869">
                  <c:v>33461.453846153803</c:v>
                </c:pt>
                <c:pt idx="870">
                  <c:v>34874.992307692301</c:v>
                </c:pt>
                <c:pt idx="871">
                  <c:v>34874.992307692301</c:v>
                </c:pt>
                <c:pt idx="872">
                  <c:v>34874.992307692301</c:v>
                </c:pt>
                <c:pt idx="873">
                  <c:v>34874.992307692301</c:v>
                </c:pt>
                <c:pt idx="874">
                  <c:v>34874.992307692301</c:v>
                </c:pt>
                <c:pt idx="875">
                  <c:v>34874.992307692301</c:v>
                </c:pt>
                <c:pt idx="876">
                  <c:v>34874.992307692301</c:v>
                </c:pt>
                <c:pt idx="877">
                  <c:v>34874.992307692301</c:v>
                </c:pt>
                <c:pt idx="878">
                  <c:v>34874.992307692301</c:v>
                </c:pt>
                <c:pt idx="879">
                  <c:v>34874.992307692301</c:v>
                </c:pt>
                <c:pt idx="880">
                  <c:v>35295.4153846154</c:v>
                </c:pt>
                <c:pt idx="881">
                  <c:v>35295.4153846154</c:v>
                </c:pt>
                <c:pt idx="882">
                  <c:v>35295.4153846154</c:v>
                </c:pt>
                <c:pt idx="883">
                  <c:v>35295.4153846154</c:v>
                </c:pt>
                <c:pt idx="884">
                  <c:v>35295.4153846154</c:v>
                </c:pt>
                <c:pt idx="885">
                  <c:v>35295.4153846154</c:v>
                </c:pt>
                <c:pt idx="886">
                  <c:v>35295.4153846154</c:v>
                </c:pt>
                <c:pt idx="887">
                  <c:v>35295.4153846154</c:v>
                </c:pt>
                <c:pt idx="888">
                  <c:v>35295.4153846154</c:v>
                </c:pt>
                <c:pt idx="889">
                  <c:v>35295.4153846154</c:v>
                </c:pt>
                <c:pt idx="890">
                  <c:v>35997.307692307702</c:v>
                </c:pt>
                <c:pt idx="891">
                  <c:v>35997.307692307702</c:v>
                </c:pt>
                <c:pt idx="892">
                  <c:v>35997.307692307702</c:v>
                </c:pt>
                <c:pt idx="893">
                  <c:v>35997.307692307702</c:v>
                </c:pt>
                <c:pt idx="894">
                  <c:v>35997.307692307702</c:v>
                </c:pt>
                <c:pt idx="895">
                  <c:v>35997.307692307702</c:v>
                </c:pt>
                <c:pt idx="896">
                  <c:v>35997.307692307702</c:v>
                </c:pt>
                <c:pt idx="897">
                  <c:v>35997.307692307702</c:v>
                </c:pt>
                <c:pt idx="898">
                  <c:v>35997.307692307702</c:v>
                </c:pt>
                <c:pt idx="899">
                  <c:v>35997.307692307702</c:v>
                </c:pt>
                <c:pt idx="900">
                  <c:v>36386.9153846154</c:v>
                </c:pt>
                <c:pt idx="901">
                  <c:v>36386.9153846154</c:v>
                </c:pt>
                <c:pt idx="902">
                  <c:v>36386.9153846154</c:v>
                </c:pt>
                <c:pt idx="903">
                  <c:v>36386.9153846154</c:v>
                </c:pt>
                <c:pt idx="904">
                  <c:v>36386.9153846154</c:v>
                </c:pt>
                <c:pt idx="905">
                  <c:v>36386.9153846154</c:v>
                </c:pt>
                <c:pt idx="906">
                  <c:v>36386.9153846154</c:v>
                </c:pt>
                <c:pt idx="907">
                  <c:v>36386.9153846154</c:v>
                </c:pt>
                <c:pt idx="908">
                  <c:v>36386.9153846154</c:v>
                </c:pt>
                <c:pt idx="909">
                  <c:v>36386.9153846154</c:v>
                </c:pt>
                <c:pt idx="910">
                  <c:v>36601.046153846102</c:v>
                </c:pt>
                <c:pt idx="911">
                  <c:v>36601.046153846102</c:v>
                </c:pt>
                <c:pt idx="912">
                  <c:v>36601.046153846102</c:v>
                </c:pt>
                <c:pt idx="913">
                  <c:v>36601.046153846102</c:v>
                </c:pt>
                <c:pt idx="914">
                  <c:v>36601.046153846102</c:v>
                </c:pt>
                <c:pt idx="915">
                  <c:v>36601.046153846102</c:v>
                </c:pt>
                <c:pt idx="916">
                  <c:v>36601.046153846102</c:v>
                </c:pt>
                <c:pt idx="917">
                  <c:v>36601.046153846102</c:v>
                </c:pt>
                <c:pt idx="918">
                  <c:v>36601.046153846102</c:v>
                </c:pt>
                <c:pt idx="919">
                  <c:v>36601.046153846102</c:v>
                </c:pt>
                <c:pt idx="920">
                  <c:v>36682.061538461501</c:v>
                </c:pt>
                <c:pt idx="921">
                  <c:v>36682.061538461501</c:v>
                </c:pt>
                <c:pt idx="922">
                  <c:v>36682.061538461501</c:v>
                </c:pt>
                <c:pt idx="923">
                  <c:v>36682.061538461501</c:v>
                </c:pt>
                <c:pt idx="924">
                  <c:v>36682.061538461501</c:v>
                </c:pt>
                <c:pt idx="925">
                  <c:v>36682.061538461501</c:v>
                </c:pt>
                <c:pt idx="926">
                  <c:v>36682.061538461501</c:v>
                </c:pt>
                <c:pt idx="927">
                  <c:v>36682.061538461501</c:v>
                </c:pt>
                <c:pt idx="928">
                  <c:v>36682.061538461501</c:v>
                </c:pt>
                <c:pt idx="929">
                  <c:v>36682.061538461501</c:v>
                </c:pt>
                <c:pt idx="930">
                  <c:v>36774.1</c:v>
                </c:pt>
                <c:pt idx="931">
                  <c:v>36774.1</c:v>
                </c:pt>
                <c:pt idx="932">
                  <c:v>36774.1</c:v>
                </c:pt>
                <c:pt idx="933">
                  <c:v>36774.1</c:v>
                </c:pt>
                <c:pt idx="934">
                  <c:v>36774.1</c:v>
                </c:pt>
                <c:pt idx="935">
                  <c:v>36774.1</c:v>
                </c:pt>
                <c:pt idx="936">
                  <c:v>36774.1</c:v>
                </c:pt>
                <c:pt idx="937">
                  <c:v>36774.1</c:v>
                </c:pt>
                <c:pt idx="938">
                  <c:v>36774.1</c:v>
                </c:pt>
                <c:pt idx="939">
                  <c:v>36774.1</c:v>
                </c:pt>
                <c:pt idx="940">
                  <c:v>36681.846153846098</c:v>
                </c:pt>
                <c:pt idx="941">
                  <c:v>36681.846153846098</c:v>
                </c:pt>
                <c:pt idx="942">
                  <c:v>36681.846153846098</c:v>
                </c:pt>
                <c:pt idx="943">
                  <c:v>36681.846153846098</c:v>
                </c:pt>
                <c:pt idx="944">
                  <c:v>36681.846153846098</c:v>
                </c:pt>
                <c:pt idx="945">
                  <c:v>36681.846153846098</c:v>
                </c:pt>
                <c:pt idx="946">
                  <c:v>36681.846153846098</c:v>
                </c:pt>
                <c:pt idx="947">
                  <c:v>36681.846153846098</c:v>
                </c:pt>
                <c:pt idx="948">
                  <c:v>36681.846153846098</c:v>
                </c:pt>
                <c:pt idx="949">
                  <c:v>36681.846153846098</c:v>
                </c:pt>
                <c:pt idx="950">
                  <c:v>36656.5</c:v>
                </c:pt>
                <c:pt idx="951">
                  <c:v>36656.5</c:v>
                </c:pt>
                <c:pt idx="952">
                  <c:v>36656.5</c:v>
                </c:pt>
                <c:pt idx="953">
                  <c:v>36656.5</c:v>
                </c:pt>
                <c:pt idx="954">
                  <c:v>36656.5</c:v>
                </c:pt>
                <c:pt idx="955">
                  <c:v>36656.5</c:v>
                </c:pt>
                <c:pt idx="956">
                  <c:v>36656.5</c:v>
                </c:pt>
                <c:pt idx="957">
                  <c:v>36656.5</c:v>
                </c:pt>
                <c:pt idx="958">
                  <c:v>36656.5</c:v>
                </c:pt>
                <c:pt idx="959">
                  <c:v>36656.5</c:v>
                </c:pt>
                <c:pt idx="960">
                  <c:v>36462.715384615403</c:v>
                </c:pt>
                <c:pt idx="961">
                  <c:v>36462.715384615403</c:v>
                </c:pt>
                <c:pt idx="962">
                  <c:v>36462.715384615403</c:v>
                </c:pt>
                <c:pt idx="963">
                  <c:v>36462.715384615403</c:v>
                </c:pt>
                <c:pt idx="964">
                  <c:v>36462.715384615403</c:v>
                </c:pt>
                <c:pt idx="965">
                  <c:v>36462.715384615403</c:v>
                </c:pt>
                <c:pt idx="966">
                  <c:v>36462.715384615403</c:v>
                </c:pt>
                <c:pt idx="967">
                  <c:v>36462.715384615403</c:v>
                </c:pt>
                <c:pt idx="968">
                  <c:v>36462.715384615403</c:v>
                </c:pt>
                <c:pt idx="969">
                  <c:v>36462.715384615403</c:v>
                </c:pt>
                <c:pt idx="970">
                  <c:v>36320.030769230798</c:v>
                </c:pt>
                <c:pt idx="971">
                  <c:v>36320.030769230798</c:v>
                </c:pt>
                <c:pt idx="972">
                  <c:v>36320.030769230798</c:v>
                </c:pt>
                <c:pt idx="973">
                  <c:v>36320.030769230798</c:v>
                </c:pt>
                <c:pt idx="974">
                  <c:v>36320.030769230798</c:v>
                </c:pt>
                <c:pt idx="975">
                  <c:v>36320.030769230798</c:v>
                </c:pt>
                <c:pt idx="976">
                  <c:v>36320.030769230798</c:v>
                </c:pt>
                <c:pt idx="977">
                  <c:v>36320.030769230798</c:v>
                </c:pt>
                <c:pt idx="978">
                  <c:v>36320.030769230798</c:v>
                </c:pt>
                <c:pt idx="979">
                  <c:v>36320.030769230798</c:v>
                </c:pt>
                <c:pt idx="980">
                  <c:v>35890.407692307701</c:v>
                </c:pt>
                <c:pt idx="981">
                  <c:v>35890.407692307701</c:v>
                </c:pt>
                <c:pt idx="982">
                  <c:v>35890.407692307701</c:v>
                </c:pt>
                <c:pt idx="983">
                  <c:v>35890.407692307701</c:v>
                </c:pt>
                <c:pt idx="984">
                  <c:v>35890.407692307701</c:v>
                </c:pt>
                <c:pt idx="985">
                  <c:v>35890.407692307701</c:v>
                </c:pt>
                <c:pt idx="986">
                  <c:v>35890.407692307701</c:v>
                </c:pt>
                <c:pt idx="987">
                  <c:v>35890.407692307701</c:v>
                </c:pt>
                <c:pt idx="988">
                  <c:v>35890.407692307701</c:v>
                </c:pt>
                <c:pt idx="989">
                  <c:v>35890.407692307701</c:v>
                </c:pt>
                <c:pt idx="990">
                  <c:v>35541.307692307702</c:v>
                </c:pt>
                <c:pt idx="991">
                  <c:v>35541.307692307702</c:v>
                </c:pt>
                <c:pt idx="992">
                  <c:v>35541.307692307702</c:v>
                </c:pt>
                <c:pt idx="993">
                  <c:v>35541.307692307702</c:v>
                </c:pt>
                <c:pt idx="994">
                  <c:v>35541.307692307702</c:v>
                </c:pt>
                <c:pt idx="995">
                  <c:v>35541.307692307702</c:v>
                </c:pt>
                <c:pt idx="996">
                  <c:v>35541.307692307702</c:v>
                </c:pt>
                <c:pt idx="997">
                  <c:v>35541.307692307702</c:v>
                </c:pt>
                <c:pt idx="998">
                  <c:v>35541.307692307702</c:v>
                </c:pt>
                <c:pt idx="999">
                  <c:v>35541.307692307702</c:v>
                </c:pt>
                <c:pt idx="1000">
                  <c:v>34633.5846153846</c:v>
                </c:pt>
                <c:pt idx="1001">
                  <c:v>34633.5846153846</c:v>
                </c:pt>
                <c:pt idx="1002">
                  <c:v>34633.5846153846</c:v>
                </c:pt>
                <c:pt idx="1003">
                  <c:v>34633.5846153846</c:v>
                </c:pt>
                <c:pt idx="1004">
                  <c:v>34633.5846153846</c:v>
                </c:pt>
                <c:pt idx="1005">
                  <c:v>34633.5846153846</c:v>
                </c:pt>
                <c:pt idx="1006">
                  <c:v>34633.5846153846</c:v>
                </c:pt>
                <c:pt idx="1007">
                  <c:v>34633.5846153846</c:v>
                </c:pt>
                <c:pt idx="1008">
                  <c:v>34633.5846153846</c:v>
                </c:pt>
                <c:pt idx="1009">
                  <c:v>34633.5846153846</c:v>
                </c:pt>
                <c:pt idx="1010">
                  <c:v>34236.807692307702</c:v>
                </c:pt>
                <c:pt idx="1011">
                  <c:v>34236.807692307702</c:v>
                </c:pt>
                <c:pt idx="1012">
                  <c:v>34236.807692307702</c:v>
                </c:pt>
                <c:pt idx="1013">
                  <c:v>34236.807692307702</c:v>
                </c:pt>
                <c:pt idx="1014">
                  <c:v>34236.807692307702</c:v>
                </c:pt>
                <c:pt idx="1015">
                  <c:v>34236.807692307702</c:v>
                </c:pt>
                <c:pt idx="1016">
                  <c:v>34236.807692307702</c:v>
                </c:pt>
                <c:pt idx="1017">
                  <c:v>34236.807692307702</c:v>
                </c:pt>
                <c:pt idx="1018">
                  <c:v>34236.807692307702</c:v>
                </c:pt>
                <c:pt idx="1019">
                  <c:v>34236.807692307702</c:v>
                </c:pt>
                <c:pt idx="1020">
                  <c:v>33795.692307692298</c:v>
                </c:pt>
                <c:pt idx="1021">
                  <c:v>33795.692307692298</c:v>
                </c:pt>
                <c:pt idx="1022">
                  <c:v>33795.692307692298</c:v>
                </c:pt>
                <c:pt idx="1023">
                  <c:v>33795.692307692298</c:v>
                </c:pt>
                <c:pt idx="1024">
                  <c:v>33795.692307692298</c:v>
                </c:pt>
                <c:pt idx="1025">
                  <c:v>33795.692307692298</c:v>
                </c:pt>
                <c:pt idx="1026">
                  <c:v>33795.692307692298</c:v>
                </c:pt>
                <c:pt idx="1027">
                  <c:v>33795.692307692298</c:v>
                </c:pt>
                <c:pt idx="1028">
                  <c:v>33795.692307692298</c:v>
                </c:pt>
                <c:pt idx="1029">
                  <c:v>33795.692307692298</c:v>
                </c:pt>
                <c:pt idx="1030">
                  <c:v>33312.1538461538</c:v>
                </c:pt>
                <c:pt idx="1031">
                  <c:v>33312.1538461538</c:v>
                </c:pt>
                <c:pt idx="1032">
                  <c:v>33312.1538461538</c:v>
                </c:pt>
                <c:pt idx="1033">
                  <c:v>33312.1538461538</c:v>
                </c:pt>
                <c:pt idx="1034">
                  <c:v>33312.1538461538</c:v>
                </c:pt>
                <c:pt idx="1035">
                  <c:v>33312.1538461538</c:v>
                </c:pt>
                <c:pt idx="1036">
                  <c:v>33312.1538461538</c:v>
                </c:pt>
                <c:pt idx="1037">
                  <c:v>33312.1538461538</c:v>
                </c:pt>
                <c:pt idx="1038">
                  <c:v>33312.1538461538</c:v>
                </c:pt>
                <c:pt idx="1039">
                  <c:v>33312.1538461538</c:v>
                </c:pt>
                <c:pt idx="1040">
                  <c:v>32819.784615384597</c:v>
                </c:pt>
                <c:pt idx="1041">
                  <c:v>32819.784615384597</c:v>
                </c:pt>
                <c:pt idx="1042">
                  <c:v>32819.784615384597</c:v>
                </c:pt>
                <c:pt idx="1043">
                  <c:v>32819.784615384597</c:v>
                </c:pt>
                <c:pt idx="1044">
                  <c:v>32819.784615384597</c:v>
                </c:pt>
                <c:pt idx="1045">
                  <c:v>32819.784615384597</c:v>
                </c:pt>
                <c:pt idx="1046">
                  <c:v>32819.784615384597</c:v>
                </c:pt>
                <c:pt idx="1047">
                  <c:v>32819.784615384597</c:v>
                </c:pt>
                <c:pt idx="1048">
                  <c:v>32819.784615384597</c:v>
                </c:pt>
                <c:pt idx="1049">
                  <c:v>32819.784615384597</c:v>
                </c:pt>
                <c:pt idx="1050">
                  <c:v>32432.0461538462</c:v>
                </c:pt>
                <c:pt idx="1051">
                  <c:v>32432.0461538462</c:v>
                </c:pt>
                <c:pt idx="1052">
                  <c:v>32432.0461538462</c:v>
                </c:pt>
                <c:pt idx="1053">
                  <c:v>32432.0461538462</c:v>
                </c:pt>
                <c:pt idx="1054">
                  <c:v>32432.0461538462</c:v>
                </c:pt>
                <c:pt idx="1055">
                  <c:v>32432.0461538462</c:v>
                </c:pt>
                <c:pt idx="1056">
                  <c:v>32432.0461538462</c:v>
                </c:pt>
                <c:pt idx="1057">
                  <c:v>32432.0461538462</c:v>
                </c:pt>
                <c:pt idx="1058">
                  <c:v>32432.0461538462</c:v>
                </c:pt>
                <c:pt idx="1059">
                  <c:v>32432.0461538462</c:v>
                </c:pt>
                <c:pt idx="1060">
                  <c:v>31872.5461538462</c:v>
                </c:pt>
                <c:pt idx="1061">
                  <c:v>31872.5461538462</c:v>
                </c:pt>
                <c:pt idx="1062">
                  <c:v>31872.5461538462</c:v>
                </c:pt>
                <c:pt idx="1063">
                  <c:v>31872.5461538462</c:v>
                </c:pt>
                <c:pt idx="1064">
                  <c:v>31872.5461538462</c:v>
                </c:pt>
                <c:pt idx="1065">
                  <c:v>31872.5461538462</c:v>
                </c:pt>
                <c:pt idx="1066">
                  <c:v>31872.5461538462</c:v>
                </c:pt>
                <c:pt idx="1067">
                  <c:v>31872.5461538462</c:v>
                </c:pt>
                <c:pt idx="1068">
                  <c:v>31872.5461538462</c:v>
                </c:pt>
                <c:pt idx="1069">
                  <c:v>31872.5461538462</c:v>
                </c:pt>
                <c:pt idx="1070">
                  <c:v>31346.400000000001</c:v>
                </c:pt>
                <c:pt idx="1071">
                  <c:v>31346.400000000001</c:v>
                </c:pt>
                <c:pt idx="1072">
                  <c:v>31346.400000000001</c:v>
                </c:pt>
                <c:pt idx="1073">
                  <c:v>31346.400000000001</c:v>
                </c:pt>
                <c:pt idx="1074">
                  <c:v>31346.400000000001</c:v>
                </c:pt>
                <c:pt idx="1075">
                  <c:v>31346.400000000001</c:v>
                </c:pt>
                <c:pt idx="1076">
                  <c:v>31346.400000000001</c:v>
                </c:pt>
                <c:pt idx="1077">
                  <c:v>31346.400000000001</c:v>
                </c:pt>
                <c:pt idx="1078">
                  <c:v>31346.400000000001</c:v>
                </c:pt>
                <c:pt idx="1079">
                  <c:v>31346.400000000001</c:v>
                </c:pt>
                <c:pt idx="1080">
                  <c:v>30802.607692307702</c:v>
                </c:pt>
                <c:pt idx="1081">
                  <c:v>30802.607692307702</c:v>
                </c:pt>
                <c:pt idx="1082">
                  <c:v>30802.607692307702</c:v>
                </c:pt>
                <c:pt idx="1083">
                  <c:v>30802.607692307702</c:v>
                </c:pt>
                <c:pt idx="1084">
                  <c:v>30802.607692307702</c:v>
                </c:pt>
                <c:pt idx="1085">
                  <c:v>30802.607692307702</c:v>
                </c:pt>
                <c:pt idx="1086">
                  <c:v>30802.607692307702</c:v>
                </c:pt>
                <c:pt idx="1087">
                  <c:v>30802.607692307702</c:v>
                </c:pt>
                <c:pt idx="1088">
                  <c:v>30802.607692307702</c:v>
                </c:pt>
                <c:pt idx="1089">
                  <c:v>30802.607692307702</c:v>
                </c:pt>
                <c:pt idx="1090">
                  <c:v>30203.6538461538</c:v>
                </c:pt>
                <c:pt idx="1091">
                  <c:v>30203.6538461538</c:v>
                </c:pt>
                <c:pt idx="1092">
                  <c:v>30203.6538461538</c:v>
                </c:pt>
                <c:pt idx="1093">
                  <c:v>30203.6538461538</c:v>
                </c:pt>
                <c:pt idx="1094">
                  <c:v>30203.6538461538</c:v>
                </c:pt>
                <c:pt idx="1095">
                  <c:v>30203.6538461538</c:v>
                </c:pt>
                <c:pt idx="1096">
                  <c:v>30203.6538461538</c:v>
                </c:pt>
                <c:pt idx="1097">
                  <c:v>30203.6538461538</c:v>
                </c:pt>
                <c:pt idx="1098">
                  <c:v>30203.6538461538</c:v>
                </c:pt>
                <c:pt idx="1099">
                  <c:v>30203.6538461538</c:v>
                </c:pt>
                <c:pt idx="1100">
                  <c:v>29540.438461538401</c:v>
                </c:pt>
                <c:pt idx="1101">
                  <c:v>29540.438461538401</c:v>
                </c:pt>
                <c:pt idx="1102">
                  <c:v>29540.438461538401</c:v>
                </c:pt>
                <c:pt idx="1103">
                  <c:v>29540.438461538401</c:v>
                </c:pt>
                <c:pt idx="1104">
                  <c:v>29540.438461538401</c:v>
                </c:pt>
                <c:pt idx="1105">
                  <c:v>29540.438461538401</c:v>
                </c:pt>
                <c:pt idx="1106">
                  <c:v>29540.438461538401</c:v>
                </c:pt>
                <c:pt idx="1107">
                  <c:v>29540.438461538401</c:v>
                </c:pt>
                <c:pt idx="1108">
                  <c:v>29540.438461538401</c:v>
                </c:pt>
                <c:pt idx="1109">
                  <c:v>29540.438461538401</c:v>
                </c:pt>
                <c:pt idx="1110">
                  <c:v>28337.746153846099</c:v>
                </c:pt>
                <c:pt idx="1111">
                  <c:v>28337.746153846099</c:v>
                </c:pt>
                <c:pt idx="1112">
                  <c:v>28337.746153846099</c:v>
                </c:pt>
                <c:pt idx="1113">
                  <c:v>28337.746153846099</c:v>
                </c:pt>
                <c:pt idx="1114">
                  <c:v>28337.746153846099</c:v>
                </c:pt>
                <c:pt idx="1115">
                  <c:v>28337.746153846099</c:v>
                </c:pt>
                <c:pt idx="1116">
                  <c:v>28337.746153846099</c:v>
                </c:pt>
                <c:pt idx="1117">
                  <c:v>28337.746153846099</c:v>
                </c:pt>
                <c:pt idx="1118">
                  <c:v>28337.746153846099</c:v>
                </c:pt>
                <c:pt idx="1119">
                  <c:v>28337.746153846099</c:v>
                </c:pt>
                <c:pt idx="1120">
                  <c:v>27742.261538461498</c:v>
                </c:pt>
                <c:pt idx="1121">
                  <c:v>27742.261538461498</c:v>
                </c:pt>
                <c:pt idx="1122">
                  <c:v>27742.261538461498</c:v>
                </c:pt>
                <c:pt idx="1123">
                  <c:v>27742.261538461498</c:v>
                </c:pt>
                <c:pt idx="1124">
                  <c:v>27742.261538461498</c:v>
                </c:pt>
                <c:pt idx="1125">
                  <c:v>27742.261538461498</c:v>
                </c:pt>
                <c:pt idx="1126">
                  <c:v>27742.261538461498</c:v>
                </c:pt>
                <c:pt idx="1127">
                  <c:v>27742.261538461498</c:v>
                </c:pt>
                <c:pt idx="1128">
                  <c:v>27742.261538461498</c:v>
                </c:pt>
                <c:pt idx="1129">
                  <c:v>27742.261538461498</c:v>
                </c:pt>
                <c:pt idx="1130">
                  <c:v>26230.023076923098</c:v>
                </c:pt>
                <c:pt idx="1131">
                  <c:v>26230.023076923098</c:v>
                </c:pt>
                <c:pt idx="1132">
                  <c:v>26230.023076923098</c:v>
                </c:pt>
                <c:pt idx="1133">
                  <c:v>26230.023076923098</c:v>
                </c:pt>
                <c:pt idx="1134">
                  <c:v>26230.023076923098</c:v>
                </c:pt>
                <c:pt idx="1135">
                  <c:v>26230.023076923098</c:v>
                </c:pt>
                <c:pt idx="1136">
                  <c:v>26230.023076923098</c:v>
                </c:pt>
                <c:pt idx="1137">
                  <c:v>26230.023076923098</c:v>
                </c:pt>
                <c:pt idx="1138">
                  <c:v>26230.023076923098</c:v>
                </c:pt>
                <c:pt idx="1139">
                  <c:v>26230.023076923098</c:v>
                </c:pt>
                <c:pt idx="1140">
                  <c:v>25713.746153846099</c:v>
                </c:pt>
                <c:pt idx="1141">
                  <c:v>25713.746153846099</c:v>
                </c:pt>
                <c:pt idx="1142">
                  <c:v>25713.746153846099</c:v>
                </c:pt>
                <c:pt idx="1143">
                  <c:v>25713.746153846099</c:v>
                </c:pt>
                <c:pt idx="1144">
                  <c:v>25713.746153846099</c:v>
                </c:pt>
                <c:pt idx="1145">
                  <c:v>25713.746153846099</c:v>
                </c:pt>
                <c:pt idx="1146">
                  <c:v>25713.746153846099</c:v>
                </c:pt>
                <c:pt idx="1147">
                  <c:v>25713.746153846099</c:v>
                </c:pt>
                <c:pt idx="1148">
                  <c:v>25713.746153846099</c:v>
                </c:pt>
                <c:pt idx="1149">
                  <c:v>25713.746153846099</c:v>
                </c:pt>
                <c:pt idx="1150">
                  <c:v>24995.746153846099</c:v>
                </c:pt>
                <c:pt idx="1151">
                  <c:v>24995.746153846099</c:v>
                </c:pt>
                <c:pt idx="1152">
                  <c:v>24995.746153846099</c:v>
                </c:pt>
                <c:pt idx="1153">
                  <c:v>24995.746153846099</c:v>
                </c:pt>
                <c:pt idx="1154">
                  <c:v>24995.746153846099</c:v>
                </c:pt>
                <c:pt idx="1155">
                  <c:v>24995.746153846099</c:v>
                </c:pt>
                <c:pt idx="1156">
                  <c:v>24995.746153846099</c:v>
                </c:pt>
                <c:pt idx="1157">
                  <c:v>24995.746153846099</c:v>
                </c:pt>
                <c:pt idx="1158">
                  <c:v>24995.746153846099</c:v>
                </c:pt>
                <c:pt idx="1159">
                  <c:v>24995.746153846099</c:v>
                </c:pt>
                <c:pt idx="1160">
                  <c:v>24377.384615384599</c:v>
                </c:pt>
                <c:pt idx="1161">
                  <c:v>24377.384615384599</c:v>
                </c:pt>
                <c:pt idx="1162">
                  <c:v>24377.384615384599</c:v>
                </c:pt>
                <c:pt idx="1163">
                  <c:v>24377.384615384599</c:v>
                </c:pt>
                <c:pt idx="1164">
                  <c:v>24377.384615384599</c:v>
                </c:pt>
                <c:pt idx="1165">
                  <c:v>24377.384615384599</c:v>
                </c:pt>
                <c:pt idx="1166">
                  <c:v>24377.384615384599</c:v>
                </c:pt>
                <c:pt idx="1167">
                  <c:v>24377.384615384599</c:v>
                </c:pt>
                <c:pt idx="1168">
                  <c:v>24377.384615384599</c:v>
                </c:pt>
                <c:pt idx="1169">
                  <c:v>24377.384615384599</c:v>
                </c:pt>
                <c:pt idx="1170">
                  <c:v>23732.061538461501</c:v>
                </c:pt>
                <c:pt idx="1171">
                  <c:v>23732.061538461501</c:v>
                </c:pt>
                <c:pt idx="1172">
                  <c:v>23732.061538461501</c:v>
                </c:pt>
                <c:pt idx="1173">
                  <c:v>23732.061538461501</c:v>
                </c:pt>
                <c:pt idx="1174">
                  <c:v>23732.061538461501</c:v>
                </c:pt>
                <c:pt idx="1175">
                  <c:v>23732.061538461501</c:v>
                </c:pt>
                <c:pt idx="1176">
                  <c:v>23732.061538461501</c:v>
                </c:pt>
                <c:pt idx="1177">
                  <c:v>23732.061538461501</c:v>
                </c:pt>
                <c:pt idx="1178">
                  <c:v>23732.061538461501</c:v>
                </c:pt>
                <c:pt idx="1179">
                  <c:v>23732.061538461501</c:v>
                </c:pt>
                <c:pt idx="1180">
                  <c:v>23251.430769230799</c:v>
                </c:pt>
                <c:pt idx="1181">
                  <c:v>23251.430769230799</c:v>
                </c:pt>
                <c:pt idx="1182">
                  <c:v>23251.430769230799</c:v>
                </c:pt>
                <c:pt idx="1183">
                  <c:v>23251.430769230799</c:v>
                </c:pt>
                <c:pt idx="1184">
                  <c:v>23251.430769230799</c:v>
                </c:pt>
                <c:pt idx="1185">
                  <c:v>23251.430769230799</c:v>
                </c:pt>
                <c:pt idx="1186">
                  <c:v>23251.430769230799</c:v>
                </c:pt>
                <c:pt idx="1187">
                  <c:v>23251.430769230799</c:v>
                </c:pt>
                <c:pt idx="1188">
                  <c:v>23251.430769230799</c:v>
                </c:pt>
                <c:pt idx="1189">
                  <c:v>23251.430769230799</c:v>
                </c:pt>
                <c:pt idx="1190">
                  <c:v>22629.069230769201</c:v>
                </c:pt>
                <c:pt idx="1191">
                  <c:v>22629.069230769201</c:v>
                </c:pt>
                <c:pt idx="1192">
                  <c:v>22629.069230769201</c:v>
                </c:pt>
                <c:pt idx="1193">
                  <c:v>22629.069230769201</c:v>
                </c:pt>
                <c:pt idx="1194">
                  <c:v>22629.069230769201</c:v>
                </c:pt>
                <c:pt idx="1195">
                  <c:v>22629.069230769201</c:v>
                </c:pt>
                <c:pt idx="1196">
                  <c:v>22629.069230769201</c:v>
                </c:pt>
                <c:pt idx="1197">
                  <c:v>22629.069230769201</c:v>
                </c:pt>
                <c:pt idx="1198">
                  <c:v>22629.069230769201</c:v>
                </c:pt>
                <c:pt idx="1199">
                  <c:v>22629.069230769201</c:v>
                </c:pt>
                <c:pt idx="1200">
                  <c:v>22087.223076923099</c:v>
                </c:pt>
                <c:pt idx="1201">
                  <c:v>22087.223076923099</c:v>
                </c:pt>
                <c:pt idx="1202">
                  <c:v>22087.223076923099</c:v>
                </c:pt>
                <c:pt idx="1203">
                  <c:v>22087.223076923099</c:v>
                </c:pt>
                <c:pt idx="1204">
                  <c:v>22087.223076923099</c:v>
                </c:pt>
                <c:pt idx="1205">
                  <c:v>22087.223076923099</c:v>
                </c:pt>
                <c:pt idx="1206">
                  <c:v>22087.223076923099</c:v>
                </c:pt>
                <c:pt idx="1207">
                  <c:v>22087.223076923099</c:v>
                </c:pt>
                <c:pt idx="1208">
                  <c:v>22087.223076923099</c:v>
                </c:pt>
                <c:pt idx="1209">
                  <c:v>22087.223076923099</c:v>
                </c:pt>
                <c:pt idx="1210">
                  <c:v>21515.115384615401</c:v>
                </c:pt>
                <c:pt idx="1211">
                  <c:v>21515.115384615401</c:v>
                </c:pt>
                <c:pt idx="1212">
                  <c:v>21515.115384615401</c:v>
                </c:pt>
                <c:pt idx="1213">
                  <c:v>21515.115384615401</c:v>
                </c:pt>
                <c:pt idx="1214">
                  <c:v>21515.115384615401</c:v>
                </c:pt>
                <c:pt idx="1215">
                  <c:v>21515.115384615401</c:v>
                </c:pt>
                <c:pt idx="1216">
                  <c:v>21515.115384615401</c:v>
                </c:pt>
                <c:pt idx="1217">
                  <c:v>21515.115384615401</c:v>
                </c:pt>
                <c:pt idx="1218">
                  <c:v>21515.115384615401</c:v>
                </c:pt>
                <c:pt idx="1219">
                  <c:v>21515.115384615401</c:v>
                </c:pt>
                <c:pt idx="1220">
                  <c:v>20964.723076923099</c:v>
                </c:pt>
                <c:pt idx="1221">
                  <c:v>20964.723076923099</c:v>
                </c:pt>
                <c:pt idx="1222">
                  <c:v>20964.723076923099</c:v>
                </c:pt>
                <c:pt idx="1223">
                  <c:v>20964.723076923099</c:v>
                </c:pt>
                <c:pt idx="1224">
                  <c:v>20964.723076923099</c:v>
                </c:pt>
                <c:pt idx="1225">
                  <c:v>20964.723076923099</c:v>
                </c:pt>
                <c:pt idx="1226">
                  <c:v>20964.723076923099</c:v>
                </c:pt>
                <c:pt idx="1227">
                  <c:v>20964.723076923099</c:v>
                </c:pt>
                <c:pt idx="1228">
                  <c:v>20964.723076923099</c:v>
                </c:pt>
                <c:pt idx="1229">
                  <c:v>20964.723076923099</c:v>
                </c:pt>
                <c:pt idx="1230">
                  <c:v>20369.261538461498</c:v>
                </c:pt>
                <c:pt idx="1231">
                  <c:v>20369.261538461498</c:v>
                </c:pt>
                <c:pt idx="1232">
                  <c:v>20369.261538461498</c:v>
                </c:pt>
                <c:pt idx="1233">
                  <c:v>20369.261538461498</c:v>
                </c:pt>
                <c:pt idx="1234">
                  <c:v>20369.261538461498</c:v>
                </c:pt>
                <c:pt idx="1235">
                  <c:v>20369.261538461498</c:v>
                </c:pt>
                <c:pt idx="1236">
                  <c:v>20369.261538461498</c:v>
                </c:pt>
                <c:pt idx="1237">
                  <c:v>20369.261538461498</c:v>
                </c:pt>
                <c:pt idx="1238">
                  <c:v>20369.261538461498</c:v>
                </c:pt>
                <c:pt idx="1239">
                  <c:v>20369.261538461498</c:v>
                </c:pt>
                <c:pt idx="1240">
                  <c:v>19220.407692307701</c:v>
                </c:pt>
                <c:pt idx="1241">
                  <c:v>19220.407692307701</c:v>
                </c:pt>
                <c:pt idx="1242">
                  <c:v>19220.407692307701</c:v>
                </c:pt>
                <c:pt idx="1243">
                  <c:v>19220.407692307701</c:v>
                </c:pt>
                <c:pt idx="1244">
                  <c:v>19220.407692307701</c:v>
                </c:pt>
                <c:pt idx="1245">
                  <c:v>19220.407692307701</c:v>
                </c:pt>
                <c:pt idx="1246">
                  <c:v>19220.407692307701</c:v>
                </c:pt>
                <c:pt idx="1247">
                  <c:v>19220.407692307701</c:v>
                </c:pt>
                <c:pt idx="1248">
                  <c:v>19220.407692307701</c:v>
                </c:pt>
                <c:pt idx="1249">
                  <c:v>19220.407692307701</c:v>
                </c:pt>
                <c:pt idx="1250">
                  <c:v>18629.023076923098</c:v>
                </c:pt>
                <c:pt idx="1251">
                  <c:v>18629.023076923098</c:v>
                </c:pt>
                <c:pt idx="1252">
                  <c:v>18629.023076923098</c:v>
                </c:pt>
                <c:pt idx="1253">
                  <c:v>18629.023076923098</c:v>
                </c:pt>
                <c:pt idx="1254">
                  <c:v>18629.023076923098</c:v>
                </c:pt>
                <c:pt idx="1255">
                  <c:v>18629.023076923098</c:v>
                </c:pt>
                <c:pt idx="1256">
                  <c:v>18629.023076923098</c:v>
                </c:pt>
                <c:pt idx="1257">
                  <c:v>18629.023076923098</c:v>
                </c:pt>
                <c:pt idx="1258">
                  <c:v>18629.023076923098</c:v>
                </c:pt>
                <c:pt idx="1259">
                  <c:v>18629.023076923098</c:v>
                </c:pt>
                <c:pt idx="1260">
                  <c:v>17259.515384615399</c:v>
                </c:pt>
                <c:pt idx="1261">
                  <c:v>17259.515384615399</c:v>
                </c:pt>
                <c:pt idx="1262">
                  <c:v>17259.515384615399</c:v>
                </c:pt>
                <c:pt idx="1263">
                  <c:v>17259.515384615399</c:v>
                </c:pt>
                <c:pt idx="1264">
                  <c:v>17259.515384615399</c:v>
                </c:pt>
                <c:pt idx="1265">
                  <c:v>17259.515384615399</c:v>
                </c:pt>
                <c:pt idx="1266">
                  <c:v>17259.515384615399</c:v>
                </c:pt>
                <c:pt idx="1267">
                  <c:v>17259.515384615399</c:v>
                </c:pt>
                <c:pt idx="1268">
                  <c:v>17259.515384615399</c:v>
                </c:pt>
                <c:pt idx="1269">
                  <c:v>17259.515384615399</c:v>
                </c:pt>
                <c:pt idx="1270">
                  <c:v>16807.107692307702</c:v>
                </c:pt>
                <c:pt idx="1271">
                  <c:v>16807.107692307702</c:v>
                </c:pt>
                <c:pt idx="1272">
                  <c:v>16807.107692307702</c:v>
                </c:pt>
                <c:pt idx="1273">
                  <c:v>16807.107692307702</c:v>
                </c:pt>
                <c:pt idx="1274">
                  <c:v>16807.107692307702</c:v>
                </c:pt>
                <c:pt idx="1275">
                  <c:v>16807.107692307702</c:v>
                </c:pt>
                <c:pt idx="1276">
                  <c:v>16807.107692307702</c:v>
                </c:pt>
                <c:pt idx="1277">
                  <c:v>16807.107692307702</c:v>
                </c:pt>
                <c:pt idx="1278">
                  <c:v>16807.107692307702</c:v>
                </c:pt>
                <c:pt idx="1279">
                  <c:v>16807.107692307702</c:v>
                </c:pt>
                <c:pt idx="1280">
                  <c:v>16134.6076923077</c:v>
                </c:pt>
                <c:pt idx="1281">
                  <c:v>16134.6076923077</c:v>
                </c:pt>
                <c:pt idx="1282">
                  <c:v>16134.6076923077</c:v>
                </c:pt>
                <c:pt idx="1283">
                  <c:v>16134.6076923077</c:v>
                </c:pt>
                <c:pt idx="1284">
                  <c:v>16134.6076923077</c:v>
                </c:pt>
                <c:pt idx="1285">
                  <c:v>16134.6076923077</c:v>
                </c:pt>
                <c:pt idx="1286">
                  <c:v>16134.6076923077</c:v>
                </c:pt>
                <c:pt idx="1287">
                  <c:v>16134.6076923077</c:v>
                </c:pt>
                <c:pt idx="1288">
                  <c:v>16134.6076923077</c:v>
                </c:pt>
                <c:pt idx="1289">
                  <c:v>16134.6076923077</c:v>
                </c:pt>
                <c:pt idx="1290">
                  <c:v>15591.7307692308</c:v>
                </c:pt>
                <c:pt idx="1291">
                  <c:v>15591.7307692308</c:v>
                </c:pt>
                <c:pt idx="1292">
                  <c:v>15591.7307692308</c:v>
                </c:pt>
                <c:pt idx="1293">
                  <c:v>15591.7307692308</c:v>
                </c:pt>
                <c:pt idx="1294">
                  <c:v>15591.7307692308</c:v>
                </c:pt>
                <c:pt idx="1295">
                  <c:v>15591.7307692308</c:v>
                </c:pt>
                <c:pt idx="1296">
                  <c:v>15591.7307692308</c:v>
                </c:pt>
                <c:pt idx="1297">
                  <c:v>15591.7307692308</c:v>
                </c:pt>
                <c:pt idx="1298">
                  <c:v>15591.7307692308</c:v>
                </c:pt>
                <c:pt idx="1299">
                  <c:v>15591.7307692308</c:v>
                </c:pt>
                <c:pt idx="1300">
                  <c:v>15098.592307692301</c:v>
                </c:pt>
                <c:pt idx="1301">
                  <c:v>15098.592307692301</c:v>
                </c:pt>
                <c:pt idx="1302">
                  <c:v>15098.592307692301</c:v>
                </c:pt>
                <c:pt idx="1303">
                  <c:v>15098.592307692301</c:v>
                </c:pt>
                <c:pt idx="1304">
                  <c:v>15098.592307692301</c:v>
                </c:pt>
                <c:pt idx="1305">
                  <c:v>15098.592307692301</c:v>
                </c:pt>
                <c:pt idx="1306">
                  <c:v>15098.592307692301</c:v>
                </c:pt>
                <c:pt idx="1307">
                  <c:v>15098.592307692301</c:v>
                </c:pt>
                <c:pt idx="1308">
                  <c:v>15098.592307692301</c:v>
                </c:pt>
                <c:pt idx="1309">
                  <c:v>15098.592307692301</c:v>
                </c:pt>
                <c:pt idx="1310">
                  <c:v>14729.5538461538</c:v>
                </c:pt>
                <c:pt idx="1311">
                  <c:v>14729.5538461538</c:v>
                </c:pt>
                <c:pt idx="1312">
                  <c:v>14729.5538461538</c:v>
                </c:pt>
                <c:pt idx="1313">
                  <c:v>14729.5538461538</c:v>
                </c:pt>
                <c:pt idx="1314">
                  <c:v>14729.5538461538</c:v>
                </c:pt>
                <c:pt idx="1315">
                  <c:v>14729.5538461538</c:v>
                </c:pt>
                <c:pt idx="1316">
                  <c:v>14729.5538461538</c:v>
                </c:pt>
                <c:pt idx="1317">
                  <c:v>14729.5538461538</c:v>
                </c:pt>
                <c:pt idx="1318">
                  <c:v>14729.5538461538</c:v>
                </c:pt>
                <c:pt idx="1319">
                  <c:v>14729.5538461538</c:v>
                </c:pt>
                <c:pt idx="1320">
                  <c:v>14248.592307692301</c:v>
                </c:pt>
                <c:pt idx="1321">
                  <c:v>14248.592307692301</c:v>
                </c:pt>
                <c:pt idx="1322">
                  <c:v>14248.592307692301</c:v>
                </c:pt>
                <c:pt idx="1323">
                  <c:v>14248.592307692301</c:v>
                </c:pt>
                <c:pt idx="1324">
                  <c:v>14248.592307692301</c:v>
                </c:pt>
                <c:pt idx="1325">
                  <c:v>14248.592307692301</c:v>
                </c:pt>
                <c:pt idx="1326">
                  <c:v>14248.592307692301</c:v>
                </c:pt>
                <c:pt idx="1327">
                  <c:v>14248.592307692301</c:v>
                </c:pt>
                <c:pt idx="1328">
                  <c:v>14248.592307692301</c:v>
                </c:pt>
                <c:pt idx="1329">
                  <c:v>14248.592307692301</c:v>
                </c:pt>
                <c:pt idx="1330">
                  <c:v>13850.615384615399</c:v>
                </c:pt>
                <c:pt idx="1331">
                  <c:v>13850.615384615399</c:v>
                </c:pt>
                <c:pt idx="1332">
                  <c:v>13850.615384615399</c:v>
                </c:pt>
                <c:pt idx="1333">
                  <c:v>13850.615384615399</c:v>
                </c:pt>
                <c:pt idx="1334">
                  <c:v>13850.615384615399</c:v>
                </c:pt>
                <c:pt idx="1335">
                  <c:v>13850.615384615399</c:v>
                </c:pt>
                <c:pt idx="1336">
                  <c:v>13850.615384615399</c:v>
                </c:pt>
                <c:pt idx="1337">
                  <c:v>13850.615384615399</c:v>
                </c:pt>
                <c:pt idx="1338">
                  <c:v>13850.615384615399</c:v>
                </c:pt>
                <c:pt idx="1339">
                  <c:v>13850.615384615399</c:v>
                </c:pt>
                <c:pt idx="1340">
                  <c:v>13444.538461538499</c:v>
                </c:pt>
                <c:pt idx="1341">
                  <c:v>13444.538461538499</c:v>
                </c:pt>
                <c:pt idx="1342">
                  <c:v>13444.538461538499</c:v>
                </c:pt>
                <c:pt idx="1343">
                  <c:v>13444.538461538499</c:v>
                </c:pt>
                <c:pt idx="1344">
                  <c:v>13444.538461538499</c:v>
                </c:pt>
                <c:pt idx="1345">
                  <c:v>13444.538461538499</c:v>
                </c:pt>
                <c:pt idx="1346">
                  <c:v>13444.538461538499</c:v>
                </c:pt>
                <c:pt idx="1347">
                  <c:v>13444.538461538499</c:v>
                </c:pt>
                <c:pt idx="1348">
                  <c:v>13444.538461538499</c:v>
                </c:pt>
                <c:pt idx="1349">
                  <c:v>13444.538461538499</c:v>
                </c:pt>
                <c:pt idx="1350">
                  <c:v>13075.8230769231</c:v>
                </c:pt>
                <c:pt idx="1351">
                  <c:v>13075.8230769231</c:v>
                </c:pt>
                <c:pt idx="1352">
                  <c:v>13075.8230769231</c:v>
                </c:pt>
                <c:pt idx="1353">
                  <c:v>13075.8230769231</c:v>
                </c:pt>
                <c:pt idx="1354">
                  <c:v>13075.8230769231</c:v>
                </c:pt>
                <c:pt idx="1355">
                  <c:v>13075.8230769231</c:v>
                </c:pt>
                <c:pt idx="1356">
                  <c:v>13075.8230769231</c:v>
                </c:pt>
                <c:pt idx="1357">
                  <c:v>13075.8230769231</c:v>
                </c:pt>
                <c:pt idx="1358">
                  <c:v>13075.8230769231</c:v>
                </c:pt>
                <c:pt idx="1359">
                  <c:v>13075.8230769231</c:v>
                </c:pt>
                <c:pt idx="1360">
                  <c:v>12667.3923076923</c:v>
                </c:pt>
                <c:pt idx="1361">
                  <c:v>12667.3923076923</c:v>
                </c:pt>
                <c:pt idx="1362">
                  <c:v>12667.3923076923</c:v>
                </c:pt>
                <c:pt idx="1363">
                  <c:v>12667.3923076923</c:v>
                </c:pt>
                <c:pt idx="1364">
                  <c:v>12667.3923076923</c:v>
                </c:pt>
                <c:pt idx="1365">
                  <c:v>12667.3923076923</c:v>
                </c:pt>
                <c:pt idx="1366">
                  <c:v>12667.3923076923</c:v>
                </c:pt>
                <c:pt idx="1367">
                  <c:v>12667.3923076923</c:v>
                </c:pt>
                <c:pt idx="1368">
                  <c:v>12667.3923076923</c:v>
                </c:pt>
                <c:pt idx="1369">
                  <c:v>12667.3923076923</c:v>
                </c:pt>
                <c:pt idx="1370">
                  <c:v>11877.123076923101</c:v>
                </c:pt>
                <c:pt idx="1371">
                  <c:v>11877.123076923101</c:v>
                </c:pt>
                <c:pt idx="1372">
                  <c:v>11877.123076923101</c:v>
                </c:pt>
                <c:pt idx="1373">
                  <c:v>11877.123076923101</c:v>
                </c:pt>
                <c:pt idx="1374">
                  <c:v>11877.123076923101</c:v>
                </c:pt>
                <c:pt idx="1375">
                  <c:v>11877.123076923101</c:v>
                </c:pt>
                <c:pt idx="1376">
                  <c:v>11877.123076923101</c:v>
                </c:pt>
                <c:pt idx="1377">
                  <c:v>11877.123076923101</c:v>
                </c:pt>
                <c:pt idx="1378">
                  <c:v>11877.123076923101</c:v>
                </c:pt>
                <c:pt idx="1379">
                  <c:v>11877.123076923101</c:v>
                </c:pt>
                <c:pt idx="1380">
                  <c:v>11469.8384615385</c:v>
                </c:pt>
                <c:pt idx="1381">
                  <c:v>11469.8384615385</c:v>
                </c:pt>
                <c:pt idx="1382">
                  <c:v>11469.8384615385</c:v>
                </c:pt>
                <c:pt idx="1383">
                  <c:v>11469.8384615385</c:v>
                </c:pt>
                <c:pt idx="1384">
                  <c:v>11469.8384615385</c:v>
                </c:pt>
                <c:pt idx="1385">
                  <c:v>11469.8384615385</c:v>
                </c:pt>
                <c:pt idx="1386">
                  <c:v>11469.8384615385</c:v>
                </c:pt>
                <c:pt idx="1387">
                  <c:v>11469.8384615385</c:v>
                </c:pt>
                <c:pt idx="1388">
                  <c:v>11469.8384615385</c:v>
                </c:pt>
                <c:pt idx="1389">
                  <c:v>11469.8384615385</c:v>
                </c:pt>
                <c:pt idx="1390">
                  <c:v>10567.907692307699</c:v>
                </c:pt>
                <c:pt idx="1391">
                  <c:v>10567.907692307699</c:v>
                </c:pt>
                <c:pt idx="1392">
                  <c:v>10567.907692307699</c:v>
                </c:pt>
                <c:pt idx="1393">
                  <c:v>10567.907692307699</c:v>
                </c:pt>
                <c:pt idx="1394">
                  <c:v>10567.907692307699</c:v>
                </c:pt>
                <c:pt idx="1395">
                  <c:v>10567.907692307699</c:v>
                </c:pt>
                <c:pt idx="1396">
                  <c:v>10567.907692307699</c:v>
                </c:pt>
                <c:pt idx="1397">
                  <c:v>10567.907692307699</c:v>
                </c:pt>
                <c:pt idx="1398">
                  <c:v>10567.907692307699</c:v>
                </c:pt>
                <c:pt idx="1399">
                  <c:v>10567.907692307699</c:v>
                </c:pt>
                <c:pt idx="1400">
                  <c:v>10265.353846153799</c:v>
                </c:pt>
                <c:pt idx="1401">
                  <c:v>10265.353846153799</c:v>
                </c:pt>
                <c:pt idx="1402">
                  <c:v>10265.353846153799</c:v>
                </c:pt>
                <c:pt idx="1403">
                  <c:v>10265.353846153799</c:v>
                </c:pt>
                <c:pt idx="1404">
                  <c:v>10265.353846153799</c:v>
                </c:pt>
                <c:pt idx="1405">
                  <c:v>10265.353846153799</c:v>
                </c:pt>
                <c:pt idx="1406">
                  <c:v>10265.353846153799</c:v>
                </c:pt>
                <c:pt idx="1407">
                  <c:v>10265.353846153799</c:v>
                </c:pt>
                <c:pt idx="1408">
                  <c:v>10265.353846153799</c:v>
                </c:pt>
                <c:pt idx="1409">
                  <c:v>10265.353846153799</c:v>
                </c:pt>
                <c:pt idx="1410">
                  <c:v>9813.8384615384603</c:v>
                </c:pt>
                <c:pt idx="1411">
                  <c:v>9813.8384615384603</c:v>
                </c:pt>
                <c:pt idx="1412">
                  <c:v>9813.8384615384603</c:v>
                </c:pt>
                <c:pt idx="1413">
                  <c:v>9813.8384615384603</c:v>
                </c:pt>
                <c:pt idx="1414">
                  <c:v>9813.8384615384603</c:v>
                </c:pt>
                <c:pt idx="1415">
                  <c:v>9813.8384615384603</c:v>
                </c:pt>
                <c:pt idx="1416">
                  <c:v>9813.8384615384603</c:v>
                </c:pt>
                <c:pt idx="1417">
                  <c:v>9813.8384615384603</c:v>
                </c:pt>
                <c:pt idx="1418">
                  <c:v>9813.8384615384603</c:v>
                </c:pt>
                <c:pt idx="1419">
                  <c:v>9813.8384615384603</c:v>
                </c:pt>
                <c:pt idx="1420">
                  <c:v>9485.2923076923107</c:v>
                </c:pt>
                <c:pt idx="1421">
                  <c:v>9485.2923076923107</c:v>
                </c:pt>
                <c:pt idx="1422">
                  <c:v>9485.2923076923107</c:v>
                </c:pt>
                <c:pt idx="1423">
                  <c:v>9485.2923076923107</c:v>
                </c:pt>
                <c:pt idx="1424">
                  <c:v>9485.2923076923107</c:v>
                </c:pt>
                <c:pt idx="1425">
                  <c:v>9485.2923076923107</c:v>
                </c:pt>
                <c:pt idx="1426">
                  <c:v>9485.2923076923107</c:v>
                </c:pt>
                <c:pt idx="1427">
                  <c:v>9485.2923076923107</c:v>
                </c:pt>
                <c:pt idx="1428">
                  <c:v>9485.2923076923107</c:v>
                </c:pt>
                <c:pt idx="1429">
                  <c:v>9485.2923076923107</c:v>
                </c:pt>
                <c:pt idx="1430">
                  <c:v>9155.6461538461499</c:v>
                </c:pt>
                <c:pt idx="1431">
                  <c:v>9155.6461538461499</c:v>
                </c:pt>
                <c:pt idx="1432">
                  <c:v>9155.6461538461499</c:v>
                </c:pt>
                <c:pt idx="1433">
                  <c:v>9155.6461538461499</c:v>
                </c:pt>
                <c:pt idx="1434">
                  <c:v>9155.6461538461499</c:v>
                </c:pt>
                <c:pt idx="1435">
                  <c:v>9155.6461538461499</c:v>
                </c:pt>
                <c:pt idx="1436">
                  <c:v>9155.6461538461499</c:v>
                </c:pt>
                <c:pt idx="1437">
                  <c:v>9155.6461538461499</c:v>
                </c:pt>
                <c:pt idx="1438">
                  <c:v>9155.6461538461499</c:v>
                </c:pt>
                <c:pt idx="1439">
                  <c:v>9155.6461538461499</c:v>
                </c:pt>
                <c:pt idx="1440">
                  <c:v>8916.1076923076907</c:v>
                </c:pt>
                <c:pt idx="1441">
                  <c:v>8916.1076923076907</c:v>
                </c:pt>
                <c:pt idx="1442">
                  <c:v>8916.1076923076907</c:v>
                </c:pt>
                <c:pt idx="1443">
                  <c:v>8916.1076923076907</c:v>
                </c:pt>
                <c:pt idx="1444">
                  <c:v>8916.1076923076907</c:v>
                </c:pt>
                <c:pt idx="1445">
                  <c:v>8916.1076923076907</c:v>
                </c:pt>
                <c:pt idx="1446">
                  <c:v>8916.1076923076907</c:v>
                </c:pt>
                <c:pt idx="1447">
                  <c:v>8916.1076923076907</c:v>
                </c:pt>
                <c:pt idx="1448">
                  <c:v>8916.1076923076907</c:v>
                </c:pt>
                <c:pt idx="1449">
                  <c:v>8916.1076923076907</c:v>
                </c:pt>
                <c:pt idx="1450">
                  <c:v>8598.6692307692301</c:v>
                </c:pt>
                <c:pt idx="1451">
                  <c:v>8598.6692307692301</c:v>
                </c:pt>
                <c:pt idx="1452">
                  <c:v>8598.6692307692301</c:v>
                </c:pt>
                <c:pt idx="1453">
                  <c:v>8598.6692307692301</c:v>
                </c:pt>
                <c:pt idx="1454">
                  <c:v>8598.6692307692301</c:v>
                </c:pt>
                <c:pt idx="1455">
                  <c:v>8598.6692307692301</c:v>
                </c:pt>
                <c:pt idx="1456">
                  <c:v>8598.6692307692301</c:v>
                </c:pt>
                <c:pt idx="1457">
                  <c:v>8598.6692307692301</c:v>
                </c:pt>
                <c:pt idx="1458">
                  <c:v>8598.6692307692301</c:v>
                </c:pt>
                <c:pt idx="1459">
                  <c:v>8598.6692307692301</c:v>
                </c:pt>
                <c:pt idx="1460">
                  <c:v>8341.6384615384595</c:v>
                </c:pt>
                <c:pt idx="1461">
                  <c:v>8341.6384615384595</c:v>
                </c:pt>
                <c:pt idx="1462">
                  <c:v>8341.6384615384595</c:v>
                </c:pt>
                <c:pt idx="1463">
                  <c:v>8341.6384615384595</c:v>
                </c:pt>
                <c:pt idx="1464">
                  <c:v>8341.6384615384595</c:v>
                </c:pt>
                <c:pt idx="1465">
                  <c:v>8341.6384615384595</c:v>
                </c:pt>
                <c:pt idx="1466">
                  <c:v>8341.6384615384595</c:v>
                </c:pt>
                <c:pt idx="1467">
                  <c:v>8341.6384615384595</c:v>
                </c:pt>
                <c:pt idx="1468">
                  <c:v>8341.6384615384595</c:v>
                </c:pt>
                <c:pt idx="1469">
                  <c:v>8341.6384615384595</c:v>
                </c:pt>
                <c:pt idx="1470">
                  <c:v>8066.7076923077002</c:v>
                </c:pt>
                <c:pt idx="1471">
                  <c:v>8066.7076923077002</c:v>
                </c:pt>
                <c:pt idx="1472">
                  <c:v>8066.7076923077002</c:v>
                </c:pt>
                <c:pt idx="1473">
                  <c:v>8066.7076923077002</c:v>
                </c:pt>
                <c:pt idx="1474">
                  <c:v>8066.7076923077002</c:v>
                </c:pt>
                <c:pt idx="1475">
                  <c:v>8066.7076923077002</c:v>
                </c:pt>
                <c:pt idx="1476">
                  <c:v>8066.7076923077002</c:v>
                </c:pt>
                <c:pt idx="1477">
                  <c:v>8066.7076923077002</c:v>
                </c:pt>
                <c:pt idx="1478">
                  <c:v>8066.7076923077002</c:v>
                </c:pt>
                <c:pt idx="1479">
                  <c:v>8066.7076923077002</c:v>
                </c:pt>
                <c:pt idx="1480">
                  <c:v>7821.8230769230804</c:v>
                </c:pt>
                <c:pt idx="1481">
                  <c:v>7821.8230769230804</c:v>
                </c:pt>
                <c:pt idx="1482">
                  <c:v>7821.8230769230804</c:v>
                </c:pt>
                <c:pt idx="1483">
                  <c:v>7821.8230769230804</c:v>
                </c:pt>
                <c:pt idx="1484">
                  <c:v>7821.8230769230804</c:v>
                </c:pt>
                <c:pt idx="1485">
                  <c:v>7821.8230769230804</c:v>
                </c:pt>
                <c:pt idx="1486">
                  <c:v>7821.8230769230804</c:v>
                </c:pt>
                <c:pt idx="1487">
                  <c:v>7821.8230769230804</c:v>
                </c:pt>
                <c:pt idx="1488">
                  <c:v>7821.8230769230804</c:v>
                </c:pt>
                <c:pt idx="1489">
                  <c:v>7821.8230769230804</c:v>
                </c:pt>
                <c:pt idx="1490">
                  <c:v>7540.7</c:v>
                </c:pt>
                <c:pt idx="1491">
                  <c:v>7540.7</c:v>
                </c:pt>
                <c:pt idx="1492">
                  <c:v>7540.7</c:v>
                </c:pt>
                <c:pt idx="1493">
                  <c:v>7540.7</c:v>
                </c:pt>
                <c:pt idx="1494">
                  <c:v>7540.7</c:v>
                </c:pt>
                <c:pt idx="1495">
                  <c:v>7540.7</c:v>
                </c:pt>
                <c:pt idx="1496">
                  <c:v>7540.7</c:v>
                </c:pt>
                <c:pt idx="1497">
                  <c:v>7540.7</c:v>
                </c:pt>
                <c:pt idx="1498">
                  <c:v>7540.7</c:v>
                </c:pt>
                <c:pt idx="1499">
                  <c:v>7540.7</c:v>
                </c:pt>
                <c:pt idx="1500">
                  <c:v>7035.5153846153898</c:v>
                </c:pt>
                <c:pt idx="1501">
                  <c:v>7035.5153846153898</c:v>
                </c:pt>
                <c:pt idx="1502">
                  <c:v>7035.5153846153898</c:v>
                </c:pt>
                <c:pt idx="1503">
                  <c:v>7035.5153846153898</c:v>
                </c:pt>
                <c:pt idx="1504">
                  <c:v>7035.5153846153898</c:v>
                </c:pt>
                <c:pt idx="1505">
                  <c:v>7035.5153846153898</c:v>
                </c:pt>
                <c:pt idx="1506">
                  <c:v>7035.5153846153898</c:v>
                </c:pt>
                <c:pt idx="1507">
                  <c:v>7035.5153846153898</c:v>
                </c:pt>
                <c:pt idx="1508">
                  <c:v>7035.5153846153898</c:v>
                </c:pt>
                <c:pt idx="1509">
                  <c:v>7035.5153846153898</c:v>
                </c:pt>
                <c:pt idx="1510">
                  <c:v>6791.3615384615396</c:v>
                </c:pt>
                <c:pt idx="1511">
                  <c:v>6791.3615384615396</c:v>
                </c:pt>
                <c:pt idx="1512">
                  <c:v>6791.3615384615396</c:v>
                </c:pt>
                <c:pt idx="1513">
                  <c:v>6791.3615384615396</c:v>
                </c:pt>
                <c:pt idx="1514">
                  <c:v>6791.3615384615396</c:v>
                </c:pt>
                <c:pt idx="1515">
                  <c:v>6791.3615384615396</c:v>
                </c:pt>
                <c:pt idx="1516">
                  <c:v>6791.3615384615396</c:v>
                </c:pt>
                <c:pt idx="1517">
                  <c:v>6791.3615384615396</c:v>
                </c:pt>
                <c:pt idx="1518">
                  <c:v>6791.3615384615396</c:v>
                </c:pt>
                <c:pt idx="1519">
                  <c:v>6791.3615384615396</c:v>
                </c:pt>
                <c:pt idx="1520">
                  <c:v>6236.4846153846102</c:v>
                </c:pt>
                <c:pt idx="1521">
                  <c:v>6236.4846153846102</c:v>
                </c:pt>
                <c:pt idx="1522">
                  <c:v>6236.4846153846102</c:v>
                </c:pt>
                <c:pt idx="1523">
                  <c:v>6236.4846153846102</c:v>
                </c:pt>
                <c:pt idx="1524">
                  <c:v>6236.4846153846102</c:v>
                </c:pt>
                <c:pt idx="1525">
                  <c:v>6236.4846153846102</c:v>
                </c:pt>
                <c:pt idx="1526">
                  <c:v>6236.4846153846102</c:v>
                </c:pt>
                <c:pt idx="1527">
                  <c:v>6236.4846153846102</c:v>
                </c:pt>
                <c:pt idx="1528">
                  <c:v>6236.4846153846102</c:v>
                </c:pt>
                <c:pt idx="1529">
                  <c:v>6236.4846153846102</c:v>
                </c:pt>
                <c:pt idx="1530">
                  <c:v>6044.9307692307702</c:v>
                </c:pt>
                <c:pt idx="1531">
                  <c:v>6044.9307692307702</c:v>
                </c:pt>
                <c:pt idx="1532">
                  <c:v>6044.9307692307702</c:v>
                </c:pt>
                <c:pt idx="1533">
                  <c:v>6044.9307692307702</c:v>
                </c:pt>
                <c:pt idx="1534">
                  <c:v>6044.9307692307702</c:v>
                </c:pt>
                <c:pt idx="1535">
                  <c:v>6044.9307692307702</c:v>
                </c:pt>
                <c:pt idx="1536">
                  <c:v>6044.9307692307702</c:v>
                </c:pt>
                <c:pt idx="1537">
                  <c:v>6044.9307692307702</c:v>
                </c:pt>
                <c:pt idx="1538">
                  <c:v>6044.9307692307702</c:v>
                </c:pt>
                <c:pt idx="1539">
                  <c:v>6044.9307692307702</c:v>
                </c:pt>
                <c:pt idx="1540">
                  <c:v>5757.2307692307704</c:v>
                </c:pt>
                <c:pt idx="1541">
                  <c:v>5757.2307692307704</c:v>
                </c:pt>
                <c:pt idx="1542">
                  <c:v>5757.2307692307704</c:v>
                </c:pt>
                <c:pt idx="1543">
                  <c:v>5757.2307692307704</c:v>
                </c:pt>
                <c:pt idx="1544">
                  <c:v>5757.2307692307704</c:v>
                </c:pt>
                <c:pt idx="1545">
                  <c:v>5757.2307692307704</c:v>
                </c:pt>
                <c:pt idx="1546">
                  <c:v>5757.2307692307704</c:v>
                </c:pt>
                <c:pt idx="1547">
                  <c:v>5757.2307692307704</c:v>
                </c:pt>
                <c:pt idx="1548">
                  <c:v>5757.2307692307704</c:v>
                </c:pt>
                <c:pt idx="1549">
                  <c:v>5757.2307692307704</c:v>
                </c:pt>
                <c:pt idx="1550">
                  <c:v>5524.7461538461503</c:v>
                </c:pt>
                <c:pt idx="1551">
                  <c:v>5524.7461538461503</c:v>
                </c:pt>
                <c:pt idx="1552">
                  <c:v>5524.7461538461503</c:v>
                </c:pt>
                <c:pt idx="1553">
                  <c:v>5524.7461538461503</c:v>
                </c:pt>
                <c:pt idx="1554">
                  <c:v>5524.7461538461503</c:v>
                </c:pt>
                <c:pt idx="1555">
                  <c:v>5524.7461538461503</c:v>
                </c:pt>
                <c:pt idx="1556">
                  <c:v>5524.7461538461503</c:v>
                </c:pt>
                <c:pt idx="1557">
                  <c:v>5524.7461538461503</c:v>
                </c:pt>
                <c:pt idx="1558">
                  <c:v>5524.7461538461503</c:v>
                </c:pt>
                <c:pt idx="1559">
                  <c:v>5524.7461538461503</c:v>
                </c:pt>
                <c:pt idx="1560">
                  <c:v>5309.4692307692303</c:v>
                </c:pt>
                <c:pt idx="1561">
                  <c:v>5309.4692307692303</c:v>
                </c:pt>
                <c:pt idx="1562">
                  <c:v>5309.4692307692303</c:v>
                </c:pt>
                <c:pt idx="1563">
                  <c:v>5309.4692307692303</c:v>
                </c:pt>
                <c:pt idx="1564">
                  <c:v>5309.4692307692303</c:v>
                </c:pt>
                <c:pt idx="1565">
                  <c:v>5309.4692307692303</c:v>
                </c:pt>
                <c:pt idx="1566">
                  <c:v>5309.4692307692303</c:v>
                </c:pt>
                <c:pt idx="1567">
                  <c:v>5309.4692307692303</c:v>
                </c:pt>
                <c:pt idx="1568">
                  <c:v>5309.4692307692303</c:v>
                </c:pt>
                <c:pt idx="1569">
                  <c:v>5309.4692307692303</c:v>
                </c:pt>
                <c:pt idx="1570">
                  <c:v>5156.9307692307702</c:v>
                </c:pt>
                <c:pt idx="1571">
                  <c:v>5156.9307692307702</c:v>
                </c:pt>
                <c:pt idx="1572">
                  <c:v>5156.9307692307702</c:v>
                </c:pt>
                <c:pt idx="1573">
                  <c:v>5156.9307692307702</c:v>
                </c:pt>
                <c:pt idx="1574">
                  <c:v>5156.9307692307702</c:v>
                </c:pt>
                <c:pt idx="1575">
                  <c:v>5156.9307692307702</c:v>
                </c:pt>
                <c:pt idx="1576">
                  <c:v>5156.9307692307702</c:v>
                </c:pt>
                <c:pt idx="1577">
                  <c:v>5156.9307692307702</c:v>
                </c:pt>
                <c:pt idx="1578">
                  <c:v>5156.9307692307702</c:v>
                </c:pt>
                <c:pt idx="1579">
                  <c:v>5156.9307692307702</c:v>
                </c:pt>
                <c:pt idx="1580">
                  <c:v>4963.1769230769196</c:v>
                </c:pt>
                <c:pt idx="1581">
                  <c:v>4963.1769230769196</c:v>
                </c:pt>
                <c:pt idx="1582">
                  <c:v>4963.1769230769196</c:v>
                </c:pt>
                <c:pt idx="1583">
                  <c:v>4963.1769230769196</c:v>
                </c:pt>
                <c:pt idx="1584">
                  <c:v>4963.1769230769196</c:v>
                </c:pt>
                <c:pt idx="1585">
                  <c:v>4963.1769230769196</c:v>
                </c:pt>
                <c:pt idx="1586">
                  <c:v>4963.1769230769196</c:v>
                </c:pt>
                <c:pt idx="1587">
                  <c:v>4963.1769230769196</c:v>
                </c:pt>
                <c:pt idx="1588">
                  <c:v>4963.1769230769196</c:v>
                </c:pt>
                <c:pt idx="1589">
                  <c:v>4963.1769230769196</c:v>
                </c:pt>
                <c:pt idx="1590">
                  <c:v>4816.0615384615403</c:v>
                </c:pt>
                <c:pt idx="1591">
                  <c:v>4816.0615384615403</c:v>
                </c:pt>
                <c:pt idx="1592">
                  <c:v>4816.0615384615403</c:v>
                </c:pt>
                <c:pt idx="1593">
                  <c:v>4816.0615384615403</c:v>
                </c:pt>
                <c:pt idx="1594">
                  <c:v>4816.0615384615403</c:v>
                </c:pt>
                <c:pt idx="1595">
                  <c:v>4816.0615384615403</c:v>
                </c:pt>
                <c:pt idx="1596">
                  <c:v>4816.0615384615403</c:v>
                </c:pt>
                <c:pt idx="1597">
                  <c:v>4816.0615384615403</c:v>
                </c:pt>
                <c:pt idx="1598">
                  <c:v>4816.0615384615403</c:v>
                </c:pt>
                <c:pt idx="1599">
                  <c:v>4816.0615384615403</c:v>
                </c:pt>
                <c:pt idx="1600">
                  <c:v>4647.0153846153798</c:v>
                </c:pt>
                <c:pt idx="1601">
                  <c:v>4647.0153846153798</c:v>
                </c:pt>
                <c:pt idx="1602">
                  <c:v>4647.0153846153798</c:v>
                </c:pt>
                <c:pt idx="1603">
                  <c:v>4647.0153846153798</c:v>
                </c:pt>
                <c:pt idx="1604">
                  <c:v>4647.0153846153798</c:v>
                </c:pt>
                <c:pt idx="1605">
                  <c:v>4647.0153846153798</c:v>
                </c:pt>
                <c:pt idx="1606">
                  <c:v>4647.0153846153798</c:v>
                </c:pt>
                <c:pt idx="1607">
                  <c:v>4647.0153846153798</c:v>
                </c:pt>
                <c:pt idx="1608">
                  <c:v>4647.0153846153798</c:v>
                </c:pt>
                <c:pt idx="1609">
                  <c:v>4647.0153846153798</c:v>
                </c:pt>
                <c:pt idx="1610">
                  <c:v>4498.1384615384604</c:v>
                </c:pt>
                <c:pt idx="1611">
                  <c:v>4498.1384615384604</c:v>
                </c:pt>
                <c:pt idx="1612">
                  <c:v>4498.1384615384604</c:v>
                </c:pt>
                <c:pt idx="1613">
                  <c:v>4498.1384615384604</c:v>
                </c:pt>
                <c:pt idx="1614">
                  <c:v>4498.1384615384604</c:v>
                </c:pt>
                <c:pt idx="1615">
                  <c:v>4498.1384615384604</c:v>
                </c:pt>
                <c:pt idx="1616">
                  <c:v>4498.1384615384604</c:v>
                </c:pt>
                <c:pt idx="1617">
                  <c:v>4498.1384615384604</c:v>
                </c:pt>
                <c:pt idx="1618">
                  <c:v>4498.1384615384604</c:v>
                </c:pt>
                <c:pt idx="1619">
                  <c:v>4498.1384615384604</c:v>
                </c:pt>
                <c:pt idx="1620">
                  <c:v>4330.7923076923098</c:v>
                </c:pt>
                <c:pt idx="1621">
                  <c:v>4330.7923076923098</c:v>
                </c:pt>
                <c:pt idx="1622">
                  <c:v>4330.7923076923098</c:v>
                </c:pt>
                <c:pt idx="1623">
                  <c:v>4330.7923076923098</c:v>
                </c:pt>
                <c:pt idx="1624">
                  <c:v>4330.7923076923098</c:v>
                </c:pt>
                <c:pt idx="1625">
                  <c:v>4330.7923076923098</c:v>
                </c:pt>
                <c:pt idx="1626">
                  <c:v>4330.7923076923098</c:v>
                </c:pt>
                <c:pt idx="1627">
                  <c:v>4330.7923076923098</c:v>
                </c:pt>
                <c:pt idx="1628">
                  <c:v>4330.7923076923098</c:v>
                </c:pt>
                <c:pt idx="1629">
                  <c:v>4330.7923076923098</c:v>
                </c:pt>
                <c:pt idx="1630">
                  <c:v>4029.31538461539</c:v>
                </c:pt>
                <c:pt idx="1631">
                  <c:v>4029.31538461539</c:v>
                </c:pt>
                <c:pt idx="1632">
                  <c:v>4029.31538461539</c:v>
                </c:pt>
                <c:pt idx="1633">
                  <c:v>4029.31538461539</c:v>
                </c:pt>
                <c:pt idx="1634">
                  <c:v>4029.31538461539</c:v>
                </c:pt>
                <c:pt idx="1635">
                  <c:v>4029.31538461539</c:v>
                </c:pt>
                <c:pt idx="1636">
                  <c:v>4029.31538461539</c:v>
                </c:pt>
                <c:pt idx="1637">
                  <c:v>4029.31538461539</c:v>
                </c:pt>
                <c:pt idx="1638">
                  <c:v>4029.31538461539</c:v>
                </c:pt>
                <c:pt idx="1639">
                  <c:v>4029.31538461539</c:v>
                </c:pt>
                <c:pt idx="1640">
                  <c:v>3879.0076923076999</c:v>
                </c:pt>
                <c:pt idx="1641">
                  <c:v>3879.0076923076999</c:v>
                </c:pt>
                <c:pt idx="1642">
                  <c:v>3879.0076923076999</c:v>
                </c:pt>
                <c:pt idx="1643">
                  <c:v>3879.0076923076999</c:v>
                </c:pt>
                <c:pt idx="1644">
                  <c:v>3879.0076923076999</c:v>
                </c:pt>
                <c:pt idx="1645">
                  <c:v>3879.0076923076999</c:v>
                </c:pt>
                <c:pt idx="1646">
                  <c:v>3879.0076923076999</c:v>
                </c:pt>
                <c:pt idx="1647">
                  <c:v>3879.0076923076999</c:v>
                </c:pt>
                <c:pt idx="1648">
                  <c:v>3879.0076923076999</c:v>
                </c:pt>
                <c:pt idx="1649">
                  <c:v>3879.0076923076999</c:v>
                </c:pt>
                <c:pt idx="1650">
                  <c:v>3549.54615384616</c:v>
                </c:pt>
                <c:pt idx="1651">
                  <c:v>3549.54615384616</c:v>
                </c:pt>
                <c:pt idx="1652">
                  <c:v>3549.54615384616</c:v>
                </c:pt>
                <c:pt idx="1653">
                  <c:v>3549.54615384616</c:v>
                </c:pt>
                <c:pt idx="1654">
                  <c:v>3549.54615384616</c:v>
                </c:pt>
                <c:pt idx="1655">
                  <c:v>3549.54615384616</c:v>
                </c:pt>
                <c:pt idx="1656">
                  <c:v>3549.54615384616</c:v>
                </c:pt>
                <c:pt idx="1657">
                  <c:v>3549.54615384616</c:v>
                </c:pt>
                <c:pt idx="1658">
                  <c:v>3549.54615384616</c:v>
                </c:pt>
                <c:pt idx="1659">
                  <c:v>3549.54615384616</c:v>
                </c:pt>
                <c:pt idx="1660">
                  <c:v>3437.9384615384602</c:v>
                </c:pt>
                <c:pt idx="1661">
                  <c:v>3437.9384615384602</c:v>
                </c:pt>
                <c:pt idx="1662">
                  <c:v>3437.9384615384602</c:v>
                </c:pt>
                <c:pt idx="1663">
                  <c:v>3437.9384615384602</c:v>
                </c:pt>
                <c:pt idx="1664">
                  <c:v>3437.9384615384602</c:v>
                </c:pt>
                <c:pt idx="1665">
                  <c:v>3437.9384615384602</c:v>
                </c:pt>
                <c:pt idx="1666">
                  <c:v>3437.9384615384602</c:v>
                </c:pt>
                <c:pt idx="1667">
                  <c:v>3437.9384615384602</c:v>
                </c:pt>
                <c:pt idx="1668">
                  <c:v>3437.9384615384602</c:v>
                </c:pt>
                <c:pt idx="1669">
                  <c:v>3437.9384615384602</c:v>
                </c:pt>
                <c:pt idx="1670">
                  <c:v>3268.1692307692301</c:v>
                </c:pt>
                <c:pt idx="1671">
                  <c:v>3268.1692307692301</c:v>
                </c:pt>
                <c:pt idx="1672">
                  <c:v>3268.1692307692301</c:v>
                </c:pt>
                <c:pt idx="1673">
                  <c:v>3268.1692307692301</c:v>
                </c:pt>
                <c:pt idx="1674">
                  <c:v>3268.1692307692301</c:v>
                </c:pt>
                <c:pt idx="1675">
                  <c:v>3268.1692307692301</c:v>
                </c:pt>
                <c:pt idx="1676">
                  <c:v>3268.1692307692301</c:v>
                </c:pt>
                <c:pt idx="1677">
                  <c:v>3268.1692307692301</c:v>
                </c:pt>
                <c:pt idx="1678">
                  <c:v>3268.1692307692301</c:v>
                </c:pt>
                <c:pt idx="1679">
                  <c:v>3268.1692307692301</c:v>
                </c:pt>
                <c:pt idx="1680">
                  <c:v>3140.1769230769301</c:v>
                </c:pt>
                <c:pt idx="1681">
                  <c:v>3140.1769230769301</c:v>
                </c:pt>
                <c:pt idx="1682">
                  <c:v>3140.1769230769301</c:v>
                </c:pt>
                <c:pt idx="1683">
                  <c:v>3140.1769230769301</c:v>
                </c:pt>
                <c:pt idx="1684">
                  <c:v>3140.1769230769301</c:v>
                </c:pt>
                <c:pt idx="1685">
                  <c:v>3140.1769230769301</c:v>
                </c:pt>
                <c:pt idx="1686">
                  <c:v>3140.1769230769301</c:v>
                </c:pt>
                <c:pt idx="1687">
                  <c:v>3140.1769230769301</c:v>
                </c:pt>
                <c:pt idx="1688">
                  <c:v>3140.1769230769301</c:v>
                </c:pt>
                <c:pt idx="1689">
                  <c:v>3140.1769230769301</c:v>
                </c:pt>
                <c:pt idx="1690">
                  <c:v>3018.45384615385</c:v>
                </c:pt>
                <c:pt idx="1691">
                  <c:v>3018.45384615385</c:v>
                </c:pt>
                <c:pt idx="1692">
                  <c:v>3018.45384615385</c:v>
                </c:pt>
                <c:pt idx="1693">
                  <c:v>3018.45384615385</c:v>
                </c:pt>
                <c:pt idx="1694">
                  <c:v>3018.45384615385</c:v>
                </c:pt>
                <c:pt idx="1695">
                  <c:v>3018.45384615385</c:v>
                </c:pt>
                <c:pt idx="1696">
                  <c:v>3018.45384615385</c:v>
                </c:pt>
                <c:pt idx="1697">
                  <c:v>3018.45384615385</c:v>
                </c:pt>
                <c:pt idx="1698">
                  <c:v>3018.45384615385</c:v>
                </c:pt>
                <c:pt idx="1699">
                  <c:v>3018.45384615385</c:v>
                </c:pt>
                <c:pt idx="1700">
                  <c:v>2933.5307692307701</c:v>
                </c:pt>
                <c:pt idx="1701">
                  <c:v>2933.5307692307701</c:v>
                </c:pt>
                <c:pt idx="1702">
                  <c:v>2933.5307692307701</c:v>
                </c:pt>
                <c:pt idx="1703">
                  <c:v>2933.5307692307701</c:v>
                </c:pt>
                <c:pt idx="1704">
                  <c:v>2933.5307692307701</c:v>
                </c:pt>
                <c:pt idx="1705">
                  <c:v>2933.5307692307701</c:v>
                </c:pt>
                <c:pt idx="1706">
                  <c:v>2933.5307692307701</c:v>
                </c:pt>
                <c:pt idx="1707">
                  <c:v>2933.5307692307701</c:v>
                </c:pt>
                <c:pt idx="1708">
                  <c:v>2933.5307692307701</c:v>
                </c:pt>
                <c:pt idx="1709">
                  <c:v>2933.5307692307701</c:v>
                </c:pt>
                <c:pt idx="1710">
                  <c:v>2822.5</c:v>
                </c:pt>
                <c:pt idx="1711">
                  <c:v>2822.5</c:v>
                </c:pt>
                <c:pt idx="1712">
                  <c:v>2822.5</c:v>
                </c:pt>
                <c:pt idx="1713">
                  <c:v>2822.5</c:v>
                </c:pt>
                <c:pt idx="1714">
                  <c:v>2822.5</c:v>
                </c:pt>
                <c:pt idx="1715">
                  <c:v>2822.5</c:v>
                </c:pt>
                <c:pt idx="1716">
                  <c:v>2822.5</c:v>
                </c:pt>
                <c:pt idx="1717">
                  <c:v>2822.5</c:v>
                </c:pt>
                <c:pt idx="1718">
                  <c:v>2822.5</c:v>
                </c:pt>
                <c:pt idx="1719">
                  <c:v>2822.5</c:v>
                </c:pt>
                <c:pt idx="1720">
                  <c:v>2730.2</c:v>
                </c:pt>
                <c:pt idx="1721">
                  <c:v>2730.2</c:v>
                </c:pt>
                <c:pt idx="1722">
                  <c:v>2730.2</c:v>
                </c:pt>
                <c:pt idx="1723">
                  <c:v>2730.2</c:v>
                </c:pt>
                <c:pt idx="1724">
                  <c:v>2730.2</c:v>
                </c:pt>
                <c:pt idx="1725">
                  <c:v>2730.2</c:v>
                </c:pt>
                <c:pt idx="1726">
                  <c:v>2730.2</c:v>
                </c:pt>
                <c:pt idx="1727">
                  <c:v>2730.2</c:v>
                </c:pt>
                <c:pt idx="1728">
                  <c:v>2730.2</c:v>
                </c:pt>
                <c:pt idx="1729">
                  <c:v>2730.2</c:v>
                </c:pt>
                <c:pt idx="1730">
                  <c:v>2632.3</c:v>
                </c:pt>
                <c:pt idx="1731">
                  <c:v>2632.3</c:v>
                </c:pt>
                <c:pt idx="1732">
                  <c:v>2632.3</c:v>
                </c:pt>
                <c:pt idx="1733">
                  <c:v>2632.3</c:v>
                </c:pt>
                <c:pt idx="1734">
                  <c:v>2632.3</c:v>
                </c:pt>
                <c:pt idx="1735">
                  <c:v>2632.3</c:v>
                </c:pt>
                <c:pt idx="1736">
                  <c:v>2632.3</c:v>
                </c:pt>
                <c:pt idx="1737">
                  <c:v>2632.3</c:v>
                </c:pt>
                <c:pt idx="1738">
                  <c:v>2632.3</c:v>
                </c:pt>
                <c:pt idx="1739">
                  <c:v>2632.3</c:v>
                </c:pt>
                <c:pt idx="1740">
                  <c:v>2550.6153846153902</c:v>
                </c:pt>
                <c:pt idx="1741">
                  <c:v>2550.6153846153902</c:v>
                </c:pt>
                <c:pt idx="1742">
                  <c:v>2550.6153846153902</c:v>
                </c:pt>
                <c:pt idx="1743">
                  <c:v>2550.6153846153902</c:v>
                </c:pt>
                <c:pt idx="1744">
                  <c:v>2550.6153846153902</c:v>
                </c:pt>
                <c:pt idx="1745">
                  <c:v>2550.6153846153902</c:v>
                </c:pt>
                <c:pt idx="1746">
                  <c:v>2550.6153846153902</c:v>
                </c:pt>
                <c:pt idx="1747">
                  <c:v>2550.6153846153902</c:v>
                </c:pt>
                <c:pt idx="1748">
                  <c:v>2550.6153846153902</c:v>
                </c:pt>
                <c:pt idx="1749">
                  <c:v>2550.6153846153902</c:v>
                </c:pt>
                <c:pt idx="1750">
                  <c:v>2455.0846153846201</c:v>
                </c:pt>
                <c:pt idx="1751">
                  <c:v>2455.0846153846201</c:v>
                </c:pt>
                <c:pt idx="1752">
                  <c:v>2455.0846153846201</c:v>
                </c:pt>
                <c:pt idx="1753">
                  <c:v>2455.0846153846201</c:v>
                </c:pt>
                <c:pt idx="1754">
                  <c:v>2455.0846153846201</c:v>
                </c:pt>
                <c:pt idx="1755">
                  <c:v>2455.0846153846201</c:v>
                </c:pt>
                <c:pt idx="1756">
                  <c:v>2455.0846153846201</c:v>
                </c:pt>
                <c:pt idx="1757">
                  <c:v>2455.0846153846201</c:v>
                </c:pt>
                <c:pt idx="1758">
                  <c:v>2455.0846153846201</c:v>
                </c:pt>
                <c:pt idx="1759">
                  <c:v>2455.0846153846201</c:v>
                </c:pt>
                <c:pt idx="1760">
                  <c:v>2277.22307692308</c:v>
                </c:pt>
                <c:pt idx="1761">
                  <c:v>2277.22307692308</c:v>
                </c:pt>
                <c:pt idx="1762">
                  <c:v>2277.22307692308</c:v>
                </c:pt>
                <c:pt idx="1763">
                  <c:v>2277.22307692308</c:v>
                </c:pt>
                <c:pt idx="1764">
                  <c:v>2277.22307692308</c:v>
                </c:pt>
                <c:pt idx="1765">
                  <c:v>2277.22307692308</c:v>
                </c:pt>
                <c:pt idx="1766">
                  <c:v>2277.22307692308</c:v>
                </c:pt>
                <c:pt idx="1767">
                  <c:v>2277.22307692308</c:v>
                </c:pt>
                <c:pt idx="1768">
                  <c:v>2277.22307692308</c:v>
                </c:pt>
                <c:pt idx="1769">
                  <c:v>2277.22307692308</c:v>
                </c:pt>
                <c:pt idx="1770">
                  <c:v>2186.2153846153801</c:v>
                </c:pt>
                <c:pt idx="1771">
                  <c:v>2186.2153846153801</c:v>
                </c:pt>
                <c:pt idx="1772">
                  <c:v>2186.2153846153801</c:v>
                </c:pt>
                <c:pt idx="1773">
                  <c:v>2186.2153846153801</c:v>
                </c:pt>
                <c:pt idx="1774">
                  <c:v>2186.2153846153801</c:v>
                </c:pt>
                <c:pt idx="1775">
                  <c:v>2186.2153846153801</c:v>
                </c:pt>
                <c:pt idx="1776">
                  <c:v>2186.2153846153801</c:v>
                </c:pt>
                <c:pt idx="1777">
                  <c:v>2186.2153846153801</c:v>
                </c:pt>
                <c:pt idx="1778">
                  <c:v>2186.2153846153801</c:v>
                </c:pt>
                <c:pt idx="1779">
                  <c:v>2186.2153846153801</c:v>
                </c:pt>
                <c:pt idx="1780">
                  <c:v>1991.7</c:v>
                </c:pt>
                <c:pt idx="1781">
                  <c:v>1991.7</c:v>
                </c:pt>
                <c:pt idx="1782">
                  <c:v>1991.7</c:v>
                </c:pt>
                <c:pt idx="1783">
                  <c:v>1991.7</c:v>
                </c:pt>
                <c:pt idx="1784">
                  <c:v>1991.7</c:v>
                </c:pt>
                <c:pt idx="1785">
                  <c:v>1991.7</c:v>
                </c:pt>
                <c:pt idx="1786">
                  <c:v>1991.7</c:v>
                </c:pt>
                <c:pt idx="1787">
                  <c:v>1991.7</c:v>
                </c:pt>
                <c:pt idx="1788">
                  <c:v>1991.7</c:v>
                </c:pt>
                <c:pt idx="1789">
                  <c:v>1991.7</c:v>
                </c:pt>
                <c:pt idx="1790">
                  <c:v>1926.8692307692299</c:v>
                </c:pt>
                <c:pt idx="1791">
                  <c:v>1926.8692307692299</c:v>
                </c:pt>
                <c:pt idx="1792">
                  <c:v>1926.8692307692299</c:v>
                </c:pt>
                <c:pt idx="1793">
                  <c:v>1926.8692307692299</c:v>
                </c:pt>
                <c:pt idx="1794">
                  <c:v>1926.8692307692299</c:v>
                </c:pt>
                <c:pt idx="1795">
                  <c:v>1926.8692307692299</c:v>
                </c:pt>
                <c:pt idx="1796">
                  <c:v>1926.8692307692299</c:v>
                </c:pt>
                <c:pt idx="1797">
                  <c:v>1926.8692307692299</c:v>
                </c:pt>
                <c:pt idx="1798">
                  <c:v>1926.8692307692299</c:v>
                </c:pt>
                <c:pt idx="1799">
                  <c:v>1926.8692307692299</c:v>
                </c:pt>
                <c:pt idx="1800">
                  <c:v>1829.8923076923099</c:v>
                </c:pt>
                <c:pt idx="1801">
                  <c:v>1829.8923076923099</c:v>
                </c:pt>
                <c:pt idx="1802">
                  <c:v>1829.8923076923099</c:v>
                </c:pt>
                <c:pt idx="1803">
                  <c:v>1829.8923076923099</c:v>
                </c:pt>
                <c:pt idx="1804">
                  <c:v>1829.8923076923099</c:v>
                </c:pt>
                <c:pt idx="1805">
                  <c:v>1829.8923076923099</c:v>
                </c:pt>
                <c:pt idx="1806">
                  <c:v>1829.8923076923099</c:v>
                </c:pt>
                <c:pt idx="1807">
                  <c:v>1829.8923076923099</c:v>
                </c:pt>
                <c:pt idx="1808">
                  <c:v>1829.8923076923099</c:v>
                </c:pt>
                <c:pt idx="1809">
                  <c:v>1829.8923076923099</c:v>
                </c:pt>
                <c:pt idx="1810">
                  <c:v>1751.86153846154</c:v>
                </c:pt>
                <c:pt idx="1811">
                  <c:v>1751.86153846154</c:v>
                </c:pt>
                <c:pt idx="1812">
                  <c:v>1751.86153846154</c:v>
                </c:pt>
                <c:pt idx="1813">
                  <c:v>1751.86153846154</c:v>
                </c:pt>
                <c:pt idx="1814">
                  <c:v>1751.86153846154</c:v>
                </c:pt>
                <c:pt idx="1815">
                  <c:v>1751.86153846154</c:v>
                </c:pt>
                <c:pt idx="1816">
                  <c:v>1751.86153846154</c:v>
                </c:pt>
                <c:pt idx="1817">
                  <c:v>1751.86153846154</c:v>
                </c:pt>
                <c:pt idx="1818">
                  <c:v>1751.86153846154</c:v>
                </c:pt>
                <c:pt idx="1819">
                  <c:v>1751.86153846154</c:v>
                </c:pt>
                <c:pt idx="1820">
                  <c:v>1682.2615384615401</c:v>
                </c:pt>
                <c:pt idx="1821">
                  <c:v>1682.2615384615401</c:v>
                </c:pt>
                <c:pt idx="1822">
                  <c:v>1682.2615384615401</c:v>
                </c:pt>
                <c:pt idx="1823">
                  <c:v>1682.2615384615401</c:v>
                </c:pt>
                <c:pt idx="1824">
                  <c:v>1682.2615384615401</c:v>
                </c:pt>
                <c:pt idx="1825">
                  <c:v>1682.2615384615401</c:v>
                </c:pt>
                <c:pt idx="1826">
                  <c:v>1682.2615384615401</c:v>
                </c:pt>
                <c:pt idx="1827">
                  <c:v>1682.2615384615401</c:v>
                </c:pt>
                <c:pt idx="1828">
                  <c:v>1682.2615384615401</c:v>
                </c:pt>
                <c:pt idx="1829">
                  <c:v>1682.2615384615401</c:v>
                </c:pt>
                <c:pt idx="1830">
                  <c:v>1635.97692307692</c:v>
                </c:pt>
                <c:pt idx="1831">
                  <c:v>1635.97692307692</c:v>
                </c:pt>
                <c:pt idx="1832">
                  <c:v>1635.97692307692</c:v>
                </c:pt>
                <c:pt idx="1833">
                  <c:v>1635.97692307692</c:v>
                </c:pt>
                <c:pt idx="1834">
                  <c:v>1635.97692307692</c:v>
                </c:pt>
                <c:pt idx="1835">
                  <c:v>1635.97692307692</c:v>
                </c:pt>
                <c:pt idx="1836">
                  <c:v>1635.97692307692</c:v>
                </c:pt>
                <c:pt idx="1837">
                  <c:v>1635.97692307692</c:v>
                </c:pt>
                <c:pt idx="1838">
                  <c:v>1635.97692307692</c:v>
                </c:pt>
                <c:pt idx="1839">
                  <c:v>1635.97692307692</c:v>
                </c:pt>
                <c:pt idx="1840">
                  <c:v>1566.5538461538499</c:v>
                </c:pt>
                <c:pt idx="1841">
                  <c:v>1566.5538461538499</c:v>
                </c:pt>
                <c:pt idx="1842">
                  <c:v>1566.5538461538499</c:v>
                </c:pt>
                <c:pt idx="1843">
                  <c:v>1566.5538461538499</c:v>
                </c:pt>
                <c:pt idx="1844">
                  <c:v>1566.5538461538499</c:v>
                </c:pt>
                <c:pt idx="1845">
                  <c:v>1566.5538461538499</c:v>
                </c:pt>
                <c:pt idx="1846">
                  <c:v>1566.5538461538499</c:v>
                </c:pt>
                <c:pt idx="1847">
                  <c:v>1566.5538461538499</c:v>
                </c:pt>
                <c:pt idx="1848">
                  <c:v>1566.5538461538499</c:v>
                </c:pt>
                <c:pt idx="1849">
                  <c:v>1566.5538461538499</c:v>
                </c:pt>
                <c:pt idx="1850">
                  <c:v>1511.23076923077</c:v>
                </c:pt>
                <c:pt idx="1851">
                  <c:v>1511.23076923077</c:v>
                </c:pt>
                <c:pt idx="1852">
                  <c:v>1511.23076923077</c:v>
                </c:pt>
                <c:pt idx="1853">
                  <c:v>1511.23076923077</c:v>
                </c:pt>
                <c:pt idx="1854">
                  <c:v>1511.23076923077</c:v>
                </c:pt>
                <c:pt idx="1855">
                  <c:v>1511.23076923077</c:v>
                </c:pt>
                <c:pt idx="1856">
                  <c:v>1511.23076923077</c:v>
                </c:pt>
                <c:pt idx="1857">
                  <c:v>1511.23076923077</c:v>
                </c:pt>
                <c:pt idx="1858">
                  <c:v>1511.23076923077</c:v>
                </c:pt>
                <c:pt idx="1859">
                  <c:v>1511.23076923077</c:v>
                </c:pt>
                <c:pt idx="1860">
                  <c:v>1452.13846153846</c:v>
                </c:pt>
                <c:pt idx="1861">
                  <c:v>1452.13846153846</c:v>
                </c:pt>
                <c:pt idx="1862">
                  <c:v>1452.13846153846</c:v>
                </c:pt>
                <c:pt idx="1863">
                  <c:v>1452.13846153846</c:v>
                </c:pt>
                <c:pt idx="1864">
                  <c:v>1452.13846153846</c:v>
                </c:pt>
                <c:pt idx="1865">
                  <c:v>1452.13846153846</c:v>
                </c:pt>
                <c:pt idx="1866">
                  <c:v>1452.13846153846</c:v>
                </c:pt>
                <c:pt idx="1867">
                  <c:v>1452.13846153846</c:v>
                </c:pt>
                <c:pt idx="1868">
                  <c:v>1452.13846153846</c:v>
                </c:pt>
                <c:pt idx="1869">
                  <c:v>1452.13846153846</c:v>
                </c:pt>
                <c:pt idx="1870">
                  <c:v>1401.8692307692299</c:v>
                </c:pt>
                <c:pt idx="1871">
                  <c:v>1401.8692307692299</c:v>
                </c:pt>
                <c:pt idx="1872">
                  <c:v>1401.8692307692299</c:v>
                </c:pt>
                <c:pt idx="1873">
                  <c:v>1401.8692307692299</c:v>
                </c:pt>
                <c:pt idx="1874">
                  <c:v>1401.8692307692299</c:v>
                </c:pt>
                <c:pt idx="1875">
                  <c:v>1401.8692307692299</c:v>
                </c:pt>
                <c:pt idx="1876">
                  <c:v>1401.8692307692299</c:v>
                </c:pt>
                <c:pt idx="1877">
                  <c:v>1401.8692307692299</c:v>
                </c:pt>
                <c:pt idx="1878">
                  <c:v>1401.8692307692299</c:v>
                </c:pt>
                <c:pt idx="1879">
                  <c:v>1401.8692307692299</c:v>
                </c:pt>
                <c:pt idx="1880">
                  <c:v>1344.77692307692</c:v>
                </c:pt>
                <c:pt idx="1881">
                  <c:v>1344.77692307692</c:v>
                </c:pt>
                <c:pt idx="1882">
                  <c:v>1344.77692307692</c:v>
                </c:pt>
                <c:pt idx="1883">
                  <c:v>1344.77692307692</c:v>
                </c:pt>
                <c:pt idx="1884">
                  <c:v>1344.77692307692</c:v>
                </c:pt>
                <c:pt idx="1885">
                  <c:v>1344.77692307692</c:v>
                </c:pt>
                <c:pt idx="1886">
                  <c:v>1344.77692307692</c:v>
                </c:pt>
                <c:pt idx="1887">
                  <c:v>1344.77692307692</c:v>
                </c:pt>
                <c:pt idx="1888">
                  <c:v>1344.77692307692</c:v>
                </c:pt>
                <c:pt idx="1889">
                  <c:v>1344.77692307692</c:v>
                </c:pt>
                <c:pt idx="1890">
                  <c:v>1244.4153846153799</c:v>
                </c:pt>
                <c:pt idx="1891">
                  <c:v>1244.4153846153799</c:v>
                </c:pt>
                <c:pt idx="1892">
                  <c:v>1244.4153846153799</c:v>
                </c:pt>
                <c:pt idx="1893">
                  <c:v>1244.4153846153799</c:v>
                </c:pt>
                <c:pt idx="1894">
                  <c:v>1244.4153846153799</c:v>
                </c:pt>
                <c:pt idx="1895">
                  <c:v>1244.4153846153799</c:v>
                </c:pt>
                <c:pt idx="1896">
                  <c:v>1244.4153846153799</c:v>
                </c:pt>
                <c:pt idx="1897">
                  <c:v>1244.4153846153799</c:v>
                </c:pt>
                <c:pt idx="1898">
                  <c:v>1244.4153846153799</c:v>
                </c:pt>
                <c:pt idx="1899">
                  <c:v>1244.4153846153799</c:v>
                </c:pt>
                <c:pt idx="1900">
                  <c:v>1193.61538461538</c:v>
                </c:pt>
                <c:pt idx="1901">
                  <c:v>1193.61538461538</c:v>
                </c:pt>
                <c:pt idx="1902">
                  <c:v>1193.61538461538</c:v>
                </c:pt>
                <c:pt idx="1903">
                  <c:v>1193.61538461538</c:v>
                </c:pt>
                <c:pt idx="1904">
                  <c:v>1193.61538461538</c:v>
                </c:pt>
                <c:pt idx="1905">
                  <c:v>1193.61538461538</c:v>
                </c:pt>
                <c:pt idx="1906">
                  <c:v>1193.61538461538</c:v>
                </c:pt>
                <c:pt idx="1907">
                  <c:v>1193.61538461538</c:v>
                </c:pt>
                <c:pt idx="1908">
                  <c:v>1193.61538461538</c:v>
                </c:pt>
                <c:pt idx="1909">
                  <c:v>1193.61538461538</c:v>
                </c:pt>
                <c:pt idx="1910">
                  <c:v>1091.6461538461499</c:v>
                </c:pt>
                <c:pt idx="1911">
                  <c:v>1091.6461538461499</c:v>
                </c:pt>
                <c:pt idx="1912">
                  <c:v>1091.6461538461499</c:v>
                </c:pt>
                <c:pt idx="1913">
                  <c:v>1091.6461538461499</c:v>
                </c:pt>
                <c:pt idx="1914">
                  <c:v>1091.6461538461499</c:v>
                </c:pt>
                <c:pt idx="1915">
                  <c:v>1091.6461538461499</c:v>
                </c:pt>
                <c:pt idx="1916">
                  <c:v>1091.6461538461499</c:v>
                </c:pt>
                <c:pt idx="1917">
                  <c:v>1091.6461538461499</c:v>
                </c:pt>
                <c:pt idx="1918">
                  <c:v>1091.6461538461499</c:v>
                </c:pt>
                <c:pt idx="1919">
                  <c:v>1091.6461538461499</c:v>
                </c:pt>
                <c:pt idx="1920">
                  <c:v>1056.0153846153801</c:v>
                </c:pt>
                <c:pt idx="1921">
                  <c:v>1056.0153846153801</c:v>
                </c:pt>
                <c:pt idx="1922">
                  <c:v>1056.0153846153801</c:v>
                </c:pt>
                <c:pt idx="1923">
                  <c:v>1056.0153846153801</c:v>
                </c:pt>
                <c:pt idx="1924">
                  <c:v>1056.0153846153801</c:v>
                </c:pt>
                <c:pt idx="1925">
                  <c:v>1056.0153846153801</c:v>
                </c:pt>
                <c:pt idx="1926">
                  <c:v>1056.0153846153801</c:v>
                </c:pt>
                <c:pt idx="1927">
                  <c:v>1056.0153846153801</c:v>
                </c:pt>
                <c:pt idx="1928">
                  <c:v>1056.0153846153801</c:v>
                </c:pt>
                <c:pt idx="1929">
                  <c:v>1056.0153846153801</c:v>
                </c:pt>
                <c:pt idx="1930">
                  <c:v>998.1</c:v>
                </c:pt>
                <c:pt idx="1931">
                  <c:v>998.1</c:v>
                </c:pt>
                <c:pt idx="1932">
                  <c:v>998.1</c:v>
                </c:pt>
                <c:pt idx="1933">
                  <c:v>998.1</c:v>
                </c:pt>
                <c:pt idx="1934">
                  <c:v>998.1</c:v>
                </c:pt>
                <c:pt idx="1935">
                  <c:v>998.1</c:v>
                </c:pt>
                <c:pt idx="1936">
                  <c:v>998.1</c:v>
                </c:pt>
                <c:pt idx="1937">
                  <c:v>998.1</c:v>
                </c:pt>
                <c:pt idx="1938">
                  <c:v>998.1</c:v>
                </c:pt>
                <c:pt idx="1939">
                  <c:v>998.1</c:v>
                </c:pt>
                <c:pt idx="1940">
                  <c:v>957.16153846153804</c:v>
                </c:pt>
                <c:pt idx="1941">
                  <c:v>957.16153846153804</c:v>
                </c:pt>
                <c:pt idx="1942">
                  <c:v>957.16153846153804</c:v>
                </c:pt>
                <c:pt idx="1943">
                  <c:v>957.16153846153804</c:v>
                </c:pt>
                <c:pt idx="1944">
                  <c:v>957.16153846153804</c:v>
                </c:pt>
                <c:pt idx="1945">
                  <c:v>957.16153846153804</c:v>
                </c:pt>
                <c:pt idx="1946">
                  <c:v>957.16153846153804</c:v>
                </c:pt>
                <c:pt idx="1947">
                  <c:v>957.16153846153804</c:v>
                </c:pt>
                <c:pt idx="1948">
                  <c:v>957.16153846153804</c:v>
                </c:pt>
                <c:pt idx="1949">
                  <c:v>957.16153846153804</c:v>
                </c:pt>
                <c:pt idx="1950">
                  <c:v>919.73846153846102</c:v>
                </c:pt>
                <c:pt idx="1951">
                  <c:v>919.73846153846102</c:v>
                </c:pt>
                <c:pt idx="1952">
                  <c:v>919.73846153846102</c:v>
                </c:pt>
                <c:pt idx="1953">
                  <c:v>919.73846153846102</c:v>
                </c:pt>
                <c:pt idx="1954">
                  <c:v>919.73846153846102</c:v>
                </c:pt>
                <c:pt idx="1955">
                  <c:v>919.73846153846102</c:v>
                </c:pt>
                <c:pt idx="1956">
                  <c:v>919.73846153846102</c:v>
                </c:pt>
                <c:pt idx="1957">
                  <c:v>919.73846153846102</c:v>
                </c:pt>
                <c:pt idx="1958">
                  <c:v>919.73846153846102</c:v>
                </c:pt>
                <c:pt idx="1959">
                  <c:v>919.73846153846102</c:v>
                </c:pt>
                <c:pt idx="1960">
                  <c:v>893.038461538462</c:v>
                </c:pt>
                <c:pt idx="1961">
                  <c:v>893.038461538462</c:v>
                </c:pt>
                <c:pt idx="1962">
                  <c:v>893.038461538462</c:v>
                </c:pt>
                <c:pt idx="1963">
                  <c:v>893.038461538462</c:v>
                </c:pt>
                <c:pt idx="1964">
                  <c:v>893.038461538462</c:v>
                </c:pt>
                <c:pt idx="1965">
                  <c:v>893.038461538462</c:v>
                </c:pt>
                <c:pt idx="1966">
                  <c:v>893.038461538462</c:v>
                </c:pt>
                <c:pt idx="1967">
                  <c:v>893.038461538462</c:v>
                </c:pt>
                <c:pt idx="1968">
                  <c:v>893.038461538462</c:v>
                </c:pt>
                <c:pt idx="1969">
                  <c:v>893.038461538462</c:v>
                </c:pt>
                <c:pt idx="1970">
                  <c:v>860.34615384615404</c:v>
                </c:pt>
                <c:pt idx="1971">
                  <c:v>860.34615384615404</c:v>
                </c:pt>
                <c:pt idx="1972">
                  <c:v>860.34615384615404</c:v>
                </c:pt>
                <c:pt idx="1973">
                  <c:v>860.34615384615404</c:v>
                </c:pt>
                <c:pt idx="1974">
                  <c:v>860.34615384615404</c:v>
                </c:pt>
                <c:pt idx="1975">
                  <c:v>860.34615384615404</c:v>
                </c:pt>
                <c:pt idx="1976">
                  <c:v>860.34615384615404</c:v>
                </c:pt>
                <c:pt idx="1977">
                  <c:v>860.34615384615404</c:v>
                </c:pt>
                <c:pt idx="1978">
                  <c:v>860.34615384615404</c:v>
                </c:pt>
                <c:pt idx="1979">
                  <c:v>860.34615384615404</c:v>
                </c:pt>
                <c:pt idx="1980">
                  <c:v>836.57692307692298</c:v>
                </c:pt>
                <c:pt idx="1981">
                  <c:v>836.57692307692298</c:v>
                </c:pt>
                <c:pt idx="1982">
                  <c:v>836.57692307692298</c:v>
                </c:pt>
                <c:pt idx="1983">
                  <c:v>836.57692307692298</c:v>
                </c:pt>
                <c:pt idx="1984">
                  <c:v>836.57692307692298</c:v>
                </c:pt>
                <c:pt idx="1985">
                  <c:v>836.57692307692298</c:v>
                </c:pt>
                <c:pt idx="1986">
                  <c:v>836.57692307692298</c:v>
                </c:pt>
                <c:pt idx="1987">
                  <c:v>836.57692307692298</c:v>
                </c:pt>
                <c:pt idx="1988">
                  <c:v>836.57692307692298</c:v>
                </c:pt>
                <c:pt idx="1989">
                  <c:v>836.57692307692298</c:v>
                </c:pt>
                <c:pt idx="1990">
                  <c:v>812.46923076923099</c:v>
                </c:pt>
                <c:pt idx="1991">
                  <c:v>812.46923076923099</c:v>
                </c:pt>
                <c:pt idx="1992">
                  <c:v>812.46923076923099</c:v>
                </c:pt>
                <c:pt idx="1993">
                  <c:v>812.46923076923099</c:v>
                </c:pt>
                <c:pt idx="1994">
                  <c:v>812.46923076923099</c:v>
                </c:pt>
                <c:pt idx="1995">
                  <c:v>812.46923076923099</c:v>
                </c:pt>
                <c:pt idx="1996">
                  <c:v>812.46923076923099</c:v>
                </c:pt>
                <c:pt idx="1997">
                  <c:v>812.46923076923099</c:v>
                </c:pt>
                <c:pt idx="1998">
                  <c:v>812.46923076923099</c:v>
                </c:pt>
                <c:pt idx="1999">
                  <c:v>812.46923076923099</c:v>
                </c:pt>
                <c:pt idx="2000">
                  <c:v>795.75384615384598</c:v>
                </c:pt>
                <c:pt idx="2001">
                  <c:v>795.75384615384598</c:v>
                </c:pt>
                <c:pt idx="2002">
                  <c:v>795.75384615384598</c:v>
                </c:pt>
                <c:pt idx="2003">
                  <c:v>795.75384615384598</c:v>
                </c:pt>
                <c:pt idx="2004">
                  <c:v>795.75384615384598</c:v>
                </c:pt>
                <c:pt idx="2005">
                  <c:v>795.75384615384598</c:v>
                </c:pt>
                <c:pt idx="2006">
                  <c:v>795.75384615384598</c:v>
                </c:pt>
                <c:pt idx="2007">
                  <c:v>795.75384615384598</c:v>
                </c:pt>
                <c:pt idx="2008">
                  <c:v>795.75384615384598</c:v>
                </c:pt>
                <c:pt idx="2009">
                  <c:v>795.75384615384598</c:v>
                </c:pt>
                <c:pt idx="2010">
                  <c:v>771.96923076923099</c:v>
                </c:pt>
                <c:pt idx="2011">
                  <c:v>771.96923076923099</c:v>
                </c:pt>
                <c:pt idx="2012">
                  <c:v>771.96923076923099</c:v>
                </c:pt>
                <c:pt idx="2013">
                  <c:v>771.96923076923099</c:v>
                </c:pt>
                <c:pt idx="2014">
                  <c:v>771.96923076923099</c:v>
                </c:pt>
                <c:pt idx="2015">
                  <c:v>771.96923076923099</c:v>
                </c:pt>
                <c:pt idx="2016">
                  <c:v>771.96923076923099</c:v>
                </c:pt>
                <c:pt idx="2017">
                  <c:v>771.96923076923099</c:v>
                </c:pt>
                <c:pt idx="2018">
                  <c:v>771.96923076923099</c:v>
                </c:pt>
                <c:pt idx="2019">
                  <c:v>771.96923076923099</c:v>
                </c:pt>
                <c:pt idx="2020">
                  <c:v>735.184615384616</c:v>
                </c:pt>
                <c:pt idx="2021">
                  <c:v>735.184615384616</c:v>
                </c:pt>
                <c:pt idx="2022">
                  <c:v>735.184615384616</c:v>
                </c:pt>
                <c:pt idx="2023">
                  <c:v>735.184615384616</c:v>
                </c:pt>
                <c:pt idx="2024">
                  <c:v>735.184615384616</c:v>
                </c:pt>
                <c:pt idx="2025">
                  <c:v>735.184615384616</c:v>
                </c:pt>
                <c:pt idx="2026">
                  <c:v>735.184615384616</c:v>
                </c:pt>
                <c:pt idx="2027">
                  <c:v>735.184615384616</c:v>
                </c:pt>
                <c:pt idx="2028">
                  <c:v>735.184615384616</c:v>
                </c:pt>
                <c:pt idx="2029">
                  <c:v>735.184615384616</c:v>
                </c:pt>
                <c:pt idx="2030">
                  <c:v>713.400000000001</c:v>
                </c:pt>
                <c:pt idx="2031">
                  <c:v>713.400000000001</c:v>
                </c:pt>
                <c:pt idx="2032">
                  <c:v>713.400000000001</c:v>
                </c:pt>
                <c:pt idx="2033">
                  <c:v>713.400000000001</c:v>
                </c:pt>
                <c:pt idx="2034">
                  <c:v>713.400000000001</c:v>
                </c:pt>
                <c:pt idx="2035">
                  <c:v>713.400000000001</c:v>
                </c:pt>
                <c:pt idx="2036">
                  <c:v>713.400000000001</c:v>
                </c:pt>
                <c:pt idx="2037">
                  <c:v>713.400000000001</c:v>
                </c:pt>
                <c:pt idx="2038">
                  <c:v>713.400000000001</c:v>
                </c:pt>
                <c:pt idx="2039">
                  <c:v>713.400000000001</c:v>
                </c:pt>
                <c:pt idx="2040">
                  <c:v>679.3</c:v>
                </c:pt>
                <c:pt idx="2041">
                  <c:v>679.3</c:v>
                </c:pt>
                <c:pt idx="2042">
                  <c:v>679.3</c:v>
                </c:pt>
                <c:pt idx="2043">
                  <c:v>679.3</c:v>
                </c:pt>
                <c:pt idx="2044">
                  <c:v>679.3</c:v>
                </c:pt>
                <c:pt idx="2045">
                  <c:v>679.3</c:v>
                </c:pt>
                <c:pt idx="2046">
                  <c:v>679.3</c:v>
                </c:pt>
                <c:pt idx="2047">
                  <c:v>679.3</c:v>
                </c:pt>
                <c:pt idx="2048">
                  <c:v>679.3</c:v>
                </c:pt>
                <c:pt idx="2049">
                  <c:v>679.3</c:v>
                </c:pt>
                <c:pt idx="2050">
                  <c:v>667.79230769230799</c:v>
                </c:pt>
                <c:pt idx="2051">
                  <c:v>667.79230769230799</c:v>
                </c:pt>
                <c:pt idx="2052">
                  <c:v>667.79230769230799</c:v>
                </c:pt>
                <c:pt idx="2053">
                  <c:v>667.79230769230799</c:v>
                </c:pt>
                <c:pt idx="2054">
                  <c:v>667.79230769230799</c:v>
                </c:pt>
                <c:pt idx="2055">
                  <c:v>667.79230769230799</c:v>
                </c:pt>
                <c:pt idx="2056">
                  <c:v>667.79230769230799</c:v>
                </c:pt>
                <c:pt idx="2057">
                  <c:v>667.79230769230799</c:v>
                </c:pt>
                <c:pt idx="2058">
                  <c:v>667.79230769230799</c:v>
                </c:pt>
                <c:pt idx="2059">
                  <c:v>667.79230769230799</c:v>
                </c:pt>
                <c:pt idx="2060">
                  <c:v>648.99230769230803</c:v>
                </c:pt>
                <c:pt idx="2061">
                  <c:v>648.99230769230803</c:v>
                </c:pt>
                <c:pt idx="2062">
                  <c:v>648.99230769230803</c:v>
                </c:pt>
                <c:pt idx="2063">
                  <c:v>648.99230769230803</c:v>
                </c:pt>
                <c:pt idx="2064">
                  <c:v>648.99230769230803</c:v>
                </c:pt>
                <c:pt idx="2065">
                  <c:v>648.99230769230803</c:v>
                </c:pt>
                <c:pt idx="2066">
                  <c:v>648.99230769230803</c:v>
                </c:pt>
                <c:pt idx="2067">
                  <c:v>648.99230769230803</c:v>
                </c:pt>
                <c:pt idx="2068">
                  <c:v>648.99230769230803</c:v>
                </c:pt>
                <c:pt idx="2069">
                  <c:v>648.99230769230803</c:v>
                </c:pt>
                <c:pt idx="2070">
                  <c:v>636.73076923076906</c:v>
                </c:pt>
                <c:pt idx="2071">
                  <c:v>636.73076923076906</c:v>
                </c:pt>
                <c:pt idx="2072">
                  <c:v>636.73076923076906</c:v>
                </c:pt>
                <c:pt idx="2073">
                  <c:v>636.73076923076906</c:v>
                </c:pt>
                <c:pt idx="2074">
                  <c:v>636.73076923076906</c:v>
                </c:pt>
                <c:pt idx="2075">
                  <c:v>636.73076923076906</c:v>
                </c:pt>
                <c:pt idx="2076">
                  <c:v>636.73076923076906</c:v>
                </c:pt>
                <c:pt idx="2077">
                  <c:v>636.73076923076906</c:v>
                </c:pt>
                <c:pt idx="2078">
                  <c:v>636.73076923076906</c:v>
                </c:pt>
                <c:pt idx="2079">
                  <c:v>636.73076923076906</c:v>
                </c:pt>
                <c:pt idx="2080">
                  <c:v>626.05384615384605</c:v>
                </c:pt>
                <c:pt idx="2081">
                  <c:v>626.05384615384605</c:v>
                </c:pt>
                <c:pt idx="2082">
                  <c:v>626.05384615384605</c:v>
                </c:pt>
                <c:pt idx="2083">
                  <c:v>626.05384615384605</c:v>
                </c:pt>
                <c:pt idx="2084">
                  <c:v>626.05384615384605</c:v>
                </c:pt>
                <c:pt idx="2085">
                  <c:v>626.05384615384605</c:v>
                </c:pt>
                <c:pt idx="2086">
                  <c:v>626.05384615384605</c:v>
                </c:pt>
                <c:pt idx="2087">
                  <c:v>626.05384615384605</c:v>
                </c:pt>
                <c:pt idx="2088">
                  <c:v>626.05384615384605</c:v>
                </c:pt>
                <c:pt idx="2089">
                  <c:v>626.05384615384605</c:v>
                </c:pt>
                <c:pt idx="2090">
                  <c:v>620.53076923076901</c:v>
                </c:pt>
                <c:pt idx="2091">
                  <c:v>620.53076923076901</c:v>
                </c:pt>
                <c:pt idx="2092">
                  <c:v>620.53076923076901</c:v>
                </c:pt>
                <c:pt idx="2093">
                  <c:v>620.53076923076901</c:v>
                </c:pt>
                <c:pt idx="2094">
                  <c:v>620.53076923076901</c:v>
                </c:pt>
                <c:pt idx="2095">
                  <c:v>620.53076923076901</c:v>
                </c:pt>
                <c:pt idx="2096">
                  <c:v>620.53076923076901</c:v>
                </c:pt>
                <c:pt idx="2097">
                  <c:v>620.53076923076901</c:v>
                </c:pt>
                <c:pt idx="2098">
                  <c:v>620.53076923076901</c:v>
                </c:pt>
                <c:pt idx="2099">
                  <c:v>620.53076923076901</c:v>
                </c:pt>
                <c:pt idx="2100">
                  <c:v>613.15384615384596</c:v>
                </c:pt>
                <c:pt idx="2101">
                  <c:v>613.15384615384596</c:v>
                </c:pt>
                <c:pt idx="2102">
                  <c:v>613.15384615384596</c:v>
                </c:pt>
                <c:pt idx="2103">
                  <c:v>613.15384615384596</c:v>
                </c:pt>
                <c:pt idx="2104">
                  <c:v>613.15384615384596</c:v>
                </c:pt>
                <c:pt idx="2105">
                  <c:v>613.15384615384596</c:v>
                </c:pt>
                <c:pt idx="2106">
                  <c:v>613.15384615384596</c:v>
                </c:pt>
                <c:pt idx="2107">
                  <c:v>613.15384615384596</c:v>
                </c:pt>
                <c:pt idx="2108">
                  <c:v>613.15384615384596</c:v>
                </c:pt>
                <c:pt idx="2109">
                  <c:v>613.15384615384596</c:v>
                </c:pt>
                <c:pt idx="2110">
                  <c:v>605.70000000000005</c:v>
                </c:pt>
                <c:pt idx="2111">
                  <c:v>605.70000000000005</c:v>
                </c:pt>
                <c:pt idx="2112">
                  <c:v>605.70000000000005</c:v>
                </c:pt>
                <c:pt idx="2113">
                  <c:v>605.70000000000005</c:v>
                </c:pt>
                <c:pt idx="2114">
                  <c:v>605.70000000000005</c:v>
                </c:pt>
                <c:pt idx="2115">
                  <c:v>605.70000000000005</c:v>
                </c:pt>
                <c:pt idx="2116">
                  <c:v>605.70000000000005</c:v>
                </c:pt>
                <c:pt idx="2117">
                  <c:v>605.70000000000005</c:v>
                </c:pt>
                <c:pt idx="2118">
                  <c:v>605.70000000000005</c:v>
                </c:pt>
                <c:pt idx="2119">
                  <c:v>605.70000000000005</c:v>
                </c:pt>
                <c:pt idx="2120">
                  <c:v>600.13846153846202</c:v>
                </c:pt>
                <c:pt idx="2121">
                  <c:v>600.13846153846202</c:v>
                </c:pt>
                <c:pt idx="2122">
                  <c:v>600.13846153846202</c:v>
                </c:pt>
                <c:pt idx="2123">
                  <c:v>600.13846153846202</c:v>
                </c:pt>
                <c:pt idx="2124">
                  <c:v>600.13846153846202</c:v>
                </c:pt>
                <c:pt idx="2125">
                  <c:v>600.13846153846202</c:v>
                </c:pt>
                <c:pt idx="2126">
                  <c:v>600.13846153846202</c:v>
                </c:pt>
                <c:pt idx="2127">
                  <c:v>600.13846153846202</c:v>
                </c:pt>
                <c:pt idx="2128">
                  <c:v>600.13846153846202</c:v>
                </c:pt>
                <c:pt idx="2129">
                  <c:v>600.13846153846202</c:v>
                </c:pt>
                <c:pt idx="2130">
                  <c:v>594.39230769230801</c:v>
                </c:pt>
                <c:pt idx="2131">
                  <c:v>594.39230769230801</c:v>
                </c:pt>
                <c:pt idx="2132">
                  <c:v>594.39230769230801</c:v>
                </c:pt>
                <c:pt idx="2133">
                  <c:v>594.39230769230801</c:v>
                </c:pt>
                <c:pt idx="2134">
                  <c:v>594.39230769230801</c:v>
                </c:pt>
                <c:pt idx="2135">
                  <c:v>594.39230769230801</c:v>
                </c:pt>
                <c:pt idx="2136">
                  <c:v>594.39230769230801</c:v>
                </c:pt>
                <c:pt idx="2137">
                  <c:v>594.39230769230801</c:v>
                </c:pt>
                <c:pt idx="2138">
                  <c:v>594.39230769230801</c:v>
                </c:pt>
                <c:pt idx="2139">
                  <c:v>594.39230769230801</c:v>
                </c:pt>
                <c:pt idx="2140">
                  <c:v>588.83076923076896</c:v>
                </c:pt>
                <c:pt idx="2141">
                  <c:v>588.83076923076896</c:v>
                </c:pt>
                <c:pt idx="2142">
                  <c:v>588.83076923076896</c:v>
                </c:pt>
                <c:pt idx="2143">
                  <c:v>588.83076923076896</c:v>
                </c:pt>
                <c:pt idx="2144">
                  <c:v>588.83076923076896</c:v>
                </c:pt>
                <c:pt idx="2145">
                  <c:v>588.83076923076896</c:v>
                </c:pt>
                <c:pt idx="2146">
                  <c:v>588.83076923076896</c:v>
                </c:pt>
                <c:pt idx="2147">
                  <c:v>588.83076923076896</c:v>
                </c:pt>
                <c:pt idx="2148">
                  <c:v>588.83076923076896</c:v>
                </c:pt>
                <c:pt idx="2149">
                  <c:v>588.83076923076896</c:v>
                </c:pt>
                <c:pt idx="2150">
                  <c:v>530.47692307692296</c:v>
                </c:pt>
                <c:pt idx="2151">
                  <c:v>530.47692307692296</c:v>
                </c:pt>
                <c:pt idx="2152">
                  <c:v>530.47692307692296</c:v>
                </c:pt>
                <c:pt idx="2153">
                  <c:v>530.47692307692296</c:v>
                </c:pt>
                <c:pt idx="2154">
                  <c:v>530.47692307692296</c:v>
                </c:pt>
                <c:pt idx="2155">
                  <c:v>530.47692307692296</c:v>
                </c:pt>
                <c:pt idx="2156">
                  <c:v>530.47692307692296</c:v>
                </c:pt>
                <c:pt idx="2157">
                  <c:v>530.47692307692296</c:v>
                </c:pt>
                <c:pt idx="2158">
                  <c:v>530.47692307692296</c:v>
                </c:pt>
                <c:pt idx="2159">
                  <c:v>530.47692307692296</c:v>
                </c:pt>
                <c:pt idx="2160">
                  <c:v>528.71538461538501</c:v>
                </c:pt>
                <c:pt idx="2161">
                  <c:v>528.71538461538501</c:v>
                </c:pt>
                <c:pt idx="2162">
                  <c:v>528.71538461538501</c:v>
                </c:pt>
                <c:pt idx="2163">
                  <c:v>528.71538461538501</c:v>
                </c:pt>
                <c:pt idx="2164">
                  <c:v>528.71538461538501</c:v>
                </c:pt>
                <c:pt idx="2165">
                  <c:v>528.71538461538501</c:v>
                </c:pt>
                <c:pt idx="2166">
                  <c:v>528.71538461538501</c:v>
                </c:pt>
                <c:pt idx="2167">
                  <c:v>528.71538461538501</c:v>
                </c:pt>
                <c:pt idx="2168">
                  <c:v>528.71538461538501</c:v>
                </c:pt>
                <c:pt idx="2169">
                  <c:v>528.71538461538501</c:v>
                </c:pt>
                <c:pt idx="2170">
                  <c:v>469.71538461538501</c:v>
                </c:pt>
                <c:pt idx="2171">
                  <c:v>469.71538461538501</c:v>
                </c:pt>
                <c:pt idx="2172">
                  <c:v>469.71538461538501</c:v>
                </c:pt>
                <c:pt idx="2173">
                  <c:v>469.71538461538501</c:v>
                </c:pt>
                <c:pt idx="2174">
                  <c:v>469.71538461538501</c:v>
                </c:pt>
                <c:pt idx="2175">
                  <c:v>469.71538461538501</c:v>
                </c:pt>
                <c:pt idx="2176">
                  <c:v>469.71538461538501</c:v>
                </c:pt>
                <c:pt idx="2177">
                  <c:v>469.71538461538501</c:v>
                </c:pt>
                <c:pt idx="2178">
                  <c:v>469.71538461538501</c:v>
                </c:pt>
                <c:pt idx="2179">
                  <c:v>469.71538461538501</c:v>
                </c:pt>
                <c:pt idx="2180">
                  <c:v>466.12307692307701</c:v>
                </c:pt>
                <c:pt idx="2181">
                  <c:v>466.12307692307701</c:v>
                </c:pt>
                <c:pt idx="2182">
                  <c:v>466.12307692307701</c:v>
                </c:pt>
                <c:pt idx="2183">
                  <c:v>466.12307692307701</c:v>
                </c:pt>
                <c:pt idx="2184">
                  <c:v>466.12307692307701</c:v>
                </c:pt>
                <c:pt idx="2185">
                  <c:v>466.12307692307701</c:v>
                </c:pt>
                <c:pt idx="2186">
                  <c:v>466.12307692307701</c:v>
                </c:pt>
                <c:pt idx="2187">
                  <c:v>466.12307692307701</c:v>
                </c:pt>
                <c:pt idx="2188">
                  <c:v>466.12307692307701</c:v>
                </c:pt>
                <c:pt idx="2189">
                  <c:v>466.12307692307701</c:v>
                </c:pt>
                <c:pt idx="2190">
                  <c:v>419.29230769230799</c:v>
                </c:pt>
                <c:pt idx="2191">
                  <c:v>419.29230769230799</c:v>
                </c:pt>
                <c:pt idx="2192">
                  <c:v>419.29230769230799</c:v>
                </c:pt>
                <c:pt idx="2193">
                  <c:v>419.29230769230799</c:v>
                </c:pt>
                <c:pt idx="2194">
                  <c:v>419.29230769230799</c:v>
                </c:pt>
                <c:pt idx="2195">
                  <c:v>419.29230769230799</c:v>
                </c:pt>
                <c:pt idx="2196">
                  <c:v>419.29230769230799</c:v>
                </c:pt>
                <c:pt idx="2197">
                  <c:v>419.29230769230799</c:v>
                </c:pt>
                <c:pt idx="2198">
                  <c:v>419.29230769230799</c:v>
                </c:pt>
                <c:pt idx="2199">
                  <c:v>419.29230769230799</c:v>
                </c:pt>
                <c:pt idx="2200">
                  <c:v>415.68461538461497</c:v>
                </c:pt>
                <c:pt idx="2201">
                  <c:v>415.68461538461497</c:v>
                </c:pt>
                <c:pt idx="2202">
                  <c:v>415.68461538461497</c:v>
                </c:pt>
                <c:pt idx="2203">
                  <c:v>415.68461538461497</c:v>
                </c:pt>
                <c:pt idx="2204">
                  <c:v>415.68461538461497</c:v>
                </c:pt>
                <c:pt idx="2205">
                  <c:v>415.68461538461497</c:v>
                </c:pt>
                <c:pt idx="2206">
                  <c:v>415.68461538461497</c:v>
                </c:pt>
                <c:pt idx="2207">
                  <c:v>415.68461538461497</c:v>
                </c:pt>
                <c:pt idx="2208">
                  <c:v>415.68461538461497</c:v>
                </c:pt>
                <c:pt idx="2209">
                  <c:v>415.68461538461497</c:v>
                </c:pt>
                <c:pt idx="2210">
                  <c:v>376.20769230769201</c:v>
                </c:pt>
                <c:pt idx="2211">
                  <c:v>376.20769230769201</c:v>
                </c:pt>
                <c:pt idx="2212">
                  <c:v>376.20769230769201</c:v>
                </c:pt>
                <c:pt idx="2213">
                  <c:v>376.20769230769201</c:v>
                </c:pt>
                <c:pt idx="2214">
                  <c:v>376.20769230769201</c:v>
                </c:pt>
                <c:pt idx="2215">
                  <c:v>376.20769230769201</c:v>
                </c:pt>
                <c:pt idx="2216">
                  <c:v>376.20769230769201</c:v>
                </c:pt>
                <c:pt idx="2217">
                  <c:v>376.20769230769201</c:v>
                </c:pt>
                <c:pt idx="2218">
                  <c:v>376.20769230769201</c:v>
                </c:pt>
                <c:pt idx="2219">
                  <c:v>376.20769230769201</c:v>
                </c:pt>
                <c:pt idx="2220">
                  <c:v>373.176923076923</c:v>
                </c:pt>
                <c:pt idx="2221">
                  <c:v>373.176923076923</c:v>
                </c:pt>
                <c:pt idx="2222">
                  <c:v>373.176923076923</c:v>
                </c:pt>
                <c:pt idx="2223">
                  <c:v>373.176923076923</c:v>
                </c:pt>
                <c:pt idx="2224">
                  <c:v>373.176923076923</c:v>
                </c:pt>
                <c:pt idx="2225">
                  <c:v>373.176923076923</c:v>
                </c:pt>
                <c:pt idx="2226">
                  <c:v>373.176923076923</c:v>
                </c:pt>
                <c:pt idx="2227">
                  <c:v>373.176923076923</c:v>
                </c:pt>
                <c:pt idx="2228">
                  <c:v>373.176923076923</c:v>
                </c:pt>
                <c:pt idx="2229">
                  <c:v>373.176923076923</c:v>
                </c:pt>
                <c:pt idx="2230">
                  <c:v>334.03076923076901</c:v>
                </c:pt>
                <c:pt idx="2231">
                  <c:v>334.03076923076901</c:v>
                </c:pt>
                <c:pt idx="2232">
                  <c:v>334.03076923076901</c:v>
                </c:pt>
                <c:pt idx="2233">
                  <c:v>334.03076923076901</c:v>
                </c:pt>
                <c:pt idx="2234">
                  <c:v>334.03076923076901</c:v>
                </c:pt>
                <c:pt idx="2235">
                  <c:v>334.03076923076901</c:v>
                </c:pt>
                <c:pt idx="2236">
                  <c:v>334.03076923076901</c:v>
                </c:pt>
                <c:pt idx="2237">
                  <c:v>334.03076923076901</c:v>
                </c:pt>
                <c:pt idx="2238">
                  <c:v>334.03076923076901</c:v>
                </c:pt>
                <c:pt idx="2239">
                  <c:v>334.03076923076901</c:v>
                </c:pt>
                <c:pt idx="2240">
                  <c:v>330.66153846153901</c:v>
                </c:pt>
                <c:pt idx="2241">
                  <c:v>330.66153846153901</c:v>
                </c:pt>
                <c:pt idx="2242">
                  <c:v>330.66153846153901</c:v>
                </c:pt>
                <c:pt idx="2243">
                  <c:v>330.66153846153901</c:v>
                </c:pt>
                <c:pt idx="2244">
                  <c:v>330.66153846153901</c:v>
                </c:pt>
                <c:pt idx="2245">
                  <c:v>330.66153846153901</c:v>
                </c:pt>
                <c:pt idx="2246">
                  <c:v>330.66153846153901</c:v>
                </c:pt>
                <c:pt idx="2247">
                  <c:v>330.66153846153901</c:v>
                </c:pt>
                <c:pt idx="2248">
                  <c:v>330.66153846153901</c:v>
                </c:pt>
                <c:pt idx="2249">
                  <c:v>330.66153846153901</c:v>
                </c:pt>
                <c:pt idx="2250">
                  <c:v>295.823076923077</c:v>
                </c:pt>
                <c:pt idx="2251">
                  <c:v>295.823076923077</c:v>
                </c:pt>
                <c:pt idx="2252">
                  <c:v>295.823076923077</c:v>
                </c:pt>
                <c:pt idx="2253">
                  <c:v>295.823076923077</c:v>
                </c:pt>
                <c:pt idx="2254">
                  <c:v>295.823076923077</c:v>
                </c:pt>
                <c:pt idx="2255">
                  <c:v>295.823076923077</c:v>
                </c:pt>
                <c:pt idx="2256">
                  <c:v>295.823076923077</c:v>
                </c:pt>
                <c:pt idx="2257">
                  <c:v>295.823076923077</c:v>
                </c:pt>
                <c:pt idx="2258">
                  <c:v>295.823076923077</c:v>
                </c:pt>
                <c:pt idx="2259">
                  <c:v>295.823076923077</c:v>
                </c:pt>
                <c:pt idx="2260">
                  <c:v>292.053846153846</c:v>
                </c:pt>
                <c:pt idx="2261">
                  <c:v>292.053846153846</c:v>
                </c:pt>
                <c:pt idx="2262">
                  <c:v>292.053846153846</c:v>
                </c:pt>
                <c:pt idx="2263">
                  <c:v>292.053846153846</c:v>
                </c:pt>
                <c:pt idx="2264">
                  <c:v>292.053846153846</c:v>
                </c:pt>
                <c:pt idx="2265">
                  <c:v>292.053846153846</c:v>
                </c:pt>
                <c:pt idx="2266">
                  <c:v>292.053846153846</c:v>
                </c:pt>
                <c:pt idx="2267">
                  <c:v>292.053846153846</c:v>
                </c:pt>
                <c:pt idx="2268">
                  <c:v>292.053846153846</c:v>
                </c:pt>
                <c:pt idx="2269">
                  <c:v>292.053846153846</c:v>
                </c:pt>
                <c:pt idx="2270">
                  <c:v>254.538461538462</c:v>
                </c:pt>
                <c:pt idx="2271">
                  <c:v>254.538461538462</c:v>
                </c:pt>
                <c:pt idx="2272">
                  <c:v>254.538461538462</c:v>
                </c:pt>
                <c:pt idx="2273">
                  <c:v>254.538461538462</c:v>
                </c:pt>
                <c:pt idx="2274">
                  <c:v>254.538461538462</c:v>
                </c:pt>
                <c:pt idx="2275">
                  <c:v>254.538461538462</c:v>
                </c:pt>
                <c:pt idx="2276">
                  <c:v>254.538461538462</c:v>
                </c:pt>
                <c:pt idx="2277">
                  <c:v>254.538461538462</c:v>
                </c:pt>
                <c:pt idx="2278">
                  <c:v>254.538461538462</c:v>
                </c:pt>
                <c:pt idx="2279">
                  <c:v>254.538461538462</c:v>
                </c:pt>
                <c:pt idx="2280">
                  <c:v>249.869230769231</c:v>
                </c:pt>
                <c:pt idx="2281">
                  <c:v>249.869230769231</c:v>
                </c:pt>
                <c:pt idx="2282">
                  <c:v>249.869230769231</c:v>
                </c:pt>
                <c:pt idx="2283">
                  <c:v>249.869230769231</c:v>
                </c:pt>
                <c:pt idx="2284">
                  <c:v>249.869230769231</c:v>
                </c:pt>
                <c:pt idx="2285">
                  <c:v>249.869230769231</c:v>
                </c:pt>
                <c:pt idx="2286">
                  <c:v>249.869230769231</c:v>
                </c:pt>
                <c:pt idx="2287">
                  <c:v>249.869230769231</c:v>
                </c:pt>
                <c:pt idx="2288">
                  <c:v>249.869230769231</c:v>
                </c:pt>
                <c:pt idx="2289">
                  <c:v>249.869230769231</c:v>
                </c:pt>
                <c:pt idx="2290">
                  <c:v>211.33846153846201</c:v>
                </c:pt>
                <c:pt idx="2291">
                  <c:v>211.33846153846201</c:v>
                </c:pt>
                <c:pt idx="2292">
                  <c:v>211.33846153846201</c:v>
                </c:pt>
                <c:pt idx="2293">
                  <c:v>211.33846153846201</c:v>
                </c:pt>
                <c:pt idx="2294">
                  <c:v>211.33846153846201</c:v>
                </c:pt>
                <c:pt idx="2295">
                  <c:v>211.33846153846201</c:v>
                </c:pt>
                <c:pt idx="2296">
                  <c:v>211.33846153846201</c:v>
                </c:pt>
                <c:pt idx="2297">
                  <c:v>211.33846153846201</c:v>
                </c:pt>
                <c:pt idx="2298">
                  <c:v>211.33846153846201</c:v>
                </c:pt>
                <c:pt idx="2299">
                  <c:v>211.33846153846201</c:v>
                </c:pt>
                <c:pt idx="2300">
                  <c:v>204.75384615384601</c:v>
                </c:pt>
                <c:pt idx="2301">
                  <c:v>204.75384615384601</c:v>
                </c:pt>
                <c:pt idx="2302">
                  <c:v>204.75384615384601</c:v>
                </c:pt>
                <c:pt idx="2303">
                  <c:v>204.75384615384601</c:v>
                </c:pt>
                <c:pt idx="2304">
                  <c:v>204.75384615384601</c:v>
                </c:pt>
                <c:pt idx="2305">
                  <c:v>204.75384615384601</c:v>
                </c:pt>
                <c:pt idx="2306">
                  <c:v>204.75384615384601</c:v>
                </c:pt>
                <c:pt idx="2307">
                  <c:v>204.75384615384601</c:v>
                </c:pt>
                <c:pt idx="2308">
                  <c:v>204.75384615384601</c:v>
                </c:pt>
                <c:pt idx="2309">
                  <c:v>204.75384615384601</c:v>
                </c:pt>
                <c:pt idx="2310">
                  <c:v>174.28461538461499</c:v>
                </c:pt>
                <c:pt idx="2311">
                  <c:v>174.28461538461499</c:v>
                </c:pt>
                <c:pt idx="2312">
                  <c:v>174.28461538461499</c:v>
                </c:pt>
                <c:pt idx="2313">
                  <c:v>174.28461538461499</c:v>
                </c:pt>
                <c:pt idx="2314">
                  <c:v>174.28461538461499</c:v>
                </c:pt>
                <c:pt idx="2315">
                  <c:v>174.28461538461499</c:v>
                </c:pt>
                <c:pt idx="2316">
                  <c:v>174.28461538461499</c:v>
                </c:pt>
                <c:pt idx="2317">
                  <c:v>174.28461538461499</c:v>
                </c:pt>
                <c:pt idx="2318">
                  <c:v>174.28461538461499</c:v>
                </c:pt>
                <c:pt idx="2319">
                  <c:v>174.28461538461499</c:v>
                </c:pt>
                <c:pt idx="2320">
                  <c:v>174.28461538461499</c:v>
                </c:pt>
                <c:pt idx="2321">
                  <c:v>174.28461538461499</c:v>
                </c:pt>
                <c:pt idx="2322">
                  <c:v>174.28461538461499</c:v>
                </c:pt>
                <c:pt idx="2323">
                  <c:v>174.28461538461499</c:v>
                </c:pt>
                <c:pt idx="2324">
                  <c:v>174.28461538461499</c:v>
                </c:pt>
                <c:pt idx="2325">
                  <c:v>174.28461538461499</c:v>
                </c:pt>
                <c:pt idx="2326">
                  <c:v>174.28461538461499</c:v>
                </c:pt>
                <c:pt idx="2327">
                  <c:v>174.28461538461499</c:v>
                </c:pt>
                <c:pt idx="2328">
                  <c:v>174.28461538461499</c:v>
                </c:pt>
                <c:pt idx="2329">
                  <c:v>174.28461538461499</c:v>
                </c:pt>
                <c:pt idx="2330">
                  <c:v>139.39230769230801</c:v>
                </c:pt>
                <c:pt idx="2331">
                  <c:v>139.39230769230801</c:v>
                </c:pt>
                <c:pt idx="2332">
                  <c:v>139.39230769230801</c:v>
                </c:pt>
                <c:pt idx="2333">
                  <c:v>139.39230769230801</c:v>
                </c:pt>
                <c:pt idx="2334">
                  <c:v>139.39230769230801</c:v>
                </c:pt>
                <c:pt idx="2335">
                  <c:v>139.39230769230801</c:v>
                </c:pt>
                <c:pt idx="2336">
                  <c:v>139.39230769230801</c:v>
                </c:pt>
                <c:pt idx="2337">
                  <c:v>139.39230769230801</c:v>
                </c:pt>
                <c:pt idx="2338">
                  <c:v>139.39230769230801</c:v>
                </c:pt>
                <c:pt idx="2339">
                  <c:v>139.39230769230801</c:v>
                </c:pt>
                <c:pt idx="2340">
                  <c:v>139.39230769230801</c:v>
                </c:pt>
                <c:pt idx="2341">
                  <c:v>139.39230769230801</c:v>
                </c:pt>
                <c:pt idx="2342">
                  <c:v>139.39230769230801</c:v>
                </c:pt>
                <c:pt idx="2343">
                  <c:v>139.39230769230801</c:v>
                </c:pt>
                <c:pt idx="2344">
                  <c:v>139.39230769230801</c:v>
                </c:pt>
                <c:pt idx="2345">
                  <c:v>139.39230769230801</c:v>
                </c:pt>
                <c:pt idx="2346">
                  <c:v>139.39230769230801</c:v>
                </c:pt>
                <c:pt idx="2347">
                  <c:v>139.39230769230801</c:v>
                </c:pt>
                <c:pt idx="2348">
                  <c:v>139.39230769230801</c:v>
                </c:pt>
                <c:pt idx="2349">
                  <c:v>139.39230769230801</c:v>
                </c:pt>
                <c:pt idx="2350">
                  <c:v>112.12307692307699</c:v>
                </c:pt>
                <c:pt idx="2351">
                  <c:v>112.12307692307699</c:v>
                </c:pt>
                <c:pt idx="2352">
                  <c:v>112.12307692307699</c:v>
                </c:pt>
                <c:pt idx="2353">
                  <c:v>112.12307692307699</c:v>
                </c:pt>
                <c:pt idx="2354">
                  <c:v>112.12307692307699</c:v>
                </c:pt>
                <c:pt idx="2355">
                  <c:v>112.12307692307699</c:v>
                </c:pt>
                <c:pt idx="2356">
                  <c:v>112.12307692307699</c:v>
                </c:pt>
                <c:pt idx="2357">
                  <c:v>112.12307692307699</c:v>
                </c:pt>
                <c:pt idx="2358">
                  <c:v>112.12307692307699</c:v>
                </c:pt>
                <c:pt idx="2359">
                  <c:v>112.12307692307699</c:v>
                </c:pt>
                <c:pt idx="2360">
                  <c:v>112.12307692307699</c:v>
                </c:pt>
                <c:pt idx="2361">
                  <c:v>112.12307692307699</c:v>
                </c:pt>
                <c:pt idx="2362">
                  <c:v>112.12307692307699</c:v>
                </c:pt>
                <c:pt idx="2363">
                  <c:v>112.12307692307699</c:v>
                </c:pt>
                <c:pt idx="2364">
                  <c:v>112.12307692307699</c:v>
                </c:pt>
                <c:pt idx="2365">
                  <c:v>112.12307692307699</c:v>
                </c:pt>
                <c:pt idx="2366">
                  <c:v>112.12307692307699</c:v>
                </c:pt>
                <c:pt idx="2367">
                  <c:v>112.12307692307699</c:v>
                </c:pt>
                <c:pt idx="2368">
                  <c:v>112.12307692307699</c:v>
                </c:pt>
                <c:pt idx="2369">
                  <c:v>112.12307692307699</c:v>
                </c:pt>
                <c:pt idx="2370">
                  <c:v>81.215384615384593</c:v>
                </c:pt>
                <c:pt idx="2371">
                  <c:v>81.215384615384593</c:v>
                </c:pt>
                <c:pt idx="2372">
                  <c:v>81.215384615384593</c:v>
                </c:pt>
                <c:pt idx="2373">
                  <c:v>81.215384615384593</c:v>
                </c:pt>
                <c:pt idx="2374">
                  <c:v>81.215384615384593</c:v>
                </c:pt>
                <c:pt idx="2375">
                  <c:v>81.215384615384593</c:v>
                </c:pt>
                <c:pt idx="2376">
                  <c:v>81.215384615384593</c:v>
                </c:pt>
                <c:pt idx="2377">
                  <c:v>81.215384615384593</c:v>
                </c:pt>
                <c:pt idx="2378">
                  <c:v>81.215384615384593</c:v>
                </c:pt>
                <c:pt idx="2379">
                  <c:v>81.215384615384593</c:v>
                </c:pt>
                <c:pt idx="2380">
                  <c:v>81.215384615384593</c:v>
                </c:pt>
                <c:pt idx="2381">
                  <c:v>81.215384615384593</c:v>
                </c:pt>
                <c:pt idx="2382">
                  <c:v>81.215384615384593</c:v>
                </c:pt>
                <c:pt idx="2383">
                  <c:v>81.215384615384593</c:v>
                </c:pt>
                <c:pt idx="2384">
                  <c:v>81.215384615384593</c:v>
                </c:pt>
                <c:pt idx="2385">
                  <c:v>81.215384615384593</c:v>
                </c:pt>
                <c:pt idx="2386">
                  <c:v>81.215384615384593</c:v>
                </c:pt>
                <c:pt idx="2387">
                  <c:v>81.215384615384593</c:v>
                </c:pt>
                <c:pt idx="2388">
                  <c:v>81.215384615384593</c:v>
                </c:pt>
                <c:pt idx="2389">
                  <c:v>81.215384615384593</c:v>
                </c:pt>
                <c:pt idx="2390">
                  <c:v>50.792307692307702</c:v>
                </c:pt>
                <c:pt idx="2391">
                  <c:v>50.792307692307702</c:v>
                </c:pt>
                <c:pt idx="2392">
                  <c:v>50.792307692307702</c:v>
                </c:pt>
                <c:pt idx="2393">
                  <c:v>50.792307692307702</c:v>
                </c:pt>
                <c:pt idx="2394">
                  <c:v>50.792307692307702</c:v>
                </c:pt>
                <c:pt idx="2395">
                  <c:v>50.792307692307702</c:v>
                </c:pt>
                <c:pt idx="2396">
                  <c:v>50.792307692307702</c:v>
                </c:pt>
                <c:pt idx="2397">
                  <c:v>50.792307692307702</c:v>
                </c:pt>
                <c:pt idx="2398">
                  <c:v>50.792307692307702</c:v>
                </c:pt>
                <c:pt idx="2399">
                  <c:v>50.792307692307702</c:v>
                </c:pt>
                <c:pt idx="2400">
                  <c:v>50.792307692307702</c:v>
                </c:pt>
                <c:pt idx="2401">
                  <c:v>50.792307692307702</c:v>
                </c:pt>
                <c:pt idx="2402">
                  <c:v>50.792307692307702</c:v>
                </c:pt>
                <c:pt idx="2403">
                  <c:v>50.792307692307702</c:v>
                </c:pt>
                <c:pt idx="2404">
                  <c:v>50.792307692307702</c:v>
                </c:pt>
                <c:pt idx="2405">
                  <c:v>50.792307692307702</c:v>
                </c:pt>
                <c:pt idx="2406">
                  <c:v>50.792307692307702</c:v>
                </c:pt>
                <c:pt idx="2407">
                  <c:v>50.792307692307702</c:v>
                </c:pt>
                <c:pt idx="2408">
                  <c:v>50.792307692307702</c:v>
                </c:pt>
                <c:pt idx="2409">
                  <c:v>50.792307692307702</c:v>
                </c:pt>
                <c:pt idx="2410">
                  <c:v>30.169230769230801</c:v>
                </c:pt>
                <c:pt idx="2411">
                  <c:v>30.169230769230801</c:v>
                </c:pt>
                <c:pt idx="2412">
                  <c:v>30.169230769230801</c:v>
                </c:pt>
                <c:pt idx="2413">
                  <c:v>30.169230769230801</c:v>
                </c:pt>
                <c:pt idx="2414">
                  <c:v>30.169230769230801</c:v>
                </c:pt>
                <c:pt idx="2415">
                  <c:v>30.169230769230801</c:v>
                </c:pt>
                <c:pt idx="2416">
                  <c:v>30.169230769230801</c:v>
                </c:pt>
                <c:pt idx="2417">
                  <c:v>30.169230769230801</c:v>
                </c:pt>
                <c:pt idx="2418">
                  <c:v>30.169230769230801</c:v>
                </c:pt>
                <c:pt idx="2419">
                  <c:v>30.169230769230801</c:v>
                </c:pt>
                <c:pt idx="2420">
                  <c:v>30.169230769230801</c:v>
                </c:pt>
                <c:pt idx="2421">
                  <c:v>30.169230769230801</c:v>
                </c:pt>
                <c:pt idx="2422">
                  <c:v>30.169230769230801</c:v>
                </c:pt>
                <c:pt idx="2423">
                  <c:v>30.169230769230801</c:v>
                </c:pt>
                <c:pt idx="2424">
                  <c:v>30.169230769230801</c:v>
                </c:pt>
                <c:pt idx="2425">
                  <c:v>30.169230769230801</c:v>
                </c:pt>
                <c:pt idx="2426">
                  <c:v>30.169230769230801</c:v>
                </c:pt>
                <c:pt idx="2427">
                  <c:v>30.169230769230801</c:v>
                </c:pt>
                <c:pt idx="2428">
                  <c:v>30.169230769230801</c:v>
                </c:pt>
                <c:pt idx="2429">
                  <c:v>30.169230769230801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9"/>
          <c:order val="9"/>
          <c:tx>
            <c:v>22 mA</c:v>
          </c:tx>
          <c:marker>
            <c:symbol val="none"/>
          </c:marker>
          <c:val>
            <c:numRef>
              <c:f>BigPixels_70KV_PMMA!$B$10:$CPA$10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848.71538461538501</c:v>
                </c:pt>
                <c:pt idx="201">
                  <c:v>848.71538461538501</c:v>
                </c:pt>
                <c:pt idx="202">
                  <c:v>848.71538461538501</c:v>
                </c:pt>
                <c:pt idx="203">
                  <c:v>848.71538461538501</c:v>
                </c:pt>
                <c:pt idx="204">
                  <c:v>848.71538461538501</c:v>
                </c:pt>
                <c:pt idx="205">
                  <c:v>848.71538461538501</c:v>
                </c:pt>
                <c:pt idx="206">
                  <c:v>848.71538461538501</c:v>
                </c:pt>
                <c:pt idx="207">
                  <c:v>848.71538461538501</c:v>
                </c:pt>
                <c:pt idx="208">
                  <c:v>848.71538461538501</c:v>
                </c:pt>
                <c:pt idx="209">
                  <c:v>848.71538461538501</c:v>
                </c:pt>
                <c:pt idx="210">
                  <c:v>848.71538461538501</c:v>
                </c:pt>
                <c:pt idx="211">
                  <c:v>848.71538461538501</c:v>
                </c:pt>
                <c:pt idx="212">
                  <c:v>848.71538461538501</c:v>
                </c:pt>
                <c:pt idx="213">
                  <c:v>848.71538461538501</c:v>
                </c:pt>
                <c:pt idx="214">
                  <c:v>848.71538461538501</c:v>
                </c:pt>
                <c:pt idx="215">
                  <c:v>848.71538461538501</c:v>
                </c:pt>
                <c:pt idx="216">
                  <c:v>848.71538461538501</c:v>
                </c:pt>
                <c:pt idx="217">
                  <c:v>848.71538461538501</c:v>
                </c:pt>
                <c:pt idx="218">
                  <c:v>848.71538461538501</c:v>
                </c:pt>
                <c:pt idx="219">
                  <c:v>848.71538461538501</c:v>
                </c:pt>
                <c:pt idx="220">
                  <c:v>2055.5</c:v>
                </c:pt>
                <c:pt idx="221">
                  <c:v>2055.5</c:v>
                </c:pt>
                <c:pt idx="222">
                  <c:v>2055.5</c:v>
                </c:pt>
                <c:pt idx="223">
                  <c:v>2055.5</c:v>
                </c:pt>
                <c:pt idx="224">
                  <c:v>2055.5</c:v>
                </c:pt>
                <c:pt idx="225">
                  <c:v>2055.5</c:v>
                </c:pt>
                <c:pt idx="226">
                  <c:v>2055.5</c:v>
                </c:pt>
                <c:pt idx="227">
                  <c:v>2055.5</c:v>
                </c:pt>
                <c:pt idx="228">
                  <c:v>2055.5</c:v>
                </c:pt>
                <c:pt idx="229">
                  <c:v>2055.5</c:v>
                </c:pt>
                <c:pt idx="230">
                  <c:v>2055.5</c:v>
                </c:pt>
                <c:pt idx="231">
                  <c:v>2055.5</c:v>
                </c:pt>
                <c:pt idx="232">
                  <c:v>2055.5</c:v>
                </c:pt>
                <c:pt idx="233">
                  <c:v>2055.5</c:v>
                </c:pt>
                <c:pt idx="234">
                  <c:v>2055.5</c:v>
                </c:pt>
                <c:pt idx="235">
                  <c:v>2055.5</c:v>
                </c:pt>
                <c:pt idx="236">
                  <c:v>2055.5</c:v>
                </c:pt>
                <c:pt idx="237">
                  <c:v>2055.5</c:v>
                </c:pt>
                <c:pt idx="238">
                  <c:v>2055.5</c:v>
                </c:pt>
                <c:pt idx="239">
                  <c:v>2055.5</c:v>
                </c:pt>
                <c:pt idx="240">
                  <c:v>2717.2</c:v>
                </c:pt>
                <c:pt idx="241">
                  <c:v>2717.2</c:v>
                </c:pt>
                <c:pt idx="242">
                  <c:v>2717.2</c:v>
                </c:pt>
                <c:pt idx="243">
                  <c:v>2717.2</c:v>
                </c:pt>
                <c:pt idx="244">
                  <c:v>2717.2</c:v>
                </c:pt>
                <c:pt idx="245">
                  <c:v>2717.2</c:v>
                </c:pt>
                <c:pt idx="246">
                  <c:v>2717.2</c:v>
                </c:pt>
                <c:pt idx="247">
                  <c:v>2717.2</c:v>
                </c:pt>
                <c:pt idx="248">
                  <c:v>2717.2</c:v>
                </c:pt>
                <c:pt idx="249">
                  <c:v>2717.2</c:v>
                </c:pt>
                <c:pt idx="250">
                  <c:v>2717.2</c:v>
                </c:pt>
                <c:pt idx="251">
                  <c:v>2717.2</c:v>
                </c:pt>
                <c:pt idx="252">
                  <c:v>2717.2</c:v>
                </c:pt>
                <c:pt idx="253">
                  <c:v>2717.2</c:v>
                </c:pt>
                <c:pt idx="254">
                  <c:v>2717.2</c:v>
                </c:pt>
                <c:pt idx="255">
                  <c:v>2717.2</c:v>
                </c:pt>
                <c:pt idx="256">
                  <c:v>2717.2</c:v>
                </c:pt>
                <c:pt idx="257">
                  <c:v>2717.2</c:v>
                </c:pt>
                <c:pt idx="258">
                  <c:v>2717.2</c:v>
                </c:pt>
                <c:pt idx="259">
                  <c:v>2717.2</c:v>
                </c:pt>
                <c:pt idx="260">
                  <c:v>3640</c:v>
                </c:pt>
                <c:pt idx="261">
                  <c:v>3640</c:v>
                </c:pt>
                <c:pt idx="262">
                  <c:v>3640</c:v>
                </c:pt>
                <c:pt idx="263">
                  <c:v>3640</c:v>
                </c:pt>
                <c:pt idx="264">
                  <c:v>3640</c:v>
                </c:pt>
                <c:pt idx="265">
                  <c:v>3640</c:v>
                </c:pt>
                <c:pt idx="266">
                  <c:v>3640</c:v>
                </c:pt>
                <c:pt idx="267">
                  <c:v>3640</c:v>
                </c:pt>
                <c:pt idx="268">
                  <c:v>3640</c:v>
                </c:pt>
                <c:pt idx="269">
                  <c:v>3640</c:v>
                </c:pt>
                <c:pt idx="270">
                  <c:v>3640</c:v>
                </c:pt>
                <c:pt idx="271">
                  <c:v>3640</c:v>
                </c:pt>
                <c:pt idx="272">
                  <c:v>3640</c:v>
                </c:pt>
                <c:pt idx="273">
                  <c:v>3640</c:v>
                </c:pt>
                <c:pt idx="274">
                  <c:v>3640</c:v>
                </c:pt>
                <c:pt idx="275">
                  <c:v>3640</c:v>
                </c:pt>
                <c:pt idx="276">
                  <c:v>3640</c:v>
                </c:pt>
                <c:pt idx="277">
                  <c:v>3640</c:v>
                </c:pt>
                <c:pt idx="278">
                  <c:v>3640</c:v>
                </c:pt>
                <c:pt idx="279">
                  <c:v>3640</c:v>
                </c:pt>
                <c:pt idx="280">
                  <c:v>4435.7461538461503</c:v>
                </c:pt>
                <c:pt idx="281">
                  <c:v>4435.7461538461503</c:v>
                </c:pt>
                <c:pt idx="282">
                  <c:v>4435.7461538461503</c:v>
                </c:pt>
                <c:pt idx="283">
                  <c:v>4435.7461538461503</c:v>
                </c:pt>
                <c:pt idx="284">
                  <c:v>4435.7461538461503</c:v>
                </c:pt>
                <c:pt idx="285">
                  <c:v>4435.7461538461503</c:v>
                </c:pt>
                <c:pt idx="286">
                  <c:v>4435.7461538461503</c:v>
                </c:pt>
                <c:pt idx="287">
                  <c:v>4435.7461538461503</c:v>
                </c:pt>
                <c:pt idx="288">
                  <c:v>4435.7461538461503</c:v>
                </c:pt>
                <c:pt idx="289">
                  <c:v>4435.7461538461503</c:v>
                </c:pt>
                <c:pt idx="290">
                  <c:v>4435.7461538461503</c:v>
                </c:pt>
                <c:pt idx="291">
                  <c:v>4435.7461538461503</c:v>
                </c:pt>
                <c:pt idx="292">
                  <c:v>4435.7461538461503</c:v>
                </c:pt>
                <c:pt idx="293">
                  <c:v>4435.7461538461503</c:v>
                </c:pt>
                <c:pt idx="294">
                  <c:v>4435.7461538461503</c:v>
                </c:pt>
                <c:pt idx="295">
                  <c:v>4435.7461538461503</c:v>
                </c:pt>
                <c:pt idx="296">
                  <c:v>4435.7461538461503</c:v>
                </c:pt>
                <c:pt idx="297">
                  <c:v>4435.7461538461503</c:v>
                </c:pt>
                <c:pt idx="298">
                  <c:v>4435.7461538461503</c:v>
                </c:pt>
                <c:pt idx="299">
                  <c:v>4435.7461538461503</c:v>
                </c:pt>
                <c:pt idx="300">
                  <c:v>5136.0384615384601</c:v>
                </c:pt>
                <c:pt idx="301">
                  <c:v>5136.0384615384601</c:v>
                </c:pt>
                <c:pt idx="302">
                  <c:v>5136.0384615384601</c:v>
                </c:pt>
                <c:pt idx="303">
                  <c:v>5136.0384615384601</c:v>
                </c:pt>
                <c:pt idx="304">
                  <c:v>5136.0384615384601</c:v>
                </c:pt>
                <c:pt idx="305">
                  <c:v>5136.0384615384601</c:v>
                </c:pt>
                <c:pt idx="306">
                  <c:v>5136.0384615384601</c:v>
                </c:pt>
                <c:pt idx="307">
                  <c:v>5136.0384615384601</c:v>
                </c:pt>
                <c:pt idx="308">
                  <c:v>5136.0384615384601</c:v>
                </c:pt>
                <c:pt idx="309">
                  <c:v>5136.0384615384601</c:v>
                </c:pt>
                <c:pt idx="310">
                  <c:v>5136.0384615384601</c:v>
                </c:pt>
                <c:pt idx="311">
                  <c:v>5136.0384615384601</c:v>
                </c:pt>
                <c:pt idx="312">
                  <c:v>5136.0384615384601</c:v>
                </c:pt>
                <c:pt idx="313">
                  <c:v>5136.0384615384601</c:v>
                </c:pt>
                <c:pt idx="314">
                  <c:v>5136.0384615384601</c:v>
                </c:pt>
                <c:pt idx="315">
                  <c:v>5136.0384615384601</c:v>
                </c:pt>
                <c:pt idx="316">
                  <c:v>5136.0384615384601</c:v>
                </c:pt>
                <c:pt idx="317">
                  <c:v>5136.0384615384601</c:v>
                </c:pt>
                <c:pt idx="318">
                  <c:v>5136.0384615384601</c:v>
                </c:pt>
                <c:pt idx="319">
                  <c:v>5136.0384615384601</c:v>
                </c:pt>
                <c:pt idx="320">
                  <c:v>5943.7923076923098</c:v>
                </c:pt>
                <c:pt idx="321">
                  <c:v>5943.7923076923098</c:v>
                </c:pt>
                <c:pt idx="322">
                  <c:v>5943.7923076923098</c:v>
                </c:pt>
                <c:pt idx="323">
                  <c:v>5943.7923076923098</c:v>
                </c:pt>
                <c:pt idx="324">
                  <c:v>5943.7923076923098</c:v>
                </c:pt>
                <c:pt idx="325">
                  <c:v>5943.7923076923098</c:v>
                </c:pt>
                <c:pt idx="326">
                  <c:v>5943.7923076923098</c:v>
                </c:pt>
                <c:pt idx="327">
                  <c:v>5943.7923076923098</c:v>
                </c:pt>
                <c:pt idx="328">
                  <c:v>5943.7923076923098</c:v>
                </c:pt>
                <c:pt idx="329">
                  <c:v>5943.7923076923098</c:v>
                </c:pt>
                <c:pt idx="330">
                  <c:v>6121.31538461538</c:v>
                </c:pt>
                <c:pt idx="331">
                  <c:v>6121.31538461538</c:v>
                </c:pt>
                <c:pt idx="332">
                  <c:v>6121.31538461538</c:v>
                </c:pt>
                <c:pt idx="333">
                  <c:v>6121.31538461538</c:v>
                </c:pt>
                <c:pt idx="334">
                  <c:v>6121.31538461538</c:v>
                </c:pt>
                <c:pt idx="335">
                  <c:v>6121.31538461538</c:v>
                </c:pt>
                <c:pt idx="336">
                  <c:v>6121.31538461538</c:v>
                </c:pt>
                <c:pt idx="337">
                  <c:v>6121.31538461538</c:v>
                </c:pt>
                <c:pt idx="338">
                  <c:v>6121.31538461538</c:v>
                </c:pt>
                <c:pt idx="339">
                  <c:v>6121.31538461538</c:v>
                </c:pt>
                <c:pt idx="340">
                  <c:v>6832.6384615384604</c:v>
                </c:pt>
                <c:pt idx="341">
                  <c:v>6832.6384615384604</c:v>
                </c:pt>
                <c:pt idx="342">
                  <c:v>6832.6384615384604</c:v>
                </c:pt>
                <c:pt idx="343">
                  <c:v>6832.6384615384604</c:v>
                </c:pt>
                <c:pt idx="344">
                  <c:v>6832.6384615384604</c:v>
                </c:pt>
                <c:pt idx="345">
                  <c:v>6832.6384615384604</c:v>
                </c:pt>
                <c:pt idx="346">
                  <c:v>6832.6384615384604</c:v>
                </c:pt>
                <c:pt idx="347">
                  <c:v>6832.6384615384604</c:v>
                </c:pt>
                <c:pt idx="348">
                  <c:v>6832.6384615384604</c:v>
                </c:pt>
                <c:pt idx="349">
                  <c:v>6832.6384615384604</c:v>
                </c:pt>
                <c:pt idx="350">
                  <c:v>6649.2615384615401</c:v>
                </c:pt>
                <c:pt idx="351">
                  <c:v>6649.2615384615401</c:v>
                </c:pt>
                <c:pt idx="352">
                  <c:v>6649.2615384615401</c:v>
                </c:pt>
                <c:pt idx="353">
                  <c:v>6649.2615384615401</c:v>
                </c:pt>
                <c:pt idx="354">
                  <c:v>6649.2615384615401</c:v>
                </c:pt>
                <c:pt idx="355">
                  <c:v>6649.2615384615401</c:v>
                </c:pt>
                <c:pt idx="356">
                  <c:v>6649.2615384615401</c:v>
                </c:pt>
                <c:pt idx="357">
                  <c:v>6649.2615384615401</c:v>
                </c:pt>
                <c:pt idx="358">
                  <c:v>6649.2615384615401</c:v>
                </c:pt>
                <c:pt idx="359">
                  <c:v>6649.2615384615401</c:v>
                </c:pt>
                <c:pt idx="360">
                  <c:v>7230.5615384615403</c:v>
                </c:pt>
                <c:pt idx="361">
                  <c:v>7230.5615384615403</c:v>
                </c:pt>
                <c:pt idx="362">
                  <c:v>7230.5615384615403</c:v>
                </c:pt>
                <c:pt idx="363">
                  <c:v>7230.5615384615403</c:v>
                </c:pt>
                <c:pt idx="364">
                  <c:v>7230.5615384615403</c:v>
                </c:pt>
                <c:pt idx="365">
                  <c:v>7230.5615384615403</c:v>
                </c:pt>
                <c:pt idx="366">
                  <c:v>7230.5615384615403</c:v>
                </c:pt>
                <c:pt idx="367">
                  <c:v>7230.5615384615403</c:v>
                </c:pt>
                <c:pt idx="368">
                  <c:v>7230.5615384615403</c:v>
                </c:pt>
                <c:pt idx="369">
                  <c:v>7230.5615384615403</c:v>
                </c:pt>
                <c:pt idx="370">
                  <c:v>7479.5538461538499</c:v>
                </c:pt>
                <c:pt idx="371">
                  <c:v>7479.5538461538499</c:v>
                </c:pt>
                <c:pt idx="372">
                  <c:v>7479.5538461538499</c:v>
                </c:pt>
                <c:pt idx="373">
                  <c:v>7479.5538461538499</c:v>
                </c:pt>
                <c:pt idx="374">
                  <c:v>7479.5538461538499</c:v>
                </c:pt>
                <c:pt idx="375">
                  <c:v>7479.5538461538499</c:v>
                </c:pt>
                <c:pt idx="376">
                  <c:v>7479.5538461538499</c:v>
                </c:pt>
                <c:pt idx="377">
                  <c:v>7479.5538461538499</c:v>
                </c:pt>
                <c:pt idx="378">
                  <c:v>7479.5538461538499</c:v>
                </c:pt>
                <c:pt idx="379">
                  <c:v>7479.5538461538499</c:v>
                </c:pt>
                <c:pt idx="380">
                  <c:v>8140.1</c:v>
                </c:pt>
                <c:pt idx="381">
                  <c:v>8140.1</c:v>
                </c:pt>
                <c:pt idx="382">
                  <c:v>8140.1</c:v>
                </c:pt>
                <c:pt idx="383">
                  <c:v>8140.1</c:v>
                </c:pt>
                <c:pt idx="384">
                  <c:v>8140.1</c:v>
                </c:pt>
                <c:pt idx="385">
                  <c:v>8140.1</c:v>
                </c:pt>
                <c:pt idx="386">
                  <c:v>8140.1</c:v>
                </c:pt>
                <c:pt idx="387">
                  <c:v>8140.1</c:v>
                </c:pt>
                <c:pt idx="388">
                  <c:v>8140.1</c:v>
                </c:pt>
                <c:pt idx="389">
                  <c:v>8140.1</c:v>
                </c:pt>
                <c:pt idx="390">
                  <c:v>7917.2538461538497</c:v>
                </c:pt>
                <c:pt idx="391">
                  <c:v>7917.2538461538497</c:v>
                </c:pt>
                <c:pt idx="392">
                  <c:v>7917.2538461538497</c:v>
                </c:pt>
                <c:pt idx="393">
                  <c:v>7917.2538461538497</c:v>
                </c:pt>
                <c:pt idx="394">
                  <c:v>7917.2538461538497</c:v>
                </c:pt>
                <c:pt idx="395">
                  <c:v>7917.2538461538497</c:v>
                </c:pt>
                <c:pt idx="396">
                  <c:v>7917.2538461538497</c:v>
                </c:pt>
                <c:pt idx="397">
                  <c:v>7917.2538461538497</c:v>
                </c:pt>
                <c:pt idx="398">
                  <c:v>7917.2538461538497</c:v>
                </c:pt>
                <c:pt idx="399">
                  <c:v>7917.2538461538497</c:v>
                </c:pt>
                <c:pt idx="400">
                  <c:v>8422.6769230769205</c:v>
                </c:pt>
                <c:pt idx="401">
                  <c:v>8422.6769230769205</c:v>
                </c:pt>
                <c:pt idx="402">
                  <c:v>8422.6769230769205</c:v>
                </c:pt>
                <c:pt idx="403">
                  <c:v>8422.6769230769205</c:v>
                </c:pt>
                <c:pt idx="404">
                  <c:v>8422.6769230769205</c:v>
                </c:pt>
                <c:pt idx="405">
                  <c:v>8422.6769230769205</c:v>
                </c:pt>
                <c:pt idx="406">
                  <c:v>8422.6769230769205</c:v>
                </c:pt>
                <c:pt idx="407">
                  <c:v>8422.6769230769205</c:v>
                </c:pt>
                <c:pt idx="408">
                  <c:v>8422.6769230769205</c:v>
                </c:pt>
                <c:pt idx="409">
                  <c:v>8422.6769230769205</c:v>
                </c:pt>
                <c:pt idx="410">
                  <c:v>8302.1615384615397</c:v>
                </c:pt>
                <c:pt idx="411">
                  <c:v>8302.1615384615397</c:v>
                </c:pt>
                <c:pt idx="412">
                  <c:v>8302.1615384615397</c:v>
                </c:pt>
                <c:pt idx="413">
                  <c:v>8302.1615384615397</c:v>
                </c:pt>
                <c:pt idx="414">
                  <c:v>8302.1615384615397</c:v>
                </c:pt>
                <c:pt idx="415">
                  <c:v>8302.1615384615397</c:v>
                </c:pt>
                <c:pt idx="416">
                  <c:v>8302.1615384615397</c:v>
                </c:pt>
                <c:pt idx="417">
                  <c:v>8302.1615384615397</c:v>
                </c:pt>
                <c:pt idx="418">
                  <c:v>8302.1615384615397</c:v>
                </c:pt>
                <c:pt idx="419">
                  <c:v>8302.1615384615397</c:v>
                </c:pt>
                <c:pt idx="420">
                  <c:v>8966.3615384615405</c:v>
                </c:pt>
                <c:pt idx="421">
                  <c:v>8966.3615384615405</c:v>
                </c:pt>
                <c:pt idx="422">
                  <c:v>8966.3615384615405</c:v>
                </c:pt>
                <c:pt idx="423">
                  <c:v>8966.3615384615405</c:v>
                </c:pt>
                <c:pt idx="424">
                  <c:v>8966.3615384615405</c:v>
                </c:pt>
                <c:pt idx="425">
                  <c:v>8966.3615384615405</c:v>
                </c:pt>
                <c:pt idx="426">
                  <c:v>8966.3615384615405</c:v>
                </c:pt>
                <c:pt idx="427">
                  <c:v>8966.3615384615405</c:v>
                </c:pt>
                <c:pt idx="428">
                  <c:v>8966.3615384615405</c:v>
                </c:pt>
                <c:pt idx="429">
                  <c:v>8966.3615384615405</c:v>
                </c:pt>
                <c:pt idx="430">
                  <c:v>8859.18461538462</c:v>
                </c:pt>
                <c:pt idx="431">
                  <c:v>8859.18461538462</c:v>
                </c:pt>
                <c:pt idx="432">
                  <c:v>8859.18461538462</c:v>
                </c:pt>
                <c:pt idx="433">
                  <c:v>8859.18461538462</c:v>
                </c:pt>
                <c:pt idx="434">
                  <c:v>8859.18461538462</c:v>
                </c:pt>
                <c:pt idx="435">
                  <c:v>8859.18461538462</c:v>
                </c:pt>
                <c:pt idx="436">
                  <c:v>8859.18461538462</c:v>
                </c:pt>
                <c:pt idx="437">
                  <c:v>8859.18461538462</c:v>
                </c:pt>
                <c:pt idx="438">
                  <c:v>8859.18461538462</c:v>
                </c:pt>
                <c:pt idx="439">
                  <c:v>8859.18461538462</c:v>
                </c:pt>
                <c:pt idx="440">
                  <c:v>9476.8076923076896</c:v>
                </c:pt>
                <c:pt idx="441">
                  <c:v>9476.8076923076896</c:v>
                </c:pt>
                <c:pt idx="442">
                  <c:v>9476.8076923076896</c:v>
                </c:pt>
                <c:pt idx="443">
                  <c:v>9476.8076923076896</c:v>
                </c:pt>
                <c:pt idx="444">
                  <c:v>9476.8076923076896</c:v>
                </c:pt>
                <c:pt idx="445">
                  <c:v>9476.8076923076896</c:v>
                </c:pt>
                <c:pt idx="446">
                  <c:v>9476.8076923076896</c:v>
                </c:pt>
                <c:pt idx="447">
                  <c:v>9476.8076923076896</c:v>
                </c:pt>
                <c:pt idx="448">
                  <c:v>9476.8076923076896</c:v>
                </c:pt>
                <c:pt idx="449">
                  <c:v>9476.8076923076896</c:v>
                </c:pt>
                <c:pt idx="450">
                  <c:v>9326.6923076923104</c:v>
                </c:pt>
                <c:pt idx="451">
                  <c:v>9326.6923076923104</c:v>
                </c:pt>
                <c:pt idx="452">
                  <c:v>9326.6923076923104</c:v>
                </c:pt>
                <c:pt idx="453">
                  <c:v>9326.6923076923104</c:v>
                </c:pt>
                <c:pt idx="454">
                  <c:v>9326.6923076923104</c:v>
                </c:pt>
                <c:pt idx="455">
                  <c:v>9326.6923076923104</c:v>
                </c:pt>
                <c:pt idx="456">
                  <c:v>9326.6923076923104</c:v>
                </c:pt>
                <c:pt idx="457">
                  <c:v>9326.6923076923104</c:v>
                </c:pt>
                <c:pt idx="458">
                  <c:v>9326.6923076923104</c:v>
                </c:pt>
                <c:pt idx="459">
                  <c:v>9326.6923076923104</c:v>
                </c:pt>
                <c:pt idx="460">
                  <c:v>9642.7769230769209</c:v>
                </c:pt>
                <c:pt idx="461">
                  <c:v>9642.7769230769209</c:v>
                </c:pt>
                <c:pt idx="462">
                  <c:v>9642.7769230769209</c:v>
                </c:pt>
                <c:pt idx="463">
                  <c:v>9642.7769230769209</c:v>
                </c:pt>
                <c:pt idx="464">
                  <c:v>9642.7769230769209</c:v>
                </c:pt>
                <c:pt idx="465">
                  <c:v>9642.7769230769209</c:v>
                </c:pt>
                <c:pt idx="466">
                  <c:v>9642.7769230769209</c:v>
                </c:pt>
                <c:pt idx="467">
                  <c:v>9642.7769230769209</c:v>
                </c:pt>
                <c:pt idx="468">
                  <c:v>9642.7769230769209</c:v>
                </c:pt>
                <c:pt idx="469">
                  <c:v>9642.7769230769209</c:v>
                </c:pt>
                <c:pt idx="470">
                  <c:v>9618.3307692307699</c:v>
                </c:pt>
                <c:pt idx="471">
                  <c:v>9618.3307692307699</c:v>
                </c:pt>
                <c:pt idx="472">
                  <c:v>9618.3307692307699</c:v>
                </c:pt>
                <c:pt idx="473">
                  <c:v>9618.3307692307699</c:v>
                </c:pt>
                <c:pt idx="474">
                  <c:v>9618.3307692307699</c:v>
                </c:pt>
                <c:pt idx="475">
                  <c:v>9618.3307692307699</c:v>
                </c:pt>
                <c:pt idx="476">
                  <c:v>9618.3307692307699</c:v>
                </c:pt>
                <c:pt idx="477">
                  <c:v>9618.3307692307699</c:v>
                </c:pt>
                <c:pt idx="478">
                  <c:v>9618.3307692307699</c:v>
                </c:pt>
                <c:pt idx="479">
                  <c:v>9618.3307692307699</c:v>
                </c:pt>
                <c:pt idx="480">
                  <c:v>10279.930769230799</c:v>
                </c:pt>
                <c:pt idx="481">
                  <c:v>10279.930769230799</c:v>
                </c:pt>
                <c:pt idx="482">
                  <c:v>10279.930769230799</c:v>
                </c:pt>
                <c:pt idx="483">
                  <c:v>10279.930769230799</c:v>
                </c:pt>
                <c:pt idx="484">
                  <c:v>10279.930769230799</c:v>
                </c:pt>
                <c:pt idx="485">
                  <c:v>10279.930769230799</c:v>
                </c:pt>
                <c:pt idx="486">
                  <c:v>10279.930769230799</c:v>
                </c:pt>
                <c:pt idx="487">
                  <c:v>10279.930769230799</c:v>
                </c:pt>
                <c:pt idx="488">
                  <c:v>10279.930769230799</c:v>
                </c:pt>
                <c:pt idx="489">
                  <c:v>10279.930769230799</c:v>
                </c:pt>
                <c:pt idx="490">
                  <c:v>10361.615384615399</c:v>
                </c:pt>
                <c:pt idx="491">
                  <c:v>10361.615384615399</c:v>
                </c:pt>
                <c:pt idx="492">
                  <c:v>10361.615384615399</c:v>
                </c:pt>
                <c:pt idx="493">
                  <c:v>10361.615384615399</c:v>
                </c:pt>
                <c:pt idx="494">
                  <c:v>10361.615384615399</c:v>
                </c:pt>
                <c:pt idx="495">
                  <c:v>10361.615384615399</c:v>
                </c:pt>
                <c:pt idx="496">
                  <c:v>10361.615384615399</c:v>
                </c:pt>
                <c:pt idx="497">
                  <c:v>10361.615384615399</c:v>
                </c:pt>
                <c:pt idx="498">
                  <c:v>10361.615384615399</c:v>
                </c:pt>
                <c:pt idx="499">
                  <c:v>10361.615384615399</c:v>
                </c:pt>
                <c:pt idx="500">
                  <c:v>10309.246153846099</c:v>
                </c:pt>
                <c:pt idx="501">
                  <c:v>10309.246153846099</c:v>
                </c:pt>
                <c:pt idx="502">
                  <c:v>10309.246153846099</c:v>
                </c:pt>
                <c:pt idx="503">
                  <c:v>10309.246153846099</c:v>
                </c:pt>
                <c:pt idx="504">
                  <c:v>10309.246153846099</c:v>
                </c:pt>
                <c:pt idx="505">
                  <c:v>10309.246153846099</c:v>
                </c:pt>
                <c:pt idx="506">
                  <c:v>10309.246153846099</c:v>
                </c:pt>
                <c:pt idx="507">
                  <c:v>10309.246153846099</c:v>
                </c:pt>
                <c:pt idx="508">
                  <c:v>10309.246153846099</c:v>
                </c:pt>
                <c:pt idx="509">
                  <c:v>10309.246153846099</c:v>
                </c:pt>
                <c:pt idx="510">
                  <c:v>10460.4692307692</c:v>
                </c:pt>
                <c:pt idx="511">
                  <c:v>10460.4692307692</c:v>
                </c:pt>
                <c:pt idx="512">
                  <c:v>10460.4692307692</c:v>
                </c:pt>
                <c:pt idx="513">
                  <c:v>10460.4692307692</c:v>
                </c:pt>
                <c:pt idx="514">
                  <c:v>10460.4692307692</c:v>
                </c:pt>
                <c:pt idx="515">
                  <c:v>10460.4692307692</c:v>
                </c:pt>
                <c:pt idx="516">
                  <c:v>10460.4692307692</c:v>
                </c:pt>
                <c:pt idx="517">
                  <c:v>10460.4692307692</c:v>
                </c:pt>
                <c:pt idx="518">
                  <c:v>10460.4692307692</c:v>
                </c:pt>
                <c:pt idx="519">
                  <c:v>10460.4692307692</c:v>
                </c:pt>
                <c:pt idx="520">
                  <c:v>10593.146153846101</c:v>
                </c:pt>
                <c:pt idx="521">
                  <c:v>10593.146153846101</c:v>
                </c:pt>
                <c:pt idx="522">
                  <c:v>10593.146153846101</c:v>
                </c:pt>
                <c:pt idx="523">
                  <c:v>10593.146153846101</c:v>
                </c:pt>
                <c:pt idx="524">
                  <c:v>10593.146153846101</c:v>
                </c:pt>
                <c:pt idx="525">
                  <c:v>10593.146153846101</c:v>
                </c:pt>
                <c:pt idx="526">
                  <c:v>10593.146153846101</c:v>
                </c:pt>
                <c:pt idx="527">
                  <c:v>10593.146153846101</c:v>
                </c:pt>
                <c:pt idx="528">
                  <c:v>10593.146153846101</c:v>
                </c:pt>
                <c:pt idx="529">
                  <c:v>10593.146153846101</c:v>
                </c:pt>
                <c:pt idx="530">
                  <c:v>10770.4538461538</c:v>
                </c:pt>
                <c:pt idx="531">
                  <c:v>10770.4538461538</c:v>
                </c:pt>
                <c:pt idx="532">
                  <c:v>10770.4538461538</c:v>
                </c:pt>
                <c:pt idx="533">
                  <c:v>10770.4538461538</c:v>
                </c:pt>
                <c:pt idx="534">
                  <c:v>10770.4538461538</c:v>
                </c:pt>
                <c:pt idx="535">
                  <c:v>10770.4538461538</c:v>
                </c:pt>
                <c:pt idx="536">
                  <c:v>10770.4538461538</c:v>
                </c:pt>
                <c:pt idx="537">
                  <c:v>10770.4538461538</c:v>
                </c:pt>
                <c:pt idx="538">
                  <c:v>10770.4538461538</c:v>
                </c:pt>
                <c:pt idx="539">
                  <c:v>10770.4538461538</c:v>
                </c:pt>
                <c:pt idx="540">
                  <c:v>10990.5769230769</c:v>
                </c:pt>
                <c:pt idx="541">
                  <c:v>10990.5769230769</c:v>
                </c:pt>
                <c:pt idx="542">
                  <c:v>10990.5769230769</c:v>
                </c:pt>
                <c:pt idx="543">
                  <c:v>10990.5769230769</c:v>
                </c:pt>
                <c:pt idx="544">
                  <c:v>10990.5769230769</c:v>
                </c:pt>
                <c:pt idx="545">
                  <c:v>10990.5769230769</c:v>
                </c:pt>
                <c:pt idx="546">
                  <c:v>10990.5769230769</c:v>
                </c:pt>
                <c:pt idx="547">
                  <c:v>10990.5769230769</c:v>
                </c:pt>
                <c:pt idx="548">
                  <c:v>10990.5769230769</c:v>
                </c:pt>
                <c:pt idx="549">
                  <c:v>10990.5769230769</c:v>
                </c:pt>
                <c:pt idx="550">
                  <c:v>11434.1846153846</c:v>
                </c:pt>
                <c:pt idx="551">
                  <c:v>11434.1846153846</c:v>
                </c:pt>
                <c:pt idx="552">
                  <c:v>11434.1846153846</c:v>
                </c:pt>
                <c:pt idx="553">
                  <c:v>11434.1846153846</c:v>
                </c:pt>
                <c:pt idx="554">
                  <c:v>11434.1846153846</c:v>
                </c:pt>
                <c:pt idx="555">
                  <c:v>11434.1846153846</c:v>
                </c:pt>
                <c:pt idx="556">
                  <c:v>11434.1846153846</c:v>
                </c:pt>
                <c:pt idx="557">
                  <c:v>11434.1846153846</c:v>
                </c:pt>
                <c:pt idx="558">
                  <c:v>11434.1846153846</c:v>
                </c:pt>
                <c:pt idx="559">
                  <c:v>11434.1846153846</c:v>
                </c:pt>
                <c:pt idx="560">
                  <c:v>11742.938461538501</c:v>
                </c:pt>
                <c:pt idx="561">
                  <c:v>11742.938461538501</c:v>
                </c:pt>
                <c:pt idx="562">
                  <c:v>11742.938461538501</c:v>
                </c:pt>
                <c:pt idx="563">
                  <c:v>11742.938461538501</c:v>
                </c:pt>
                <c:pt idx="564">
                  <c:v>11742.938461538501</c:v>
                </c:pt>
                <c:pt idx="565">
                  <c:v>11742.938461538501</c:v>
                </c:pt>
                <c:pt idx="566">
                  <c:v>11742.938461538501</c:v>
                </c:pt>
                <c:pt idx="567">
                  <c:v>11742.938461538501</c:v>
                </c:pt>
                <c:pt idx="568">
                  <c:v>11742.938461538501</c:v>
                </c:pt>
                <c:pt idx="569">
                  <c:v>11742.938461538501</c:v>
                </c:pt>
                <c:pt idx="570">
                  <c:v>12236.8692307692</c:v>
                </c:pt>
                <c:pt idx="571">
                  <c:v>12236.8692307692</c:v>
                </c:pt>
                <c:pt idx="572">
                  <c:v>12236.8692307692</c:v>
                </c:pt>
                <c:pt idx="573">
                  <c:v>12236.8692307692</c:v>
                </c:pt>
                <c:pt idx="574">
                  <c:v>12236.8692307692</c:v>
                </c:pt>
                <c:pt idx="575">
                  <c:v>12236.8692307692</c:v>
                </c:pt>
                <c:pt idx="576">
                  <c:v>12236.8692307692</c:v>
                </c:pt>
                <c:pt idx="577">
                  <c:v>12236.8692307692</c:v>
                </c:pt>
                <c:pt idx="578">
                  <c:v>12236.8692307692</c:v>
                </c:pt>
                <c:pt idx="579">
                  <c:v>12236.8692307692</c:v>
                </c:pt>
                <c:pt idx="580">
                  <c:v>12743.4692307692</c:v>
                </c:pt>
                <c:pt idx="581">
                  <c:v>12743.4692307692</c:v>
                </c:pt>
                <c:pt idx="582">
                  <c:v>12743.4692307692</c:v>
                </c:pt>
                <c:pt idx="583">
                  <c:v>12743.4692307692</c:v>
                </c:pt>
                <c:pt idx="584">
                  <c:v>12743.4692307692</c:v>
                </c:pt>
                <c:pt idx="585">
                  <c:v>12743.4692307692</c:v>
                </c:pt>
                <c:pt idx="586">
                  <c:v>12743.4692307692</c:v>
                </c:pt>
                <c:pt idx="587">
                  <c:v>12743.4692307692</c:v>
                </c:pt>
                <c:pt idx="588">
                  <c:v>12743.4692307692</c:v>
                </c:pt>
                <c:pt idx="589">
                  <c:v>12743.4692307692</c:v>
                </c:pt>
                <c:pt idx="590">
                  <c:v>13824.6615384615</c:v>
                </c:pt>
                <c:pt idx="591">
                  <c:v>13824.6615384615</c:v>
                </c:pt>
                <c:pt idx="592">
                  <c:v>13824.6615384615</c:v>
                </c:pt>
                <c:pt idx="593">
                  <c:v>13824.6615384615</c:v>
                </c:pt>
                <c:pt idx="594">
                  <c:v>13824.6615384615</c:v>
                </c:pt>
                <c:pt idx="595">
                  <c:v>13824.6615384615</c:v>
                </c:pt>
                <c:pt idx="596">
                  <c:v>13824.6615384615</c:v>
                </c:pt>
                <c:pt idx="597">
                  <c:v>13824.6615384615</c:v>
                </c:pt>
                <c:pt idx="598">
                  <c:v>13824.6615384615</c:v>
                </c:pt>
                <c:pt idx="599">
                  <c:v>13824.6615384615</c:v>
                </c:pt>
                <c:pt idx="600">
                  <c:v>14442.253846153801</c:v>
                </c:pt>
                <c:pt idx="601">
                  <c:v>14442.253846153801</c:v>
                </c:pt>
                <c:pt idx="602">
                  <c:v>14442.253846153801</c:v>
                </c:pt>
                <c:pt idx="603">
                  <c:v>14442.253846153801</c:v>
                </c:pt>
                <c:pt idx="604">
                  <c:v>14442.253846153801</c:v>
                </c:pt>
                <c:pt idx="605">
                  <c:v>14442.253846153801</c:v>
                </c:pt>
                <c:pt idx="606">
                  <c:v>14442.253846153801</c:v>
                </c:pt>
                <c:pt idx="607">
                  <c:v>14442.253846153801</c:v>
                </c:pt>
                <c:pt idx="608">
                  <c:v>14442.253846153801</c:v>
                </c:pt>
                <c:pt idx="609">
                  <c:v>14442.253846153801</c:v>
                </c:pt>
                <c:pt idx="610">
                  <c:v>16108.8230769231</c:v>
                </c:pt>
                <c:pt idx="611">
                  <c:v>16108.8230769231</c:v>
                </c:pt>
                <c:pt idx="612">
                  <c:v>16108.8230769231</c:v>
                </c:pt>
                <c:pt idx="613">
                  <c:v>16108.8230769231</c:v>
                </c:pt>
                <c:pt idx="614">
                  <c:v>16108.8230769231</c:v>
                </c:pt>
                <c:pt idx="615">
                  <c:v>16108.8230769231</c:v>
                </c:pt>
                <c:pt idx="616">
                  <c:v>16108.8230769231</c:v>
                </c:pt>
                <c:pt idx="617">
                  <c:v>16108.8230769231</c:v>
                </c:pt>
                <c:pt idx="618">
                  <c:v>16108.8230769231</c:v>
                </c:pt>
                <c:pt idx="619">
                  <c:v>16108.8230769231</c:v>
                </c:pt>
                <c:pt idx="620">
                  <c:v>16797.753846153901</c:v>
                </c:pt>
                <c:pt idx="621">
                  <c:v>16797.753846153901</c:v>
                </c:pt>
                <c:pt idx="622">
                  <c:v>16797.753846153901</c:v>
                </c:pt>
                <c:pt idx="623">
                  <c:v>16797.753846153901</c:v>
                </c:pt>
                <c:pt idx="624">
                  <c:v>16797.753846153901</c:v>
                </c:pt>
                <c:pt idx="625">
                  <c:v>16797.753846153901</c:v>
                </c:pt>
                <c:pt idx="626">
                  <c:v>16797.753846153901</c:v>
                </c:pt>
                <c:pt idx="627">
                  <c:v>16797.753846153901</c:v>
                </c:pt>
                <c:pt idx="628">
                  <c:v>16797.753846153901</c:v>
                </c:pt>
                <c:pt idx="629">
                  <c:v>16797.753846153901</c:v>
                </c:pt>
                <c:pt idx="630">
                  <c:v>17605.099999999999</c:v>
                </c:pt>
                <c:pt idx="631">
                  <c:v>17605.099999999999</c:v>
                </c:pt>
                <c:pt idx="632">
                  <c:v>17605.099999999999</c:v>
                </c:pt>
                <c:pt idx="633">
                  <c:v>17605.099999999999</c:v>
                </c:pt>
                <c:pt idx="634">
                  <c:v>17605.099999999999</c:v>
                </c:pt>
                <c:pt idx="635">
                  <c:v>17605.099999999999</c:v>
                </c:pt>
                <c:pt idx="636">
                  <c:v>17605.099999999999</c:v>
                </c:pt>
                <c:pt idx="637">
                  <c:v>17605.099999999999</c:v>
                </c:pt>
                <c:pt idx="638">
                  <c:v>17605.099999999999</c:v>
                </c:pt>
                <c:pt idx="639">
                  <c:v>17605.099999999999</c:v>
                </c:pt>
                <c:pt idx="640">
                  <c:v>18504.684615384602</c:v>
                </c:pt>
                <c:pt idx="641">
                  <c:v>18504.684615384602</c:v>
                </c:pt>
                <c:pt idx="642">
                  <c:v>18504.684615384602</c:v>
                </c:pt>
                <c:pt idx="643">
                  <c:v>18504.684615384602</c:v>
                </c:pt>
                <c:pt idx="644">
                  <c:v>18504.684615384602</c:v>
                </c:pt>
                <c:pt idx="645">
                  <c:v>18504.684615384602</c:v>
                </c:pt>
                <c:pt idx="646">
                  <c:v>18504.684615384602</c:v>
                </c:pt>
                <c:pt idx="647">
                  <c:v>18504.684615384602</c:v>
                </c:pt>
                <c:pt idx="648">
                  <c:v>18504.684615384602</c:v>
                </c:pt>
                <c:pt idx="649">
                  <c:v>18504.684615384602</c:v>
                </c:pt>
                <c:pt idx="650">
                  <c:v>19553.8</c:v>
                </c:pt>
                <c:pt idx="651">
                  <c:v>19553.8</c:v>
                </c:pt>
                <c:pt idx="652">
                  <c:v>19553.8</c:v>
                </c:pt>
                <c:pt idx="653">
                  <c:v>19553.8</c:v>
                </c:pt>
                <c:pt idx="654">
                  <c:v>19553.8</c:v>
                </c:pt>
                <c:pt idx="655">
                  <c:v>19553.8</c:v>
                </c:pt>
                <c:pt idx="656">
                  <c:v>19553.8</c:v>
                </c:pt>
                <c:pt idx="657">
                  <c:v>19553.8</c:v>
                </c:pt>
                <c:pt idx="658">
                  <c:v>19553.8</c:v>
                </c:pt>
                <c:pt idx="659">
                  <c:v>19553.8</c:v>
                </c:pt>
                <c:pt idx="660">
                  <c:v>20371.8384615385</c:v>
                </c:pt>
                <c:pt idx="661">
                  <c:v>20371.8384615385</c:v>
                </c:pt>
                <c:pt idx="662">
                  <c:v>20371.8384615385</c:v>
                </c:pt>
                <c:pt idx="663">
                  <c:v>20371.8384615385</c:v>
                </c:pt>
                <c:pt idx="664">
                  <c:v>20371.8384615385</c:v>
                </c:pt>
                <c:pt idx="665">
                  <c:v>20371.8384615385</c:v>
                </c:pt>
                <c:pt idx="666">
                  <c:v>20371.8384615385</c:v>
                </c:pt>
                <c:pt idx="667">
                  <c:v>20371.8384615385</c:v>
                </c:pt>
                <c:pt idx="668">
                  <c:v>20371.8384615385</c:v>
                </c:pt>
                <c:pt idx="669">
                  <c:v>20371.8384615385</c:v>
                </c:pt>
                <c:pt idx="670">
                  <c:v>21538.030769230802</c:v>
                </c:pt>
                <c:pt idx="671">
                  <c:v>21538.030769230802</c:v>
                </c:pt>
                <c:pt idx="672">
                  <c:v>21538.030769230802</c:v>
                </c:pt>
                <c:pt idx="673">
                  <c:v>21538.030769230802</c:v>
                </c:pt>
                <c:pt idx="674">
                  <c:v>21538.030769230802</c:v>
                </c:pt>
                <c:pt idx="675">
                  <c:v>21538.030769230802</c:v>
                </c:pt>
                <c:pt idx="676">
                  <c:v>21538.030769230802</c:v>
                </c:pt>
                <c:pt idx="677">
                  <c:v>21538.030769230802</c:v>
                </c:pt>
                <c:pt idx="678">
                  <c:v>21538.030769230802</c:v>
                </c:pt>
                <c:pt idx="679">
                  <c:v>21538.030769230802</c:v>
                </c:pt>
                <c:pt idx="680">
                  <c:v>22664.0538461539</c:v>
                </c:pt>
                <c:pt idx="681">
                  <c:v>22664.0538461539</c:v>
                </c:pt>
                <c:pt idx="682">
                  <c:v>22664.0538461539</c:v>
                </c:pt>
                <c:pt idx="683">
                  <c:v>22664.0538461539</c:v>
                </c:pt>
                <c:pt idx="684">
                  <c:v>22664.0538461539</c:v>
                </c:pt>
                <c:pt idx="685">
                  <c:v>22664.0538461539</c:v>
                </c:pt>
                <c:pt idx="686">
                  <c:v>22664.0538461539</c:v>
                </c:pt>
                <c:pt idx="687">
                  <c:v>22664.0538461539</c:v>
                </c:pt>
                <c:pt idx="688">
                  <c:v>22664.0538461539</c:v>
                </c:pt>
                <c:pt idx="689">
                  <c:v>22664.0538461539</c:v>
                </c:pt>
                <c:pt idx="690">
                  <c:v>23822.407692307701</c:v>
                </c:pt>
                <c:pt idx="691">
                  <c:v>23822.407692307701</c:v>
                </c:pt>
                <c:pt idx="692">
                  <c:v>23822.407692307701</c:v>
                </c:pt>
                <c:pt idx="693">
                  <c:v>23822.407692307701</c:v>
                </c:pt>
                <c:pt idx="694">
                  <c:v>23822.407692307701</c:v>
                </c:pt>
                <c:pt idx="695">
                  <c:v>23822.407692307701</c:v>
                </c:pt>
                <c:pt idx="696">
                  <c:v>23822.407692307701</c:v>
                </c:pt>
                <c:pt idx="697">
                  <c:v>23822.407692307701</c:v>
                </c:pt>
                <c:pt idx="698">
                  <c:v>23822.407692307701</c:v>
                </c:pt>
                <c:pt idx="699">
                  <c:v>23822.407692307701</c:v>
                </c:pt>
                <c:pt idx="700">
                  <c:v>25150.3692307692</c:v>
                </c:pt>
                <c:pt idx="701">
                  <c:v>25150.3692307692</c:v>
                </c:pt>
                <c:pt idx="702">
                  <c:v>25150.3692307692</c:v>
                </c:pt>
                <c:pt idx="703">
                  <c:v>25150.3692307692</c:v>
                </c:pt>
                <c:pt idx="704">
                  <c:v>25150.3692307692</c:v>
                </c:pt>
                <c:pt idx="705">
                  <c:v>25150.3692307692</c:v>
                </c:pt>
                <c:pt idx="706">
                  <c:v>25150.3692307692</c:v>
                </c:pt>
                <c:pt idx="707">
                  <c:v>25150.3692307692</c:v>
                </c:pt>
                <c:pt idx="708">
                  <c:v>25150.3692307692</c:v>
                </c:pt>
                <c:pt idx="709">
                  <c:v>25150.3692307692</c:v>
                </c:pt>
                <c:pt idx="710">
                  <c:v>26470.476923076902</c:v>
                </c:pt>
                <c:pt idx="711">
                  <c:v>26470.476923076902</c:v>
                </c:pt>
                <c:pt idx="712">
                  <c:v>26470.476923076902</c:v>
                </c:pt>
                <c:pt idx="713">
                  <c:v>26470.476923076902</c:v>
                </c:pt>
                <c:pt idx="714">
                  <c:v>26470.476923076902</c:v>
                </c:pt>
                <c:pt idx="715">
                  <c:v>26470.476923076902</c:v>
                </c:pt>
                <c:pt idx="716">
                  <c:v>26470.476923076902</c:v>
                </c:pt>
                <c:pt idx="717">
                  <c:v>26470.476923076902</c:v>
                </c:pt>
                <c:pt idx="718">
                  <c:v>26470.476923076902</c:v>
                </c:pt>
                <c:pt idx="719">
                  <c:v>26470.476923076902</c:v>
                </c:pt>
                <c:pt idx="720">
                  <c:v>29151.692307692301</c:v>
                </c:pt>
                <c:pt idx="721">
                  <c:v>29151.692307692301</c:v>
                </c:pt>
                <c:pt idx="722">
                  <c:v>29151.692307692301</c:v>
                </c:pt>
                <c:pt idx="723">
                  <c:v>29151.692307692301</c:v>
                </c:pt>
                <c:pt idx="724">
                  <c:v>29151.692307692301</c:v>
                </c:pt>
                <c:pt idx="725">
                  <c:v>29151.692307692301</c:v>
                </c:pt>
                <c:pt idx="726">
                  <c:v>29151.692307692301</c:v>
                </c:pt>
                <c:pt idx="727">
                  <c:v>29151.692307692301</c:v>
                </c:pt>
                <c:pt idx="728">
                  <c:v>29151.692307692301</c:v>
                </c:pt>
                <c:pt idx="729">
                  <c:v>29151.692307692301</c:v>
                </c:pt>
                <c:pt idx="730">
                  <c:v>30652.392307692298</c:v>
                </c:pt>
                <c:pt idx="731">
                  <c:v>30652.392307692298</c:v>
                </c:pt>
                <c:pt idx="732">
                  <c:v>30652.392307692298</c:v>
                </c:pt>
                <c:pt idx="733">
                  <c:v>30652.392307692298</c:v>
                </c:pt>
                <c:pt idx="734">
                  <c:v>30652.392307692298</c:v>
                </c:pt>
                <c:pt idx="735">
                  <c:v>30652.392307692298</c:v>
                </c:pt>
                <c:pt idx="736">
                  <c:v>30652.392307692298</c:v>
                </c:pt>
                <c:pt idx="737">
                  <c:v>30652.392307692298</c:v>
                </c:pt>
                <c:pt idx="738">
                  <c:v>30652.392307692298</c:v>
                </c:pt>
                <c:pt idx="739">
                  <c:v>30652.392307692298</c:v>
                </c:pt>
                <c:pt idx="740">
                  <c:v>34150.015384615399</c:v>
                </c:pt>
                <c:pt idx="741">
                  <c:v>34150.015384615399</c:v>
                </c:pt>
                <c:pt idx="742">
                  <c:v>34150.015384615399</c:v>
                </c:pt>
                <c:pt idx="743">
                  <c:v>34150.015384615399</c:v>
                </c:pt>
                <c:pt idx="744">
                  <c:v>34150.015384615399</c:v>
                </c:pt>
                <c:pt idx="745">
                  <c:v>34150.015384615399</c:v>
                </c:pt>
                <c:pt idx="746">
                  <c:v>34150.015384615399</c:v>
                </c:pt>
                <c:pt idx="747">
                  <c:v>34150.015384615399</c:v>
                </c:pt>
                <c:pt idx="748">
                  <c:v>34150.015384615399</c:v>
                </c:pt>
                <c:pt idx="749">
                  <c:v>34150.015384615399</c:v>
                </c:pt>
                <c:pt idx="750">
                  <c:v>35313.438461538499</c:v>
                </c:pt>
                <c:pt idx="751">
                  <c:v>35313.438461538499</c:v>
                </c:pt>
                <c:pt idx="752">
                  <c:v>35313.438461538499</c:v>
                </c:pt>
                <c:pt idx="753">
                  <c:v>35313.438461538499</c:v>
                </c:pt>
                <c:pt idx="754">
                  <c:v>35313.438461538499</c:v>
                </c:pt>
                <c:pt idx="755">
                  <c:v>35313.438461538499</c:v>
                </c:pt>
                <c:pt idx="756">
                  <c:v>35313.438461538499</c:v>
                </c:pt>
                <c:pt idx="757">
                  <c:v>35313.438461538499</c:v>
                </c:pt>
                <c:pt idx="758">
                  <c:v>35313.438461538499</c:v>
                </c:pt>
                <c:pt idx="759">
                  <c:v>35313.438461538499</c:v>
                </c:pt>
                <c:pt idx="760">
                  <c:v>37018.5846153846</c:v>
                </c:pt>
                <c:pt idx="761">
                  <c:v>37018.5846153846</c:v>
                </c:pt>
                <c:pt idx="762">
                  <c:v>37018.5846153846</c:v>
                </c:pt>
                <c:pt idx="763">
                  <c:v>37018.5846153846</c:v>
                </c:pt>
                <c:pt idx="764">
                  <c:v>37018.5846153846</c:v>
                </c:pt>
                <c:pt idx="765">
                  <c:v>37018.5846153846</c:v>
                </c:pt>
                <c:pt idx="766">
                  <c:v>37018.5846153846</c:v>
                </c:pt>
                <c:pt idx="767">
                  <c:v>37018.5846153846</c:v>
                </c:pt>
                <c:pt idx="768">
                  <c:v>37018.5846153846</c:v>
                </c:pt>
                <c:pt idx="769">
                  <c:v>37018.5846153846</c:v>
                </c:pt>
                <c:pt idx="770">
                  <c:v>38405.369230769298</c:v>
                </c:pt>
                <c:pt idx="771">
                  <c:v>38405.369230769298</c:v>
                </c:pt>
                <c:pt idx="772">
                  <c:v>38405.369230769298</c:v>
                </c:pt>
                <c:pt idx="773">
                  <c:v>38405.369230769298</c:v>
                </c:pt>
                <c:pt idx="774">
                  <c:v>38405.369230769298</c:v>
                </c:pt>
                <c:pt idx="775">
                  <c:v>38405.369230769298</c:v>
                </c:pt>
                <c:pt idx="776">
                  <c:v>38405.369230769298</c:v>
                </c:pt>
                <c:pt idx="777">
                  <c:v>38405.369230769298</c:v>
                </c:pt>
                <c:pt idx="778">
                  <c:v>38405.369230769298</c:v>
                </c:pt>
                <c:pt idx="779">
                  <c:v>38405.369230769298</c:v>
                </c:pt>
                <c:pt idx="780">
                  <c:v>39790.153846153902</c:v>
                </c:pt>
                <c:pt idx="781">
                  <c:v>39790.153846153902</c:v>
                </c:pt>
                <c:pt idx="782">
                  <c:v>39790.153846153902</c:v>
                </c:pt>
                <c:pt idx="783">
                  <c:v>39790.153846153902</c:v>
                </c:pt>
                <c:pt idx="784">
                  <c:v>39790.153846153902</c:v>
                </c:pt>
                <c:pt idx="785">
                  <c:v>39790.153846153902</c:v>
                </c:pt>
                <c:pt idx="786">
                  <c:v>39790.153846153902</c:v>
                </c:pt>
                <c:pt idx="787">
                  <c:v>39790.153846153902</c:v>
                </c:pt>
                <c:pt idx="788">
                  <c:v>39790.153846153902</c:v>
                </c:pt>
                <c:pt idx="789">
                  <c:v>39790.153846153902</c:v>
                </c:pt>
                <c:pt idx="790">
                  <c:v>40814.238461538502</c:v>
                </c:pt>
                <c:pt idx="791">
                  <c:v>40814.238461538502</c:v>
                </c:pt>
                <c:pt idx="792">
                  <c:v>40814.238461538502</c:v>
                </c:pt>
                <c:pt idx="793">
                  <c:v>40814.238461538502</c:v>
                </c:pt>
                <c:pt idx="794">
                  <c:v>40814.238461538502</c:v>
                </c:pt>
                <c:pt idx="795">
                  <c:v>40814.238461538502</c:v>
                </c:pt>
                <c:pt idx="796">
                  <c:v>40814.238461538502</c:v>
                </c:pt>
                <c:pt idx="797">
                  <c:v>40814.238461538502</c:v>
                </c:pt>
                <c:pt idx="798">
                  <c:v>40814.238461538502</c:v>
                </c:pt>
                <c:pt idx="799">
                  <c:v>40814.238461538502</c:v>
                </c:pt>
                <c:pt idx="800">
                  <c:v>42133.261538461498</c:v>
                </c:pt>
                <c:pt idx="801">
                  <c:v>42133.261538461498</c:v>
                </c:pt>
                <c:pt idx="802">
                  <c:v>42133.261538461498</c:v>
                </c:pt>
                <c:pt idx="803">
                  <c:v>42133.261538461498</c:v>
                </c:pt>
                <c:pt idx="804">
                  <c:v>42133.261538461498</c:v>
                </c:pt>
                <c:pt idx="805">
                  <c:v>42133.261538461498</c:v>
                </c:pt>
                <c:pt idx="806">
                  <c:v>42133.261538461498</c:v>
                </c:pt>
                <c:pt idx="807">
                  <c:v>42133.261538461498</c:v>
                </c:pt>
                <c:pt idx="808">
                  <c:v>42133.261538461498</c:v>
                </c:pt>
                <c:pt idx="809">
                  <c:v>42133.261538461498</c:v>
                </c:pt>
                <c:pt idx="810">
                  <c:v>43015.207692307697</c:v>
                </c:pt>
                <c:pt idx="811">
                  <c:v>43015.207692307697</c:v>
                </c:pt>
                <c:pt idx="812">
                  <c:v>43015.207692307697</c:v>
                </c:pt>
                <c:pt idx="813">
                  <c:v>43015.207692307697</c:v>
                </c:pt>
                <c:pt idx="814">
                  <c:v>43015.207692307697</c:v>
                </c:pt>
                <c:pt idx="815">
                  <c:v>43015.207692307697</c:v>
                </c:pt>
                <c:pt idx="816">
                  <c:v>43015.207692307697</c:v>
                </c:pt>
                <c:pt idx="817">
                  <c:v>43015.207692307697</c:v>
                </c:pt>
                <c:pt idx="818">
                  <c:v>43015.207692307697</c:v>
                </c:pt>
                <c:pt idx="819">
                  <c:v>43015.207692307697</c:v>
                </c:pt>
                <c:pt idx="820">
                  <c:v>44129.007692307699</c:v>
                </c:pt>
                <c:pt idx="821">
                  <c:v>44129.007692307699</c:v>
                </c:pt>
                <c:pt idx="822">
                  <c:v>44129.007692307699</c:v>
                </c:pt>
                <c:pt idx="823">
                  <c:v>44129.007692307699</c:v>
                </c:pt>
                <c:pt idx="824">
                  <c:v>44129.007692307699</c:v>
                </c:pt>
                <c:pt idx="825">
                  <c:v>44129.007692307699</c:v>
                </c:pt>
                <c:pt idx="826">
                  <c:v>44129.007692307699</c:v>
                </c:pt>
                <c:pt idx="827">
                  <c:v>44129.007692307699</c:v>
                </c:pt>
                <c:pt idx="828">
                  <c:v>44129.007692307699</c:v>
                </c:pt>
                <c:pt idx="829">
                  <c:v>44129.007692307699</c:v>
                </c:pt>
                <c:pt idx="830">
                  <c:v>44965.038461538497</c:v>
                </c:pt>
                <c:pt idx="831">
                  <c:v>44965.038461538497</c:v>
                </c:pt>
                <c:pt idx="832">
                  <c:v>44965.038461538497</c:v>
                </c:pt>
                <c:pt idx="833">
                  <c:v>44965.038461538497</c:v>
                </c:pt>
                <c:pt idx="834">
                  <c:v>44965.038461538497</c:v>
                </c:pt>
                <c:pt idx="835">
                  <c:v>44965.038461538497</c:v>
                </c:pt>
                <c:pt idx="836">
                  <c:v>44965.038461538497</c:v>
                </c:pt>
                <c:pt idx="837">
                  <c:v>44965.038461538497</c:v>
                </c:pt>
                <c:pt idx="838">
                  <c:v>44965.038461538497</c:v>
                </c:pt>
                <c:pt idx="839">
                  <c:v>44965.038461538497</c:v>
                </c:pt>
                <c:pt idx="840">
                  <c:v>45999.753846153901</c:v>
                </c:pt>
                <c:pt idx="841">
                  <c:v>45999.753846153901</c:v>
                </c:pt>
                <c:pt idx="842">
                  <c:v>45999.753846153901</c:v>
                </c:pt>
                <c:pt idx="843">
                  <c:v>45999.753846153901</c:v>
                </c:pt>
                <c:pt idx="844">
                  <c:v>45999.753846153901</c:v>
                </c:pt>
                <c:pt idx="845">
                  <c:v>45999.753846153901</c:v>
                </c:pt>
                <c:pt idx="846">
                  <c:v>45999.753846153901</c:v>
                </c:pt>
                <c:pt idx="847">
                  <c:v>45999.753846153901</c:v>
                </c:pt>
                <c:pt idx="848">
                  <c:v>45999.753846153901</c:v>
                </c:pt>
                <c:pt idx="849">
                  <c:v>45999.753846153901</c:v>
                </c:pt>
                <c:pt idx="850">
                  <c:v>47703.107692307698</c:v>
                </c:pt>
                <c:pt idx="851">
                  <c:v>47703.107692307698</c:v>
                </c:pt>
                <c:pt idx="852">
                  <c:v>47703.107692307698</c:v>
                </c:pt>
                <c:pt idx="853">
                  <c:v>47703.107692307698</c:v>
                </c:pt>
                <c:pt idx="854">
                  <c:v>47703.107692307698</c:v>
                </c:pt>
                <c:pt idx="855">
                  <c:v>47703.107692307698</c:v>
                </c:pt>
                <c:pt idx="856">
                  <c:v>47703.107692307698</c:v>
                </c:pt>
                <c:pt idx="857">
                  <c:v>47703.107692307698</c:v>
                </c:pt>
                <c:pt idx="858">
                  <c:v>47703.107692307698</c:v>
                </c:pt>
                <c:pt idx="859">
                  <c:v>47703.107692307698</c:v>
                </c:pt>
                <c:pt idx="860">
                  <c:v>48501.053846153904</c:v>
                </c:pt>
                <c:pt idx="861">
                  <c:v>48501.053846153904</c:v>
                </c:pt>
                <c:pt idx="862">
                  <c:v>48501.053846153904</c:v>
                </c:pt>
                <c:pt idx="863">
                  <c:v>48501.053846153904</c:v>
                </c:pt>
                <c:pt idx="864">
                  <c:v>48501.053846153904</c:v>
                </c:pt>
                <c:pt idx="865">
                  <c:v>48501.053846153904</c:v>
                </c:pt>
                <c:pt idx="866">
                  <c:v>48501.053846153904</c:v>
                </c:pt>
                <c:pt idx="867">
                  <c:v>48501.053846153904</c:v>
                </c:pt>
                <c:pt idx="868">
                  <c:v>48501.053846153904</c:v>
                </c:pt>
                <c:pt idx="869">
                  <c:v>48501.053846153904</c:v>
                </c:pt>
                <c:pt idx="870">
                  <c:v>50116.361538461599</c:v>
                </c:pt>
                <c:pt idx="871">
                  <c:v>50116.361538461599</c:v>
                </c:pt>
                <c:pt idx="872">
                  <c:v>50116.361538461599</c:v>
                </c:pt>
                <c:pt idx="873">
                  <c:v>50116.361538461599</c:v>
                </c:pt>
                <c:pt idx="874">
                  <c:v>50116.361538461599</c:v>
                </c:pt>
                <c:pt idx="875">
                  <c:v>50116.361538461599</c:v>
                </c:pt>
                <c:pt idx="876">
                  <c:v>50116.361538461599</c:v>
                </c:pt>
                <c:pt idx="877">
                  <c:v>50116.361538461599</c:v>
                </c:pt>
                <c:pt idx="878">
                  <c:v>50116.361538461599</c:v>
                </c:pt>
                <c:pt idx="879">
                  <c:v>50116.361538461599</c:v>
                </c:pt>
                <c:pt idx="880">
                  <c:v>50576.461538461597</c:v>
                </c:pt>
                <c:pt idx="881">
                  <c:v>50576.461538461597</c:v>
                </c:pt>
                <c:pt idx="882">
                  <c:v>50576.461538461597</c:v>
                </c:pt>
                <c:pt idx="883">
                  <c:v>50576.461538461597</c:v>
                </c:pt>
                <c:pt idx="884">
                  <c:v>50576.461538461597</c:v>
                </c:pt>
                <c:pt idx="885">
                  <c:v>50576.461538461597</c:v>
                </c:pt>
                <c:pt idx="886">
                  <c:v>50576.461538461597</c:v>
                </c:pt>
                <c:pt idx="887">
                  <c:v>50576.461538461597</c:v>
                </c:pt>
                <c:pt idx="888">
                  <c:v>50576.461538461597</c:v>
                </c:pt>
                <c:pt idx="889">
                  <c:v>50576.461538461597</c:v>
                </c:pt>
                <c:pt idx="890">
                  <c:v>51408.023076923098</c:v>
                </c:pt>
                <c:pt idx="891">
                  <c:v>51408.023076923098</c:v>
                </c:pt>
                <c:pt idx="892">
                  <c:v>51408.023076923098</c:v>
                </c:pt>
                <c:pt idx="893">
                  <c:v>51408.023076923098</c:v>
                </c:pt>
                <c:pt idx="894">
                  <c:v>51408.023076923098</c:v>
                </c:pt>
                <c:pt idx="895">
                  <c:v>51408.023076923098</c:v>
                </c:pt>
                <c:pt idx="896">
                  <c:v>51408.023076923098</c:v>
                </c:pt>
                <c:pt idx="897">
                  <c:v>51408.023076923098</c:v>
                </c:pt>
                <c:pt idx="898">
                  <c:v>51408.023076923098</c:v>
                </c:pt>
                <c:pt idx="899">
                  <c:v>51408.023076923098</c:v>
                </c:pt>
                <c:pt idx="900">
                  <c:v>51817.392307692302</c:v>
                </c:pt>
                <c:pt idx="901">
                  <c:v>51817.392307692302</c:v>
                </c:pt>
                <c:pt idx="902">
                  <c:v>51817.392307692302</c:v>
                </c:pt>
                <c:pt idx="903">
                  <c:v>51817.392307692302</c:v>
                </c:pt>
                <c:pt idx="904">
                  <c:v>51817.392307692302</c:v>
                </c:pt>
                <c:pt idx="905">
                  <c:v>51817.392307692302</c:v>
                </c:pt>
                <c:pt idx="906">
                  <c:v>51817.392307692302</c:v>
                </c:pt>
                <c:pt idx="907">
                  <c:v>51817.392307692302</c:v>
                </c:pt>
                <c:pt idx="908">
                  <c:v>51817.392307692302</c:v>
                </c:pt>
                <c:pt idx="909">
                  <c:v>51817.392307692302</c:v>
                </c:pt>
                <c:pt idx="910">
                  <c:v>51996.776923076897</c:v>
                </c:pt>
                <c:pt idx="911">
                  <c:v>51996.776923076897</c:v>
                </c:pt>
                <c:pt idx="912">
                  <c:v>51996.776923076897</c:v>
                </c:pt>
                <c:pt idx="913">
                  <c:v>51996.776923076897</c:v>
                </c:pt>
                <c:pt idx="914">
                  <c:v>51996.776923076897</c:v>
                </c:pt>
                <c:pt idx="915">
                  <c:v>51996.776923076897</c:v>
                </c:pt>
                <c:pt idx="916">
                  <c:v>51996.776923076897</c:v>
                </c:pt>
                <c:pt idx="917">
                  <c:v>51996.776923076897</c:v>
                </c:pt>
                <c:pt idx="918">
                  <c:v>51996.776923076897</c:v>
                </c:pt>
                <c:pt idx="919">
                  <c:v>51996.776923076897</c:v>
                </c:pt>
                <c:pt idx="920">
                  <c:v>52011.9</c:v>
                </c:pt>
                <c:pt idx="921">
                  <c:v>52011.9</c:v>
                </c:pt>
                <c:pt idx="922">
                  <c:v>52011.9</c:v>
                </c:pt>
                <c:pt idx="923">
                  <c:v>52011.9</c:v>
                </c:pt>
                <c:pt idx="924">
                  <c:v>52011.9</c:v>
                </c:pt>
                <c:pt idx="925">
                  <c:v>52011.9</c:v>
                </c:pt>
                <c:pt idx="926">
                  <c:v>52011.9</c:v>
                </c:pt>
                <c:pt idx="927">
                  <c:v>52011.9</c:v>
                </c:pt>
                <c:pt idx="928">
                  <c:v>52011.9</c:v>
                </c:pt>
                <c:pt idx="929">
                  <c:v>52011.9</c:v>
                </c:pt>
                <c:pt idx="930">
                  <c:v>52037.015384615399</c:v>
                </c:pt>
                <c:pt idx="931">
                  <c:v>52037.015384615399</c:v>
                </c:pt>
                <c:pt idx="932">
                  <c:v>52037.015384615399</c:v>
                </c:pt>
                <c:pt idx="933">
                  <c:v>52037.015384615399</c:v>
                </c:pt>
                <c:pt idx="934">
                  <c:v>52037.015384615399</c:v>
                </c:pt>
                <c:pt idx="935">
                  <c:v>52037.015384615399</c:v>
                </c:pt>
                <c:pt idx="936">
                  <c:v>52037.015384615399</c:v>
                </c:pt>
                <c:pt idx="937">
                  <c:v>52037.015384615399</c:v>
                </c:pt>
                <c:pt idx="938">
                  <c:v>52037.015384615399</c:v>
                </c:pt>
                <c:pt idx="939">
                  <c:v>52037.015384615399</c:v>
                </c:pt>
                <c:pt idx="940">
                  <c:v>51804.369230769204</c:v>
                </c:pt>
                <c:pt idx="941">
                  <c:v>51804.369230769204</c:v>
                </c:pt>
                <c:pt idx="942">
                  <c:v>51804.369230769204</c:v>
                </c:pt>
                <c:pt idx="943">
                  <c:v>51804.369230769204</c:v>
                </c:pt>
                <c:pt idx="944">
                  <c:v>51804.369230769204</c:v>
                </c:pt>
                <c:pt idx="945">
                  <c:v>51804.369230769204</c:v>
                </c:pt>
                <c:pt idx="946">
                  <c:v>51804.369230769204</c:v>
                </c:pt>
                <c:pt idx="947">
                  <c:v>51804.369230769204</c:v>
                </c:pt>
                <c:pt idx="948">
                  <c:v>51804.369230769204</c:v>
                </c:pt>
                <c:pt idx="949">
                  <c:v>51804.369230769204</c:v>
                </c:pt>
                <c:pt idx="950">
                  <c:v>51685.230769230802</c:v>
                </c:pt>
                <c:pt idx="951">
                  <c:v>51685.230769230802</c:v>
                </c:pt>
                <c:pt idx="952">
                  <c:v>51685.230769230802</c:v>
                </c:pt>
                <c:pt idx="953">
                  <c:v>51685.230769230802</c:v>
                </c:pt>
                <c:pt idx="954">
                  <c:v>51685.230769230802</c:v>
                </c:pt>
                <c:pt idx="955">
                  <c:v>51685.230769230802</c:v>
                </c:pt>
                <c:pt idx="956">
                  <c:v>51685.230769230802</c:v>
                </c:pt>
                <c:pt idx="957">
                  <c:v>51685.230769230802</c:v>
                </c:pt>
                <c:pt idx="958">
                  <c:v>51685.230769230802</c:v>
                </c:pt>
                <c:pt idx="959">
                  <c:v>51685.230769230802</c:v>
                </c:pt>
                <c:pt idx="960">
                  <c:v>51323.030769230798</c:v>
                </c:pt>
                <c:pt idx="961">
                  <c:v>51323.030769230798</c:v>
                </c:pt>
                <c:pt idx="962">
                  <c:v>51323.030769230798</c:v>
                </c:pt>
                <c:pt idx="963">
                  <c:v>51323.030769230798</c:v>
                </c:pt>
                <c:pt idx="964">
                  <c:v>51323.030769230798</c:v>
                </c:pt>
                <c:pt idx="965">
                  <c:v>51323.030769230798</c:v>
                </c:pt>
                <c:pt idx="966">
                  <c:v>51323.030769230798</c:v>
                </c:pt>
                <c:pt idx="967">
                  <c:v>51323.030769230798</c:v>
                </c:pt>
                <c:pt idx="968">
                  <c:v>51323.030769230798</c:v>
                </c:pt>
                <c:pt idx="969">
                  <c:v>51323.030769230798</c:v>
                </c:pt>
                <c:pt idx="970">
                  <c:v>51024.561538461603</c:v>
                </c:pt>
                <c:pt idx="971">
                  <c:v>51024.561538461603</c:v>
                </c:pt>
                <c:pt idx="972">
                  <c:v>51024.561538461603</c:v>
                </c:pt>
                <c:pt idx="973">
                  <c:v>51024.561538461603</c:v>
                </c:pt>
                <c:pt idx="974">
                  <c:v>51024.561538461603</c:v>
                </c:pt>
                <c:pt idx="975">
                  <c:v>51024.561538461603</c:v>
                </c:pt>
                <c:pt idx="976">
                  <c:v>51024.561538461603</c:v>
                </c:pt>
                <c:pt idx="977">
                  <c:v>51024.561538461603</c:v>
                </c:pt>
                <c:pt idx="978">
                  <c:v>51024.561538461603</c:v>
                </c:pt>
                <c:pt idx="979">
                  <c:v>51024.561538461603</c:v>
                </c:pt>
                <c:pt idx="980">
                  <c:v>50223.515384615399</c:v>
                </c:pt>
                <c:pt idx="981">
                  <c:v>50223.515384615399</c:v>
                </c:pt>
                <c:pt idx="982">
                  <c:v>50223.515384615399</c:v>
                </c:pt>
                <c:pt idx="983">
                  <c:v>50223.515384615399</c:v>
                </c:pt>
                <c:pt idx="984">
                  <c:v>50223.515384615399</c:v>
                </c:pt>
                <c:pt idx="985">
                  <c:v>50223.515384615399</c:v>
                </c:pt>
                <c:pt idx="986">
                  <c:v>50223.515384615399</c:v>
                </c:pt>
                <c:pt idx="987">
                  <c:v>50223.515384615399</c:v>
                </c:pt>
                <c:pt idx="988">
                  <c:v>50223.515384615399</c:v>
                </c:pt>
                <c:pt idx="989">
                  <c:v>50223.515384615399</c:v>
                </c:pt>
                <c:pt idx="990">
                  <c:v>49612.215384615403</c:v>
                </c:pt>
                <c:pt idx="991">
                  <c:v>49612.215384615403</c:v>
                </c:pt>
                <c:pt idx="992">
                  <c:v>49612.215384615403</c:v>
                </c:pt>
                <c:pt idx="993">
                  <c:v>49612.215384615403</c:v>
                </c:pt>
                <c:pt idx="994">
                  <c:v>49612.215384615403</c:v>
                </c:pt>
                <c:pt idx="995">
                  <c:v>49612.215384615403</c:v>
                </c:pt>
                <c:pt idx="996">
                  <c:v>49612.215384615403</c:v>
                </c:pt>
                <c:pt idx="997">
                  <c:v>49612.215384615403</c:v>
                </c:pt>
                <c:pt idx="998">
                  <c:v>49612.215384615403</c:v>
                </c:pt>
                <c:pt idx="999">
                  <c:v>49612.215384615403</c:v>
                </c:pt>
                <c:pt idx="1000">
                  <c:v>48143.376923076903</c:v>
                </c:pt>
                <c:pt idx="1001">
                  <c:v>48143.376923076903</c:v>
                </c:pt>
                <c:pt idx="1002">
                  <c:v>48143.376923076903</c:v>
                </c:pt>
                <c:pt idx="1003">
                  <c:v>48143.376923076903</c:v>
                </c:pt>
                <c:pt idx="1004">
                  <c:v>48143.376923076903</c:v>
                </c:pt>
                <c:pt idx="1005">
                  <c:v>48143.376923076903</c:v>
                </c:pt>
                <c:pt idx="1006">
                  <c:v>48143.376923076903</c:v>
                </c:pt>
                <c:pt idx="1007">
                  <c:v>48143.376923076903</c:v>
                </c:pt>
                <c:pt idx="1008">
                  <c:v>48143.376923076903</c:v>
                </c:pt>
                <c:pt idx="1009">
                  <c:v>48143.376923076903</c:v>
                </c:pt>
                <c:pt idx="1010">
                  <c:v>47520.0769230769</c:v>
                </c:pt>
                <c:pt idx="1011">
                  <c:v>47520.0769230769</c:v>
                </c:pt>
                <c:pt idx="1012">
                  <c:v>47520.0769230769</c:v>
                </c:pt>
                <c:pt idx="1013">
                  <c:v>47520.0769230769</c:v>
                </c:pt>
                <c:pt idx="1014">
                  <c:v>47520.0769230769</c:v>
                </c:pt>
                <c:pt idx="1015">
                  <c:v>47520.0769230769</c:v>
                </c:pt>
                <c:pt idx="1016">
                  <c:v>47520.0769230769</c:v>
                </c:pt>
                <c:pt idx="1017">
                  <c:v>47520.0769230769</c:v>
                </c:pt>
                <c:pt idx="1018">
                  <c:v>47520.0769230769</c:v>
                </c:pt>
                <c:pt idx="1019">
                  <c:v>47520.0769230769</c:v>
                </c:pt>
                <c:pt idx="1020">
                  <c:v>46769.0846153846</c:v>
                </c:pt>
                <c:pt idx="1021">
                  <c:v>46769.0846153846</c:v>
                </c:pt>
                <c:pt idx="1022">
                  <c:v>46769.0846153846</c:v>
                </c:pt>
                <c:pt idx="1023">
                  <c:v>46769.0846153846</c:v>
                </c:pt>
                <c:pt idx="1024">
                  <c:v>46769.0846153846</c:v>
                </c:pt>
                <c:pt idx="1025">
                  <c:v>46769.0846153846</c:v>
                </c:pt>
                <c:pt idx="1026">
                  <c:v>46769.0846153846</c:v>
                </c:pt>
                <c:pt idx="1027">
                  <c:v>46769.0846153846</c:v>
                </c:pt>
                <c:pt idx="1028">
                  <c:v>46769.0846153846</c:v>
                </c:pt>
                <c:pt idx="1029">
                  <c:v>46769.0846153846</c:v>
                </c:pt>
                <c:pt idx="1030">
                  <c:v>46027.207692307697</c:v>
                </c:pt>
                <c:pt idx="1031">
                  <c:v>46027.207692307697</c:v>
                </c:pt>
                <c:pt idx="1032">
                  <c:v>46027.207692307697</c:v>
                </c:pt>
                <c:pt idx="1033">
                  <c:v>46027.207692307697</c:v>
                </c:pt>
                <c:pt idx="1034">
                  <c:v>46027.207692307697</c:v>
                </c:pt>
                <c:pt idx="1035">
                  <c:v>46027.207692307697</c:v>
                </c:pt>
                <c:pt idx="1036">
                  <c:v>46027.207692307697</c:v>
                </c:pt>
                <c:pt idx="1037">
                  <c:v>46027.207692307697</c:v>
                </c:pt>
                <c:pt idx="1038">
                  <c:v>46027.207692307697</c:v>
                </c:pt>
                <c:pt idx="1039">
                  <c:v>46027.207692307697</c:v>
                </c:pt>
                <c:pt idx="1040">
                  <c:v>45261.4153846154</c:v>
                </c:pt>
                <c:pt idx="1041">
                  <c:v>45261.4153846154</c:v>
                </c:pt>
                <c:pt idx="1042">
                  <c:v>45261.4153846154</c:v>
                </c:pt>
                <c:pt idx="1043">
                  <c:v>45261.4153846154</c:v>
                </c:pt>
                <c:pt idx="1044">
                  <c:v>45261.4153846154</c:v>
                </c:pt>
                <c:pt idx="1045">
                  <c:v>45261.4153846154</c:v>
                </c:pt>
                <c:pt idx="1046">
                  <c:v>45261.4153846154</c:v>
                </c:pt>
                <c:pt idx="1047">
                  <c:v>45261.4153846154</c:v>
                </c:pt>
                <c:pt idx="1048">
                  <c:v>45261.4153846154</c:v>
                </c:pt>
                <c:pt idx="1049">
                  <c:v>45261.4153846154</c:v>
                </c:pt>
                <c:pt idx="1050">
                  <c:v>44675.653846153902</c:v>
                </c:pt>
                <c:pt idx="1051">
                  <c:v>44675.653846153902</c:v>
                </c:pt>
                <c:pt idx="1052">
                  <c:v>44675.653846153902</c:v>
                </c:pt>
                <c:pt idx="1053">
                  <c:v>44675.653846153902</c:v>
                </c:pt>
                <c:pt idx="1054">
                  <c:v>44675.653846153902</c:v>
                </c:pt>
                <c:pt idx="1055">
                  <c:v>44675.653846153902</c:v>
                </c:pt>
                <c:pt idx="1056">
                  <c:v>44675.653846153902</c:v>
                </c:pt>
                <c:pt idx="1057">
                  <c:v>44675.653846153902</c:v>
                </c:pt>
                <c:pt idx="1058">
                  <c:v>44675.653846153902</c:v>
                </c:pt>
                <c:pt idx="1059">
                  <c:v>44675.653846153902</c:v>
                </c:pt>
                <c:pt idx="1060">
                  <c:v>43838.153846153902</c:v>
                </c:pt>
                <c:pt idx="1061">
                  <c:v>43838.153846153902</c:v>
                </c:pt>
                <c:pt idx="1062">
                  <c:v>43838.153846153902</c:v>
                </c:pt>
                <c:pt idx="1063">
                  <c:v>43838.153846153902</c:v>
                </c:pt>
                <c:pt idx="1064">
                  <c:v>43838.153846153902</c:v>
                </c:pt>
                <c:pt idx="1065">
                  <c:v>43838.153846153902</c:v>
                </c:pt>
                <c:pt idx="1066">
                  <c:v>43838.153846153902</c:v>
                </c:pt>
                <c:pt idx="1067">
                  <c:v>43838.153846153902</c:v>
                </c:pt>
                <c:pt idx="1068">
                  <c:v>43838.153846153902</c:v>
                </c:pt>
                <c:pt idx="1069">
                  <c:v>43838.153846153902</c:v>
                </c:pt>
                <c:pt idx="1070">
                  <c:v>43046.776923076897</c:v>
                </c:pt>
                <c:pt idx="1071">
                  <c:v>43046.776923076897</c:v>
                </c:pt>
                <c:pt idx="1072">
                  <c:v>43046.776923076897</c:v>
                </c:pt>
                <c:pt idx="1073">
                  <c:v>43046.776923076897</c:v>
                </c:pt>
                <c:pt idx="1074">
                  <c:v>43046.776923076897</c:v>
                </c:pt>
                <c:pt idx="1075">
                  <c:v>43046.776923076897</c:v>
                </c:pt>
                <c:pt idx="1076">
                  <c:v>43046.776923076897</c:v>
                </c:pt>
                <c:pt idx="1077">
                  <c:v>43046.776923076897</c:v>
                </c:pt>
                <c:pt idx="1078">
                  <c:v>43046.776923076897</c:v>
                </c:pt>
                <c:pt idx="1079">
                  <c:v>43046.776923076897</c:v>
                </c:pt>
                <c:pt idx="1080">
                  <c:v>42228.269230769198</c:v>
                </c:pt>
                <c:pt idx="1081">
                  <c:v>42228.269230769198</c:v>
                </c:pt>
                <c:pt idx="1082">
                  <c:v>42228.269230769198</c:v>
                </c:pt>
                <c:pt idx="1083">
                  <c:v>42228.269230769198</c:v>
                </c:pt>
                <c:pt idx="1084">
                  <c:v>42228.269230769198</c:v>
                </c:pt>
                <c:pt idx="1085">
                  <c:v>42228.269230769198</c:v>
                </c:pt>
                <c:pt idx="1086">
                  <c:v>42228.269230769198</c:v>
                </c:pt>
                <c:pt idx="1087">
                  <c:v>42228.269230769198</c:v>
                </c:pt>
                <c:pt idx="1088">
                  <c:v>42228.269230769198</c:v>
                </c:pt>
                <c:pt idx="1089">
                  <c:v>42228.269230769198</c:v>
                </c:pt>
                <c:pt idx="1090">
                  <c:v>41359.484615384601</c:v>
                </c:pt>
                <c:pt idx="1091">
                  <c:v>41359.484615384601</c:v>
                </c:pt>
                <c:pt idx="1092">
                  <c:v>41359.484615384601</c:v>
                </c:pt>
                <c:pt idx="1093">
                  <c:v>41359.484615384601</c:v>
                </c:pt>
                <c:pt idx="1094">
                  <c:v>41359.484615384601</c:v>
                </c:pt>
                <c:pt idx="1095">
                  <c:v>41359.484615384601</c:v>
                </c:pt>
                <c:pt idx="1096">
                  <c:v>41359.484615384601</c:v>
                </c:pt>
                <c:pt idx="1097">
                  <c:v>41359.484615384601</c:v>
                </c:pt>
                <c:pt idx="1098">
                  <c:v>41359.484615384601</c:v>
                </c:pt>
                <c:pt idx="1099">
                  <c:v>41359.484615384601</c:v>
                </c:pt>
                <c:pt idx="1100">
                  <c:v>40399.4153846154</c:v>
                </c:pt>
                <c:pt idx="1101">
                  <c:v>40399.4153846154</c:v>
                </c:pt>
                <c:pt idx="1102">
                  <c:v>40399.4153846154</c:v>
                </c:pt>
                <c:pt idx="1103">
                  <c:v>40399.4153846154</c:v>
                </c:pt>
                <c:pt idx="1104">
                  <c:v>40399.4153846154</c:v>
                </c:pt>
                <c:pt idx="1105">
                  <c:v>40399.4153846154</c:v>
                </c:pt>
                <c:pt idx="1106">
                  <c:v>40399.4153846154</c:v>
                </c:pt>
                <c:pt idx="1107">
                  <c:v>40399.4153846154</c:v>
                </c:pt>
                <c:pt idx="1108">
                  <c:v>40399.4153846154</c:v>
                </c:pt>
                <c:pt idx="1109">
                  <c:v>40399.4153846154</c:v>
                </c:pt>
                <c:pt idx="1110">
                  <c:v>38647.5846153846</c:v>
                </c:pt>
                <c:pt idx="1111">
                  <c:v>38647.5846153846</c:v>
                </c:pt>
                <c:pt idx="1112">
                  <c:v>38647.5846153846</c:v>
                </c:pt>
                <c:pt idx="1113">
                  <c:v>38647.5846153846</c:v>
                </c:pt>
                <c:pt idx="1114">
                  <c:v>38647.5846153846</c:v>
                </c:pt>
                <c:pt idx="1115">
                  <c:v>38647.5846153846</c:v>
                </c:pt>
                <c:pt idx="1116">
                  <c:v>38647.5846153846</c:v>
                </c:pt>
                <c:pt idx="1117">
                  <c:v>38647.5846153846</c:v>
                </c:pt>
                <c:pt idx="1118">
                  <c:v>38647.5846153846</c:v>
                </c:pt>
                <c:pt idx="1119">
                  <c:v>38647.5846153846</c:v>
                </c:pt>
                <c:pt idx="1120">
                  <c:v>37803.6538461538</c:v>
                </c:pt>
                <c:pt idx="1121">
                  <c:v>37803.6538461538</c:v>
                </c:pt>
                <c:pt idx="1122">
                  <c:v>37803.6538461538</c:v>
                </c:pt>
                <c:pt idx="1123">
                  <c:v>37803.6538461538</c:v>
                </c:pt>
                <c:pt idx="1124">
                  <c:v>37803.6538461538</c:v>
                </c:pt>
                <c:pt idx="1125">
                  <c:v>37803.6538461538</c:v>
                </c:pt>
                <c:pt idx="1126">
                  <c:v>37803.6538461538</c:v>
                </c:pt>
                <c:pt idx="1127">
                  <c:v>37803.6538461538</c:v>
                </c:pt>
                <c:pt idx="1128">
                  <c:v>37803.6538461538</c:v>
                </c:pt>
                <c:pt idx="1129">
                  <c:v>37803.6538461538</c:v>
                </c:pt>
                <c:pt idx="1130">
                  <c:v>35622.353846153797</c:v>
                </c:pt>
                <c:pt idx="1131">
                  <c:v>35622.353846153797</c:v>
                </c:pt>
                <c:pt idx="1132">
                  <c:v>35622.353846153797</c:v>
                </c:pt>
                <c:pt idx="1133">
                  <c:v>35622.353846153797</c:v>
                </c:pt>
                <c:pt idx="1134">
                  <c:v>35622.353846153797</c:v>
                </c:pt>
                <c:pt idx="1135">
                  <c:v>35622.353846153797</c:v>
                </c:pt>
                <c:pt idx="1136">
                  <c:v>35622.353846153797</c:v>
                </c:pt>
                <c:pt idx="1137">
                  <c:v>35622.353846153797</c:v>
                </c:pt>
                <c:pt idx="1138">
                  <c:v>35622.353846153797</c:v>
                </c:pt>
                <c:pt idx="1139">
                  <c:v>35622.353846153797</c:v>
                </c:pt>
                <c:pt idx="1140">
                  <c:v>34882.569230769201</c:v>
                </c:pt>
                <c:pt idx="1141">
                  <c:v>34882.569230769201</c:v>
                </c:pt>
                <c:pt idx="1142">
                  <c:v>34882.569230769201</c:v>
                </c:pt>
                <c:pt idx="1143">
                  <c:v>34882.569230769201</c:v>
                </c:pt>
                <c:pt idx="1144">
                  <c:v>34882.569230769201</c:v>
                </c:pt>
                <c:pt idx="1145">
                  <c:v>34882.569230769201</c:v>
                </c:pt>
                <c:pt idx="1146">
                  <c:v>34882.569230769201</c:v>
                </c:pt>
                <c:pt idx="1147">
                  <c:v>34882.569230769201</c:v>
                </c:pt>
                <c:pt idx="1148">
                  <c:v>34882.569230769201</c:v>
                </c:pt>
                <c:pt idx="1149">
                  <c:v>34882.569230769201</c:v>
                </c:pt>
                <c:pt idx="1150">
                  <c:v>33875.146153846203</c:v>
                </c:pt>
                <c:pt idx="1151">
                  <c:v>33875.146153846203</c:v>
                </c:pt>
                <c:pt idx="1152">
                  <c:v>33875.146153846203</c:v>
                </c:pt>
                <c:pt idx="1153">
                  <c:v>33875.146153846203</c:v>
                </c:pt>
                <c:pt idx="1154">
                  <c:v>33875.146153846203</c:v>
                </c:pt>
                <c:pt idx="1155">
                  <c:v>33875.146153846203</c:v>
                </c:pt>
                <c:pt idx="1156">
                  <c:v>33875.146153846203</c:v>
                </c:pt>
                <c:pt idx="1157">
                  <c:v>33875.146153846203</c:v>
                </c:pt>
                <c:pt idx="1158">
                  <c:v>33875.146153846203</c:v>
                </c:pt>
                <c:pt idx="1159">
                  <c:v>33875.146153846203</c:v>
                </c:pt>
                <c:pt idx="1160">
                  <c:v>32993.192307692298</c:v>
                </c:pt>
                <c:pt idx="1161">
                  <c:v>32993.192307692298</c:v>
                </c:pt>
                <c:pt idx="1162">
                  <c:v>32993.192307692298</c:v>
                </c:pt>
                <c:pt idx="1163">
                  <c:v>32993.192307692298</c:v>
                </c:pt>
                <c:pt idx="1164">
                  <c:v>32993.192307692298</c:v>
                </c:pt>
                <c:pt idx="1165">
                  <c:v>32993.192307692298</c:v>
                </c:pt>
                <c:pt idx="1166">
                  <c:v>32993.192307692298</c:v>
                </c:pt>
                <c:pt idx="1167">
                  <c:v>32993.192307692298</c:v>
                </c:pt>
                <c:pt idx="1168">
                  <c:v>32993.192307692298</c:v>
                </c:pt>
                <c:pt idx="1169">
                  <c:v>32993.192307692298</c:v>
                </c:pt>
                <c:pt idx="1170">
                  <c:v>32086.938461538499</c:v>
                </c:pt>
                <c:pt idx="1171">
                  <c:v>32086.938461538499</c:v>
                </c:pt>
                <c:pt idx="1172">
                  <c:v>32086.938461538499</c:v>
                </c:pt>
                <c:pt idx="1173">
                  <c:v>32086.938461538499</c:v>
                </c:pt>
                <c:pt idx="1174">
                  <c:v>32086.938461538499</c:v>
                </c:pt>
                <c:pt idx="1175">
                  <c:v>32086.938461538499</c:v>
                </c:pt>
                <c:pt idx="1176">
                  <c:v>32086.938461538499</c:v>
                </c:pt>
                <c:pt idx="1177">
                  <c:v>32086.938461538499</c:v>
                </c:pt>
                <c:pt idx="1178">
                  <c:v>32086.938461538499</c:v>
                </c:pt>
                <c:pt idx="1179">
                  <c:v>32086.938461538499</c:v>
                </c:pt>
                <c:pt idx="1180">
                  <c:v>31410.269230769201</c:v>
                </c:pt>
                <c:pt idx="1181">
                  <c:v>31410.269230769201</c:v>
                </c:pt>
                <c:pt idx="1182">
                  <c:v>31410.269230769201</c:v>
                </c:pt>
                <c:pt idx="1183">
                  <c:v>31410.269230769201</c:v>
                </c:pt>
                <c:pt idx="1184">
                  <c:v>31410.269230769201</c:v>
                </c:pt>
                <c:pt idx="1185">
                  <c:v>31410.269230769201</c:v>
                </c:pt>
                <c:pt idx="1186">
                  <c:v>31410.269230769201</c:v>
                </c:pt>
                <c:pt idx="1187">
                  <c:v>31410.269230769201</c:v>
                </c:pt>
                <c:pt idx="1188">
                  <c:v>31410.269230769201</c:v>
                </c:pt>
                <c:pt idx="1189">
                  <c:v>31410.269230769201</c:v>
                </c:pt>
                <c:pt idx="1190">
                  <c:v>30527.1384615385</c:v>
                </c:pt>
                <c:pt idx="1191">
                  <c:v>30527.1384615385</c:v>
                </c:pt>
                <c:pt idx="1192">
                  <c:v>30527.1384615385</c:v>
                </c:pt>
                <c:pt idx="1193">
                  <c:v>30527.1384615385</c:v>
                </c:pt>
                <c:pt idx="1194">
                  <c:v>30527.1384615385</c:v>
                </c:pt>
                <c:pt idx="1195">
                  <c:v>30527.1384615385</c:v>
                </c:pt>
                <c:pt idx="1196">
                  <c:v>30527.1384615385</c:v>
                </c:pt>
                <c:pt idx="1197">
                  <c:v>30527.1384615385</c:v>
                </c:pt>
                <c:pt idx="1198">
                  <c:v>30527.1384615385</c:v>
                </c:pt>
                <c:pt idx="1199">
                  <c:v>30527.1384615385</c:v>
                </c:pt>
                <c:pt idx="1200">
                  <c:v>29791.4230769231</c:v>
                </c:pt>
                <c:pt idx="1201">
                  <c:v>29791.4230769231</c:v>
                </c:pt>
                <c:pt idx="1202">
                  <c:v>29791.4230769231</c:v>
                </c:pt>
                <c:pt idx="1203">
                  <c:v>29791.4230769231</c:v>
                </c:pt>
                <c:pt idx="1204">
                  <c:v>29791.4230769231</c:v>
                </c:pt>
                <c:pt idx="1205">
                  <c:v>29791.4230769231</c:v>
                </c:pt>
                <c:pt idx="1206">
                  <c:v>29791.4230769231</c:v>
                </c:pt>
                <c:pt idx="1207">
                  <c:v>29791.4230769231</c:v>
                </c:pt>
                <c:pt idx="1208">
                  <c:v>29791.4230769231</c:v>
                </c:pt>
                <c:pt idx="1209">
                  <c:v>29791.4230769231</c:v>
                </c:pt>
                <c:pt idx="1210">
                  <c:v>28994.2076923077</c:v>
                </c:pt>
                <c:pt idx="1211">
                  <c:v>28994.2076923077</c:v>
                </c:pt>
                <c:pt idx="1212">
                  <c:v>28994.2076923077</c:v>
                </c:pt>
                <c:pt idx="1213">
                  <c:v>28994.2076923077</c:v>
                </c:pt>
                <c:pt idx="1214">
                  <c:v>28994.2076923077</c:v>
                </c:pt>
                <c:pt idx="1215">
                  <c:v>28994.2076923077</c:v>
                </c:pt>
                <c:pt idx="1216">
                  <c:v>28994.2076923077</c:v>
                </c:pt>
                <c:pt idx="1217">
                  <c:v>28994.2076923077</c:v>
                </c:pt>
                <c:pt idx="1218">
                  <c:v>28994.2076923077</c:v>
                </c:pt>
                <c:pt idx="1219">
                  <c:v>28994.2076923077</c:v>
                </c:pt>
                <c:pt idx="1220">
                  <c:v>28208.1538461538</c:v>
                </c:pt>
                <c:pt idx="1221">
                  <c:v>28208.1538461538</c:v>
                </c:pt>
                <c:pt idx="1222">
                  <c:v>28208.1538461538</c:v>
                </c:pt>
                <c:pt idx="1223">
                  <c:v>28208.1538461538</c:v>
                </c:pt>
                <c:pt idx="1224">
                  <c:v>28208.1538461538</c:v>
                </c:pt>
                <c:pt idx="1225">
                  <c:v>28208.1538461538</c:v>
                </c:pt>
                <c:pt idx="1226">
                  <c:v>28208.1538461538</c:v>
                </c:pt>
                <c:pt idx="1227">
                  <c:v>28208.1538461538</c:v>
                </c:pt>
                <c:pt idx="1228">
                  <c:v>28208.1538461538</c:v>
                </c:pt>
                <c:pt idx="1229">
                  <c:v>28208.1538461538</c:v>
                </c:pt>
                <c:pt idx="1230">
                  <c:v>27384.807692307699</c:v>
                </c:pt>
                <c:pt idx="1231">
                  <c:v>27384.807692307699</c:v>
                </c:pt>
                <c:pt idx="1232">
                  <c:v>27384.807692307699</c:v>
                </c:pt>
                <c:pt idx="1233">
                  <c:v>27384.807692307699</c:v>
                </c:pt>
                <c:pt idx="1234">
                  <c:v>27384.807692307699</c:v>
                </c:pt>
                <c:pt idx="1235">
                  <c:v>27384.807692307699</c:v>
                </c:pt>
                <c:pt idx="1236">
                  <c:v>27384.807692307699</c:v>
                </c:pt>
                <c:pt idx="1237">
                  <c:v>27384.807692307699</c:v>
                </c:pt>
                <c:pt idx="1238">
                  <c:v>27384.807692307699</c:v>
                </c:pt>
                <c:pt idx="1239">
                  <c:v>27384.807692307699</c:v>
                </c:pt>
                <c:pt idx="1240">
                  <c:v>25801.730769230799</c:v>
                </c:pt>
                <c:pt idx="1241">
                  <c:v>25801.730769230799</c:v>
                </c:pt>
                <c:pt idx="1242">
                  <c:v>25801.730769230799</c:v>
                </c:pt>
                <c:pt idx="1243">
                  <c:v>25801.730769230799</c:v>
                </c:pt>
                <c:pt idx="1244">
                  <c:v>25801.730769230799</c:v>
                </c:pt>
                <c:pt idx="1245">
                  <c:v>25801.730769230799</c:v>
                </c:pt>
                <c:pt idx="1246">
                  <c:v>25801.730769230799</c:v>
                </c:pt>
                <c:pt idx="1247">
                  <c:v>25801.730769230799</c:v>
                </c:pt>
                <c:pt idx="1248">
                  <c:v>25801.730769230799</c:v>
                </c:pt>
                <c:pt idx="1249">
                  <c:v>25801.730769230799</c:v>
                </c:pt>
                <c:pt idx="1250">
                  <c:v>24988.746153846201</c:v>
                </c:pt>
                <c:pt idx="1251">
                  <c:v>24988.746153846201</c:v>
                </c:pt>
                <c:pt idx="1252">
                  <c:v>24988.746153846201</c:v>
                </c:pt>
                <c:pt idx="1253">
                  <c:v>24988.746153846201</c:v>
                </c:pt>
                <c:pt idx="1254">
                  <c:v>24988.746153846201</c:v>
                </c:pt>
                <c:pt idx="1255">
                  <c:v>24988.746153846201</c:v>
                </c:pt>
                <c:pt idx="1256">
                  <c:v>24988.746153846201</c:v>
                </c:pt>
                <c:pt idx="1257">
                  <c:v>24988.746153846201</c:v>
                </c:pt>
                <c:pt idx="1258">
                  <c:v>24988.746153846201</c:v>
                </c:pt>
                <c:pt idx="1259">
                  <c:v>24988.746153846201</c:v>
                </c:pt>
                <c:pt idx="1260">
                  <c:v>23115.023076923098</c:v>
                </c:pt>
                <c:pt idx="1261">
                  <c:v>23115.023076923098</c:v>
                </c:pt>
                <c:pt idx="1262">
                  <c:v>23115.023076923098</c:v>
                </c:pt>
                <c:pt idx="1263">
                  <c:v>23115.023076923098</c:v>
                </c:pt>
                <c:pt idx="1264">
                  <c:v>23115.023076923098</c:v>
                </c:pt>
                <c:pt idx="1265">
                  <c:v>23115.023076923098</c:v>
                </c:pt>
                <c:pt idx="1266">
                  <c:v>23115.023076923098</c:v>
                </c:pt>
                <c:pt idx="1267">
                  <c:v>23115.023076923098</c:v>
                </c:pt>
                <c:pt idx="1268">
                  <c:v>23115.023076923098</c:v>
                </c:pt>
                <c:pt idx="1269">
                  <c:v>23115.023076923098</c:v>
                </c:pt>
                <c:pt idx="1270">
                  <c:v>22500.807692307699</c:v>
                </c:pt>
                <c:pt idx="1271">
                  <c:v>22500.807692307699</c:v>
                </c:pt>
                <c:pt idx="1272">
                  <c:v>22500.807692307699</c:v>
                </c:pt>
                <c:pt idx="1273">
                  <c:v>22500.807692307699</c:v>
                </c:pt>
                <c:pt idx="1274">
                  <c:v>22500.807692307699</c:v>
                </c:pt>
                <c:pt idx="1275">
                  <c:v>22500.807692307699</c:v>
                </c:pt>
                <c:pt idx="1276">
                  <c:v>22500.807692307699</c:v>
                </c:pt>
                <c:pt idx="1277">
                  <c:v>22500.807692307699</c:v>
                </c:pt>
                <c:pt idx="1278">
                  <c:v>22500.807692307699</c:v>
                </c:pt>
                <c:pt idx="1279">
                  <c:v>22500.807692307699</c:v>
                </c:pt>
                <c:pt idx="1280">
                  <c:v>21558.776923076901</c:v>
                </c:pt>
                <c:pt idx="1281">
                  <c:v>21558.776923076901</c:v>
                </c:pt>
                <c:pt idx="1282">
                  <c:v>21558.776923076901</c:v>
                </c:pt>
                <c:pt idx="1283">
                  <c:v>21558.776923076901</c:v>
                </c:pt>
                <c:pt idx="1284">
                  <c:v>21558.776923076901</c:v>
                </c:pt>
                <c:pt idx="1285">
                  <c:v>21558.776923076901</c:v>
                </c:pt>
                <c:pt idx="1286">
                  <c:v>21558.776923076901</c:v>
                </c:pt>
                <c:pt idx="1287">
                  <c:v>21558.776923076901</c:v>
                </c:pt>
                <c:pt idx="1288">
                  <c:v>21558.776923076901</c:v>
                </c:pt>
                <c:pt idx="1289">
                  <c:v>21558.776923076901</c:v>
                </c:pt>
                <c:pt idx="1290">
                  <c:v>20818.176923076899</c:v>
                </c:pt>
                <c:pt idx="1291">
                  <c:v>20818.176923076899</c:v>
                </c:pt>
                <c:pt idx="1292">
                  <c:v>20818.176923076899</c:v>
                </c:pt>
                <c:pt idx="1293">
                  <c:v>20818.176923076899</c:v>
                </c:pt>
                <c:pt idx="1294">
                  <c:v>20818.176923076899</c:v>
                </c:pt>
                <c:pt idx="1295">
                  <c:v>20818.176923076899</c:v>
                </c:pt>
                <c:pt idx="1296">
                  <c:v>20818.176923076899</c:v>
                </c:pt>
                <c:pt idx="1297">
                  <c:v>20818.176923076899</c:v>
                </c:pt>
                <c:pt idx="1298">
                  <c:v>20818.176923076899</c:v>
                </c:pt>
                <c:pt idx="1299">
                  <c:v>20818.176923076899</c:v>
                </c:pt>
                <c:pt idx="1300">
                  <c:v>20136.353846153899</c:v>
                </c:pt>
                <c:pt idx="1301">
                  <c:v>20136.353846153899</c:v>
                </c:pt>
                <c:pt idx="1302">
                  <c:v>20136.353846153899</c:v>
                </c:pt>
                <c:pt idx="1303">
                  <c:v>20136.353846153899</c:v>
                </c:pt>
                <c:pt idx="1304">
                  <c:v>20136.353846153899</c:v>
                </c:pt>
                <c:pt idx="1305">
                  <c:v>20136.353846153899</c:v>
                </c:pt>
                <c:pt idx="1306">
                  <c:v>20136.353846153899</c:v>
                </c:pt>
                <c:pt idx="1307">
                  <c:v>20136.353846153899</c:v>
                </c:pt>
                <c:pt idx="1308">
                  <c:v>20136.353846153899</c:v>
                </c:pt>
                <c:pt idx="1309">
                  <c:v>20136.353846153899</c:v>
                </c:pt>
                <c:pt idx="1310">
                  <c:v>19634.015384615399</c:v>
                </c:pt>
                <c:pt idx="1311">
                  <c:v>19634.015384615399</c:v>
                </c:pt>
                <c:pt idx="1312">
                  <c:v>19634.015384615399</c:v>
                </c:pt>
                <c:pt idx="1313">
                  <c:v>19634.015384615399</c:v>
                </c:pt>
                <c:pt idx="1314">
                  <c:v>19634.015384615399</c:v>
                </c:pt>
                <c:pt idx="1315">
                  <c:v>19634.015384615399</c:v>
                </c:pt>
                <c:pt idx="1316">
                  <c:v>19634.015384615399</c:v>
                </c:pt>
                <c:pt idx="1317">
                  <c:v>19634.015384615399</c:v>
                </c:pt>
                <c:pt idx="1318">
                  <c:v>19634.015384615399</c:v>
                </c:pt>
                <c:pt idx="1319">
                  <c:v>19634.015384615399</c:v>
                </c:pt>
                <c:pt idx="1320">
                  <c:v>18976.246153846201</c:v>
                </c:pt>
                <c:pt idx="1321">
                  <c:v>18976.246153846201</c:v>
                </c:pt>
                <c:pt idx="1322">
                  <c:v>18976.246153846201</c:v>
                </c:pt>
                <c:pt idx="1323">
                  <c:v>18976.246153846201</c:v>
                </c:pt>
                <c:pt idx="1324">
                  <c:v>18976.246153846201</c:v>
                </c:pt>
                <c:pt idx="1325">
                  <c:v>18976.246153846201</c:v>
                </c:pt>
                <c:pt idx="1326">
                  <c:v>18976.246153846201</c:v>
                </c:pt>
                <c:pt idx="1327">
                  <c:v>18976.246153846201</c:v>
                </c:pt>
                <c:pt idx="1328">
                  <c:v>18976.246153846201</c:v>
                </c:pt>
                <c:pt idx="1329">
                  <c:v>18976.246153846201</c:v>
                </c:pt>
                <c:pt idx="1330">
                  <c:v>18439.569230769201</c:v>
                </c:pt>
                <c:pt idx="1331">
                  <c:v>18439.569230769201</c:v>
                </c:pt>
                <c:pt idx="1332">
                  <c:v>18439.569230769201</c:v>
                </c:pt>
                <c:pt idx="1333">
                  <c:v>18439.569230769201</c:v>
                </c:pt>
                <c:pt idx="1334">
                  <c:v>18439.569230769201</c:v>
                </c:pt>
                <c:pt idx="1335">
                  <c:v>18439.569230769201</c:v>
                </c:pt>
                <c:pt idx="1336">
                  <c:v>18439.569230769201</c:v>
                </c:pt>
                <c:pt idx="1337">
                  <c:v>18439.569230769201</c:v>
                </c:pt>
                <c:pt idx="1338">
                  <c:v>18439.569230769201</c:v>
                </c:pt>
                <c:pt idx="1339">
                  <c:v>18439.569230769201</c:v>
                </c:pt>
                <c:pt idx="1340">
                  <c:v>17890.107692307702</c:v>
                </c:pt>
                <c:pt idx="1341">
                  <c:v>17890.107692307702</c:v>
                </c:pt>
                <c:pt idx="1342">
                  <c:v>17890.107692307702</c:v>
                </c:pt>
                <c:pt idx="1343">
                  <c:v>17890.107692307702</c:v>
                </c:pt>
                <c:pt idx="1344">
                  <c:v>17890.107692307702</c:v>
                </c:pt>
                <c:pt idx="1345">
                  <c:v>17890.107692307702</c:v>
                </c:pt>
                <c:pt idx="1346">
                  <c:v>17890.107692307702</c:v>
                </c:pt>
                <c:pt idx="1347">
                  <c:v>17890.107692307702</c:v>
                </c:pt>
                <c:pt idx="1348">
                  <c:v>17890.107692307702</c:v>
                </c:pt>
                <c:pt idx="1349">
                  <c:v>17890.107692307702</c:v>
                </c:pt>
                <c:pt idx="1350">
                  <c:v>17398.8692307692</c:v>
                </c:pt>
                <c:pt idx="1351">
                  <c:v>17398.8692307692</c:v>
                </c:pt>
                <c:pt idx="1352">
                  <c:v>17398.8692307692</c:v>
                </c:pt>
                <c:pt idx="1353">
                  <c:v>17398.8692307692</c:v>
                </c:pt>
                <c:pt idx="1354">
                  <c:v>17398.8692307692</c:v>
                </c:pt>
                <c:pt idx="1355">
                  <c:v>17398.8692307692</c:v>
                </c:pt>
                <c:pt idx="1356">
                  <c:v>17398.8692307692</c:v>
                </c:pt>
                <c:pt idx="1357">
                  <c:v>17398.8692307692</c:v>
                </c:pt>
                <c:pt idx="1358">
                  <c:v>17398.8692307692</c:v>
                </c:pt>
                <c:pt idx="1359">
                  <c:v>17398.8692307692</c:v>
                </c:pt>
                <c:pt idx="1360">
                  <c:v>16845.830769230801</c:v>
                </c:pt>
                <c:pt idx="1361">
                  <c:v>16845.830769230801</c:v>
                </c:pt>
                <c:pt idx="1362">
                  <c:v>16845.830769230801</c:v>
                </c:pt>
                <c:pt idx="1363">
                  <c:v>16845.830769230801</c:v>
                </c:pt>
                <c:pt idx="1364">
                  <c:v>16845.830769230801</c:v>
                </c:pt>
                <c:pt idx="1365">
                  <c:v>16845.830769230801</c:v>
                </c:pt>
                <c:pt idx="1366">
                  <c:v>16845.830769230801</c:v>
                </c:pt>
                <c:pt idx="1367">
                  <c:v>16845.830769230801</c:v>
                </c:pt>
                <c:pt idx="1368">
                  <c:v>16845.830769230801</c:v>
                </c:pt>
                <c:pt idx="1369">
                  <c:v>16845.830769230801</c:v>
                </c:pt>
                <c:pt idx="1370">
                  <c:v>15762.330769230801</c:v>
                </c:pt>
                <c:pt idx="1371">
                  <c:v>15762.330769230801</c:v>
                </c:pt>
                <c:pt idx="1372">
                  <c:v>15762.330769230801</c:v>
                </c:pt>
                <c:pt idx="1373">
                  <c:v>15762.330769230801</c:v>
                </c:pt>
                <c:pt idx="1374">
                  <c:v>15762.330769230801</c:v>
                </c:pt>
                <c:pt idx="1375">
                  <c:v>15762.330769230801</c:v>
                </c:pt>
                <c:pt idx="1376">
                  <c:v>15762.330769230801</c:v>
                </c:pt>
                <c:pt idx="1377">
                  <c:v>15762.330769230801</c:v>
                </c:pt>
                <c:pt idx="1378">
                  <c:v>15762.330769230801</c:v>
                </c:pt>
                <c:pt idx="1379">
                  <c:v>15762.330769230801</c:v>
                </c:pt>
                <c:pt idx="1380">
                  <c:v>15218.615384615399</c:v>
                </c:pt>
                <c:pt idx="1381">
                  <c:v>15218.615384615399</c:v>
                </c:pt>
                <c:pt idx="1382">
                  <c:v>15218.615384615399</c:v>
                </c:pt>
                <c:pt idx="1383">
                  <c:v>15218.615384615399</c:v>
                </c:pt>
                <c:pt idx="1384">
                  <c:v>15218.615384615399</c:v>
                </c:pt>
                <c:pt idx="1385">
                  <c:v>15218.615384615399</c:v>
                </c:pt>
                <c:pt idx="1386">
                  <c:v>15218.615384615399</c:v>
                </c:pt>
                <c:pt idx="1387">
                  <c:v>15218.615384615399</c:v>
                </c:pt>
                <c:pt idx="1388">
                  <c:v>15218.615384615399</c:v>
                </c:pt>
                <c:pt idx="1389">
                  <c:v>15218.615384615399</c:v>
                </c:pt>
                <c:pt idx="1390">
                  <c:v>14019.5461538462</c:v>
                </c:pt>
                <c:pt idx="1391">
                  <c:v>14019.5461538462</c:v>
                </c:pt>
                <c:pt idx="1392">
                  <c:v>14019.5461538462</c:v>
                </c:pt>
                <c:pt idx="1393">
                  <c:v>14019.5461538462</c:v>
                </c:pt>
                <c:pt idx="1394">
                  <c:v>14019.5461538462</c:v>
                </c:pt>
                <c:pt idx="1395">
                  <c:v>14019.5461538462</c:v>
                </c:pt>
                <c:pt idx="1396">
                  <c:v>14019.5461538462</c:v>
                </c:pt>
                <c:pt idx="1397">
                  <c:v>14019.5461538462</c:v>
                </c:pt>
                <c:pt idx="1398">
                  <c:v>14019.5461538462</c:v>
                </c:pt>
                <c:pt idx="1399">
                  <c:v>14019.5461538462</c:v>
                </c:pt>
                <c:pt idx="1400">
                  <c:v>13609.2692307692</c:v>
                </c:pt>
                <c:pt idx="1401">
                  <c:v>13609.2692307692</c:v>
                </c:pt>
                <c:pt idx="1402">
                  <c:v>13609.2692307692</c:v>
                </c:pt>
                <c:pt idx="1403">
                  <c:v>13609.2692307692</c:v>
                </c:pt>
                <c:pt idx="1404">
                  <c:v>13609.2692307692</c:v>
                </c:pt>
                <c:pt idx="1405">
                  <c:v>13609.2692307692</c:v>
                </c:pt>
                <c:pt idx="1406">
                  <c:v>13609.2692307692</c:v>
                </c:pt>
                <c:pt idx="1407">
                  <c:v>13609.2692307692</c:v>
                </c:pt>
                <c:pt idx="1408">
                  <c:v>13609.2692307692</c:v>
                </c:pt>
                <c:pt idx="1409">
                  <c:v>13609.2692307692</c:v>
                </c:pt>
                <c:pt idx="1410">
                  <c:v>13003.669230769199</c:v>
                </c:pt>
                <c:pt idx="1411">
                  <c:v>13003.669230769199</c:v>
                </c:pt>
                <c:pt idx="1412">
                  <c:v>13003.669230769199</c:v>
                </c:pt>
                <c:pt idx="1413">
                  <c:v>13003.669230769199</c:v>
                </c:pt>
                <c:pt idx="1414">
                  <c:v>13003.669230769199</c:v>
                </c:pt>
                <c:pt idx="1415">
                  <c:v>13003.669230769199</c:v>
                </c:pt>
                <c:pt idx="1416">
                  <c:v>13003.669230769199</c:v>
                </c:pt>
                <c:pt idx="1417">
                  <c:v>13003.669230769199</c:v>
                </c:pt>
                <c:pt idx="1418">
                  <c:v>13003.669230769199</c:v>
                </c:pt>
                <c:pt idx="1419">
                  <c:v>13003.669230769199</c:v>
                </c:pt>
                <c:pt idx="1420">
                  <c:v>12557.7307692308</c:v>
                </c:pt>
                <c:pt idx="1421">
                  <c:v>12557.7307692308</c:v>
                </c:pt>
                <c:pt idx="1422">
                  <c:v>12557.7307692308</c:v>
                </c:pt>
                <c:pt idx="1423">
                  <c:v>12557.7307692308</c:v>
                </c:pt>
                <c:pt idx="1424">
                  <c:v>12557.7307692308</c:v>
                </c:pt>
                <c:pt idx="1425">
                  <c:v>12557.7307692308</c:v>
                </c:pt>
                <c:pt idx="1426">
                  <c:v>12557.7307692308</c:v>
                </c:pt>
                <c:pt idx="1427">
                  <c:v>12557.7307692308</c:v>
                </c:pt>
                <c:pt idx="1428">
                  <c:v>12557.7307692308</c:v>
                </c:pt>
                <c:pt idx="1429">
                  <c:v>12557.7307692308</c:v>
                </c:pt>
                <c:pt idx="1430">
                  <c:v>12120.7692307692</c:v>
                </c:pt>
                <c:pt idx="1431">
                  <c:v>12120.7692307692</c:v>
                </c:pt>
                <c:pt idx="1432">
                  <c:v>12120.7692307692</c:v>
                </c:pt>
                <c:pt idx="1433">
                  <c:v>12120.7692307692</c:v>
                </c:pt>
                <c:pt idx="1434">
                  <c:v>12120.7692307692</c:v>
                </c:pt>
                <c:pt idx="1435">
                  <c:v>12120.7692307692</c:v>
                </c:pt>
                <c:pt idx="1436">
                  <c:v>12120.7692307692</c:v>
                </c:pt>
                <c:pt idx="1437">
                  <c:v>12120.7692307692</c:v>
                </c:pt>
                <c:pt idx="1438">
                  <c:v>12120.7692307692</c:v>
                </c:pt>
                <c:pt idx="1439">
                  <c:v>12120.7692307692</c:v>
                </c:pt>
                <c:pt idx="1440">
                  <c:v>11797.6538461538</c:v>
                </c:pt>
                <c:pt idx="1441">
                  <c:v>11797.6538461538</c:v>
                </c:pt>
                <c:pt idx="1442">
                  <c:v>11797.6538461538</c:v>
                </c:pt>
                <c:pt idx="1443">
                  <c:v>11797.6538461538</c:v>
                </c:pt>
                <c:pt idx="1444">
                  <c:v>11797.6538461538</c:v>
                </c:pt>
                <c:pt idx="1445">
                  <c:v>11797.6538461538</c:v>
                </c:pt>
                <c:pt idx="1446">
                  <c:v>11797.6538461538</c:v>
                </c:pt>
                <c:pt idx="1447">
                  <c:v>11797.6538461538</c:v>
                </c:pt>
                <c:pt idx="1448">
                  <c:v>11797.6538461538</c:v>
                </c:pt>
                <c:pt idx="1449">
                  <c:v>11797.6538461538</c:v>
                </c:pt>
                <c:pt idx="1450">
                  <c:v>11377.6384615385</c:v>
                </c:pt>
                <c:pt idx="1451">
                  <c:v>11377.6384615385</c:v>
                </c:pt>
                <c:pt idx="1452">
                  <c:v>11377.6384615385</c:v>
                </c:pt>
                <c:pt idx="1453">
                  <c:v>11377.6384615385</c:v>
                </c:pt>
                <c:pt idx="1454">
                  <c:v>11377.6384615385</c:v>
                </c:pt>
                <c:pt idx="1455">
                  <c:v>11377.6384615385</c:v>
                </c:pt>
                <c:pt idx="1456">
                  <c:v>11377.6384615385</c:v>
                </c:pt>
                <c:pt idx="1457">
                  <c:v>11377.6384615385</c:v>
                </c:pt>
                <c:pt idx="1458">
                  <c:v>11377.6384615385</c:v>
                </c:pt>
                <c:pt idx="1459">
                  <c:v>11377.6384615385</c:v>
                </c:pt>
                <c:pt idx="1460">
                  <c:v>11036.4692307692</c:v>
                </c:pt>
                <c:pt idx="1461">
                  <c:v>11036.4692307692</c:v>
                </c:pt>
                <c:pt idx="1462">
                  <c:v>11036.4692307692</c:v>
                </c:pt>
                <c:pt idx="1463">
                  <c:v>11036.4692307692</c:v>
                </c:pt>
                <c:pt idx="1464">
                  <c:v>11036.4692307692</c:v>
                </c:pt>
                <c:pt idx="1465">
                  <c:v>11036.4692307692</c:v>
                </c:pt>
                <c:pt idx="1466">
                  <c:v>11036.4692307692</c:v>
                </c:pt>
                <c:pt idx="1467">
                  <c:v>11036.4692307692</c:v>
                </c:pt>
                <c:pt idx="1468">
                  <c:v>11036.4692307692</c:v>
                </c:pt>
                <c:pt idx="1469">
                  <c:v>11036.4692307692</c:v>
                </c:pt>
                <c:pt idx="1470">
                  <c:v>10663.8692307692</c:v>
                </c:pt>
                <c:pt idx="1471">
                  <c:v>10663.8692307692</c:v>
                </c:pt>
                <c:pt idx="1472">
                  <c:v>10663.8692307692</c:v>
                </c:pt>
                <c:pt idx="1473">
                  <c:v>10663.8692307692</c:v>
                </c:pt>
                <c:pt idx="1474">
                  <c:v>10663.8692307692</c:v>
                </c:pt>
                <c:pt idx="1475">
                  <c:v>10663.8692307692</c:v>
                </c:pt>
                <c:pt idx="1476">
                  <c:v>10663.8692307692</c:v>
                </c:pt>
                <c:pt idx="1477">
                  <c:v>10663.8692307692</c:v>
                </c:pt>
                <c:pt idx="1478">
                  <c:v>10663.8692307692</c:v>
                </c:pt>
                <c:pt idx="1479">
                  <c:v>10663.8692307692</c:v>
                </c:pt>
                <c:pt idx="1480">
                  <c:v>10341.8461538462</c:v>
                </c:pt>
                <c:pt idx="1481">
                  <c:v>10341.8461538462</c:v>
                </c:pt>
                <c:pt idx="1482">
                  <c:v>10341.8461538462</c:v>
                </c:pt>
                <c:pt idx="1483">
                  <c:v>10341.8461538462</c:v>
                </c:pt>
                <c:pt idx="1484">
                  <c:v>10341.8461538462</c:v>
                </c:pt>
                <c:pt idx="1485">
                  <c:v>10341.8461538462</c:v>
                </c:pt>
                <c:pt idx="1486">
                  <c:v>10341.8461538462</c:v>
                </c:pt>
                <c:pt idx="1487">
                  <c:v>10341.8461538462</c:v>
                </c:pt>
                <c:pt idx="1488">
                  <c:v>10341.8461538462</c:v>
                </c:pt>
                <c:pt idx="1489">
                  <c:v>10341.8461538462</c:v>
                </c:pt>
                <c:pt idx="1490">
                  <c:v>9967.5230769230802</c:v>
                </c:pt>
                <c:pt idx="1491">
                  <c:v>9967.5230769230802</c:v>
                </c:pt>
                <c:pt idx="1492">
                  <c:v>9967.5230769230802</c:v>
                </c:pt>
                <c:pt idx="1493">
                  <c:v>9967.5230769230802</c:v>
                </c:pt>
                <c:pt idx="1494">
                  <c:v>9967.5230769230802</c:v>
                </c:pt>
                <c:pt idx="1495">
                  <c:v>9967.5230769230802</c:v>
                </c:pt>
                <c:pt idx="1496">
                  <c:v>9967.5230769230802</c:v>
                </c:pt>
                <c:pt idx="1497">
                  <c:v>9967.5230769230802</c:v>
                </c:pt>
                <c:pt idx="1498">
                  <c:v>9967.5230769230802</c:v>
                </c:pt>
                <c:pt idx="1499">
                  <c:v>9967.5230769230802</c:v>
                </c:pt>
                <c:pt idx="1500">
                  <c:v>9302.6461538461608</c:v>
                </c:pt>
                <c:pt idx="1501">
                  <c:v>9302.6461538461608</c:v>
                </c:pt>
                <c:pt idx="1502">
                  <c:v>9302.6461538461608</c:v>
                </c:pt>
                <c:pt idx="1503">
                  <c:v>9302.6461538461608</c:v>
                </c:pt>
                <c:pt idx="1504">
                  <c:v>9302.6461538461608</c:v>
                </c:pt>
                <c:pt idx="1505">
                  <c:v>9302.6461538461608</c:v>
                </c:pt>
                <c:pt idx="1506">
                  <c:v>9302.6461538461608</c:v>
                </c:pt>
                <c:pt idx="1507">
                  <c:v>9302.6461538461608</c:v>
                </c:pt>
                <c:pt idx="1508">
                  <c:v>9302.6461538461608</c:v>
                </c:pt>
                <c:pt idx="1509">
                  <c:v>9302.6461538461608</c:v>
                </c:pt>
                <c:pt idx="1510">
                  <c:v>8982.2923076923107</c:v>
                </c:pt>
                <c:pt idx="1511">
                  <c:v>8982.2923076923107</c:v>
                </c:pt>
                <c:pt idx="1512">
                  <c:v>8982.2923076923107</c:v>
                </c:pt>
                <c:pt idx="1513">
                  <c:v>8982.2923076923107</c:v>
                </c:pt>
                <c:pt idx="1514">
                  <c:v>8982.2923076923107</c:v>
                </c:pt>
                <c:pt idx="1515">
                  <c:v>8982.2923076923107</c:v>
                </c:pt>
                <c:pt idx="1516">
                  <c:v>8982.2923076923107</c:v>
                </c:pt>
                <c:pt idx="1517">
                  <c:v>8982.2923076923107</c:v>
                </c:pt>
                <c:pt idx="1518">
                  <c:v>8982.2923076923107</c:v>
                </c:pt>
                <c:pt idx="1519">
                  <c:v>8982.2923076923107</c:v>
                </c:pt>
                <c:pt idx="1520">
                  <c:v>8239.1538461538403</c:v>
                </c:pt>
                <c:pt idx="1521">
                  <c:v>8239.1538461538403</c:v>
                </c:pt>
                <c:pt idx="1522">
                  <c:v>8239.1538461538403</c:v>
                </c:pt>
                <c:pt idx="1523">
                  <c:v>8239.1538461538403</c:v>
                </c:pt>
                <c:pt idx="1524">
                  <c:v>8239.1538461538403</c:v>
                </c:pt>
                <c:pt idx="1525">
                  <c:v>8239.1538461538403</c:v>
                </c:pt>
                <c:pt idx="1526">
                  <c:v>8239.1538461538403</c:v>
                </c:pt>
                <c:pt idx="1527">
                  <c:v>8239.1538461538403</c:v>
                </c:pt>
                <c:pt idx="1528">
                  <c:v>8239.1538461538403</c:v>
                </c:pt>
                <c:pt idx="1529">
                  <c:v>8239.1538461538403</c:v>
                </c:pt>
                <c:pt idx="1530">
                  <c:v>7987.7461538461503</c:v>
                </c:pt>
                <c:pt idx="1531">
                  <c:v>7987.7461538461503</c:v>
                </c:pt>
                <c:pt idx="1532">
                  <c:v>7987.7461538461503</c:v>
                </c:pt>
                <c:pt idx="1533">
                  <c:v>7987.7461538461503</c:v>
                </c:pt>
                <c:pt idx="1534">
                  <c:v>7987.7461538461503</c:v>
                </c:pt>
                <c:pt idx="1535">
                  <c:v>7987.7461538461503</c:v>
                </c:pt>
                <c:pt idx="1536">
                  <c:v>7987.7461538461503</c:v>
                </c:pt>
                <c:pt idx="1537">
                  <c:v>7987.7461538461503</c:v>
                </c:pt>
                <c:pt idx="1538">
                  <c:v>7987.7461538461503</c:v>
                </c:pt>
                <c:pt idx="1539">
                  <c:v>7987.7461538461503</c:v>
                </c:pt>
                <c:pt idx="1540">
                  <c:v>7609.1615384615297</c:v>
                </c:pt>
                <c:pt idx="1541">
                  <c:v>7609.1615384615297</c:v>
                </c:pt>
                <c:pt idx="1542">
                  <c:v>7609.1615384615297</c:v>
                </c:pt>
                <c:pt idx="1543">
                  <c:v>7609.1615384615297</c:v>
                </c:pt>
                <c:pt idx="1544">
                  <c:v>7609.1615384615297</c:v>
                </c:pt>
                <c:pt idx="1545">
                  <c:v>7609.1615384615297</c:v>
                </c:pt>
                <c:pt idx="1546">
                  <c:v>7609.1615384615297</c:v>
                </c:pt>
                <c:pt idx="1547">
                  <c:v>7609.1615384615297</c:v>
                </c:pt>
                <c:pt idx="1548">
                  <c:v>7609.1615384615297</c:v>
                </c:pt>
                <c:pt idx="1549">
                  <c:v>7609.1615384615297</c:v>
                </c:pt>
                <c:pt idx="1550">
                  <c:v>7308.1538461538403</c:v>
                </c:pt>
                <c:pt idx="1551">
                  <c:v>7308.1538461538403</c:v>
                </c:pt>
                <c:pt idx="1552">
                  <c:v>7308.1538461538403</c:v>
                </c:pt>
                <c:pt idx="1553">
                  <c:v>7308.1538461538403</c:v>
                </c:pt>
                <c:pt idx="1554">
                  <c:v>7308.1538461538403</c:v>
                </c:pt>
                <c:pt idx="1555">
                  <c:v>7308.1538461538403</c:v>
                </c:pt>
                <c:pt idx="1556">
                  <c:v>7308.1538461538403</c:v>
                </c:pt>
                <c:pt idx="1557">
                  <c:v>7308.1538461538403</c:v>
                </c:pt>
                <c:pt idx="1558">
                  <c:v>7308.1538461538403</c:v>
                </c:pt>
                <c:pt idx="1559">
                  <c:v>7308.1538461538403</c:v>
                </c:pt>
                <c:pt idx="1560">
                  <c:v>7027.6230769230697</c:v>
                </c:pt>
                <c:pt idx="1561">
                  <c:v>7027.6230769230697</c:v>
                </c:pt>
                <c:pt idx="1562">
                  <c:v>7027.6230769230697</c:v>
                </c:pt>
                <c:pt idx="1563">
                  <c:v>7027.6230769230697</c:v>
                </c:pt>
                <c:pt idx="1564">
                  <c:v>7027.6230769230697</c:v>
                </c:pt>
                <c:pt idx="1565">
                  <c:v>7027.6230769230697</c:v>
                </c:pt>
                <c:pt idx="1566">
                  <c:v>7027.6230769230697</c:v>
                </c:pt>
                <c:pt idx="1567">
                  <c:v>7027.6230769230697</c:v>
                </c:pt>
                <c:pt idx="1568">
                  <c:v>7027.6230769230697</c:v>
                </c:pt>
                <c:pt idx="1569">
                  <c:v>7027.6230769230697</c:v>
                </c:pt>
                <c:pt idx="1570">
                  <c:v>6835.0923076923</c:v>
                </c:pt>
                <c:pt idx="1571">
                  <c:v>6835.0923076923</c:v>
                </c:pt>
                <c:pt idx="1572">
                  <c:v>6835.0923076923</c:v>
                </c:pt>
                <c:pt idx="1573">
                  <c:v>6835.0923076923</c:v>
                </c:pt>
                <c:pt idx="1574">
                  <c:v>6835.0923076923</c:v>
                </c:pt>
                <c:pt idx="1575">
                  <c:v>6835.0923076923</c:v>
                </c:pt>
                <c:pt idx="1576">
                  <c:v>6835.0923076923</c:v>
                </c:pt>
                <c:pt idx="1577">
                  <c:v>6835.0923076923</c:v>
                </c:pt>
                <c:pt idx="1578">
                  <c:v>6835.0923076923</c:v>
                </c:pt>
                <c:pt idx="1579">
                  <c:v>6835.0923076923</c:v>
                </c:pt>
                <c:pt idx="1580">
                  <c:v>6573.1692307692301</c:v>
                </c:pt>
                <c:pt idx="1581">
                  <c:v>6573.1692307692301</c:v>
                </c:pt>
                <c:pt idx="1582">
                  <c:v>6573.1692307692301</c:v>
                </c:pt>
                <c:pt idx="1583">
                  <c:v>6573.1692307692301</c:v>
                </c:pt>
                <c:pt idx="1584">
                  <c:v>6573.1692307692301</c:v>
                </c:pt>
                <c:pt idx="1585">
                  <c:v>6573.1692307692301</c:v>
                </c:pt>
                <c:pt idx="1586">
                  <c:v>6573.1692307692301</c:v>
                </c:pt>
                <c:pt idx="1587">
                  <c:v>6573.1692307692301</c:v>
                </c:pt>
                <c:pt idx="1588">
                  <c:v>6573.1692307692301</c:v>
                </c:pt>
                <c:pt idx="1589">
                  <c:v>6573.1692307692301</c:v>
                </c:pt>
                <c:pt idx="1590">
                  <c:v>6381.6615384615297</c:v>
                </c:pt>
                <c:pt idx="1591">
                  <c:v>6381.6615384615297</c:v>
                </c:pt>
                <c:pt idx="1592">
                  <c:v>6381.6615384615297</c:v>
                </c:pt>
                <c:pt idx="1593">
                  <c:v>6381.6615384615297</c:v>
                </c:pt>
                <c:pt idx="1594">
                  <c:v>6381.6615384615297</c:v>
                </c:pt>
                <c:pt idx="1595">
                  <c:v>6381.6615384615297</c:v>
                </c:pt>
                <c:pt idx="1596">
                  <c:v>6381.6615384615297</c:v>
                </c:pt>
                <c:pt idx="1597">
                  <c:v>6381.6615384615297</c:v>
                </c:pt>
                <c:pt idx="1598">
                  <c:v>6381.6615384615297</c:v>
                </c:pt>
                <c:pt idx="1599">
                  <c:v>6381.6615384615297</c:v>
                </c:pt>
                <c:pt idx="1600">
                  <c:v>6159.1076923076898</c:v>
                </c:pt>
                <c:pt idx="1601">
                  <c:v>6159.1076923076898</c:v>
                </c:pt>
                <c:pt idx="1602">
                  <c:v>6159.1076923076898</c:v>
                </c:pt>
                <c:pt idx="1603">
                  <c:v>6159.1076923076898</c:v>
                </c:pt>
                <c:pt idx="1604">
                  <c:v>6159.1076923076898</c:v>
                </c:pt>
                <c:pt idx="1605">
                  <c:v>6159.1076923076898</c:v>
                </c:pt>
                <c:pt idx="1606">
                  <c:v>6159.1076923076898</c:v>
                </c:pt>
                <c:pt idx="1607">
                  <c:v>6159.1076923076898</c:v>
                </c:pt>
                <c:pt idx="1608">
                  <c:v>6159.1076923076898</c:v>
                </c:pt>
                <c:pt idx="1609">
                  <c:v>6159.1076923076898</c:v>
                </c:pt>
                <c:pt idx="1610">
                  <c:v>5968.1538461538403</c:v>
                </c:pt>
                <c:pt idx="1611">
                  <c:v>5968.1538461538403</c:v>
                </c:pt>
                <c:pt idx="1612">
                  <c:v>5968.1538461538403</c:v>
                </c:pt>
                <c:pt idx="1613">
                  <c:v>5968.1538461538403</c:v>
                </c:pt>
                <c:pt idx="1614">
                  <c:v>5968.1538461538403</c:v>
                </c:pt>
                <c:pt idx="1615">
                  <c:v>5968.1538461538403</c:v>
                </c:pt>
                <c:pt idx="1616">
                  <c:v>5968.1538461538403</c:v>
                </c:pt>
                <c:pt idx="1617">
                  <c:v>5968.1538461538403</c:v>
                </c:pt>
                <c:pt idx="1618">
                  <c:v>5968.1538461538403</c:v>
                </c:pt>
                <c:pt idx="1619">
                  <c:v>5968.1538461538403</c:v>
                </c:pt>
                <c:pt idx="1620">
                  <c:v>5749.7692307692296</c:v>
                </c:pt>
                <c:pt idx="1621">
                  <c:v>5749.7692307692296</c:v>
                </c:pt>
                <c:pt idx="1622">
                  <c:v>5749.7692307692296</c:v>
                </c:pt>
                <c:pt idx="1623">
                  <c:v>5749.7692307692296</c:v>
                </c:pt>
                <c:pt idx="1624">
                  <c:v>5749.7692307692296</c:v>
                </c:pt>
                <c:pt idx="1625">
                  <c:v>5749.7692307692296</c:v>
                </c:pt>
                <c:pt idx="1626">
                  <c:v>5749.7692307692296</c:v>
                </c:pt>
                <c:pt idx="1627">
                  <c:v>5749.7692307692296</c:v>
                </c:pt>
                <c:pt idx="1628">
                  <c:v>5749.7692307692296</c:v>
                </c:pt>
                <c:pt idx="1629">
                  <c:v>5749.7692307692296</c:v>
                </c:pt>
                <c:pt idx="1630">
                  <c:v>5362.3384615384603</c:v>
                </c:pt>
                <c:pt idx="1631">
                  <c:v>5362.3384615384603</c:v>
                </c:pt>
                <c:pt idx="1632">
                  <c:v>5362.3384615384603</c:v>
                </c:pt>
                <c:pt idx="1633">
                  <c:v>5362.3384615384603</c:v>
                </c:pt>
                <c:pt idx="1634">
                  <c:v>5362.3384615384603</c:v>
                </c:pt>
                <c:pt idx="1635">
                  <c:v>5362.3384615384603</c:v>
                </c:pt>
                <c:pt idx="1636">
                  <c:v>5362.3384615384603</c:v>
                </c:pt>
                <c:pt idx="1637">
                  <c:v>5362.3384615384603</c:v>
                </c:pt>
                <c:pt idx="1638">
                  <c:v>5362.3384615384603</c:v>
                </c:pt>
                <c:pt idx="1639">
                  <c:v>5362.3384615384603</c:v>
                </c:pt>
                <c:pt idx="1640">
                  <c:v>5161.0846153846196</c:v>
                </c:pt>
                <c:pt idx="1641">
                  <c:v>5161.0846153846196</c:v>
                </c:pt>
                <c:pt idx="1642">
                  <c:v>5161.0846153846196</c:v>
                </c:pt>
                <c:pt idx="1643">
                  <c:v>5161.0846153846196</c:v>
                </c:pt>
                <c:pt idx="1644">
                  <c:v>5161.0846153846196</c:v>
                </c:pt>
                <c:pt idx="1645">
                  <c:v>5161.0846153846196</c:v>
                </c:pt>
                <c:pt idx="1646">
                  <c:v>5161.0846153846196</c:v>
                </c:pt>
                <c:pt idx="1647">
                  <c:v>5161.0846153846196</c:v>
                </c:pt>
                <c:pt idx="1648">
                  <c:v>5161.0846153846196</c:v>
                </c:pt>
                <c:pt idx="1649">
                  <c:v>5161.0846153846196</c:v>
                </c:pt>
                <c:pt idx="1650">
                  <c:v>4738.3</c:v>
                </c:pt>
                <c:pt idx="1651">
                  <c:v>4738.3</c:v>
                </c:pt>
                <c:pt idx="1652">
                  <c:v>4738.3</c:v>
                </c:pt>
                <c:pt idx="1653">
                  <c:v>4738.3</c:v>
                </c:pt>
                <c:pt idx="1654">
                  <c:v>4738.3</c:v>
                </c:pt>
                <c:pt idx="1655">
                  <c:v>4738.3</c:v>
                </c:pt>
                <c:pt idx="1656">
                  <c:v>4738.3</c:v>
                </c:pt>
                <c:pt idx="1657">
                  <c:v>4738.3</c:v>
                </c:pt>
                <c:pt idx="1658">
                  <c:v>4738.3</c:v>
                </c:pt>
                <c:pt idx="1659">
                  <c:v>4738.3</c:v>
                </c:pt>
                <c:pt idx="1660">
                  <c:v>4602.3461538461597</c:v>
                </c:pt>
                <c:pt idx="1661">
                  <c:v>4602.3461538461597</c:v>
                </c:pt>
                <c:pt idx="1662">
                  <c:v>4602.3461538461597</c:v>
                </c:pt>
                <c:pt idx="1663">
                  <c:v>4602.3461538461597</c:v>
                </c:pt>
                <c:pt idx="1664">
                  <c:v>4602.3461538461597</c:v>
                </c:pt>
                <c:pt idx="1665">
                  <c:v>4602.3461538461597</c:v>
                </c:pt>
                <c:pt idx="1666">
                  <c:v>4602.3461538461597</c:v>
                </c:pt>
                <c:pt idx="1667">
                  <c:v>4602.3461538461597</c:v>
                </c:pt>
                <c:pt idx="1668">
                  <c:v>4602.3461538461597</c:v>
                </c:pt>
                <c:pt idx="1669">
                  <c:v>4602.3461538461597</c:v>
                </c:pt>
                <c:pt idx="1670">
                  <c:v>4381.6923076923104</c:v>
                </c:pt>
                <c:pt idx="1671">
                  <c:v>4381.6923076923104</c:v>
                </c:pt>
                <c:pt idx="1672">
                  <c:v>4381.6923076923104</c:v>
                </c:pt>
                <c:pt idx="1673">
                  <c:v>4381.6923076923104</c:v>
                </c:pt>
                <c:pt idx="1674">
                  <c:v>4381.6923076923104</c:v>
                </c:pt>
                <c:pt idx="1675">
                  <c:v>4381.6923076923104</c:v>
                </c:pt>
                <c:pt idx="1676">
                  <c:v>4381.6923076923104</c:v>
                </c:pt>
                <c:pt idx="1677">
                  <c:v>4381.6923076923104</c:v>
                </c:pt>
                <c:pt idx="1678">
                  <c:v>4381.6923076923104</c:v>
                </c:pt>
                <c:pt idx="1679">
                  <c:v>4381.6923076923104</c:v>
                </c:pt>
                <c:pt idx="1680">
                  <c:v>4212.7692307692296</c:v>
                </c:pt>
                <c:pt idx="1681">
                  <c:v>4212.7692307692296</c:v>
                </c:pt>
                <c:pt idx="1682">
                  <c:v>4212.7692307692296</c:v>
                </c:pt>
                <c:pt idx="1683">
                  <c:v>4212.7692307692296</c:v>
                </c:pt>
                <c:pt idx="1684">
                  <c:v>4212.7692307692296</c:v>
                </c:pt>
                <c:pt idx="1685">
                  <c:v>4212.7692307692296</c:v>
                </c:pt>
                <c:pt idx="1686">
                  <c:v>4212.7692307692296</c:v>
                </c:pt>
                <c:pt idx="1687">
                  <c:v>4212.7692307692296</c:v>
                </c:pt>
                <c:pt idx="1688">
                  <c:v>4212.7692307692296</c:v>
                </c:pt>
                <c:pt idx="1689">
                  <c:v>4212.7692307692296</c:v>
                </c:pt>
                <c:pt idx="1690">
                  <c:v>4052.0769230769201</c:v>
                </c:pt>
                <c:pt idx="1691">
                  <c:v>4052.0769230769201</c:v>
                </c:pt>
                <c:pt idx="1692">
                  <c:v>4052.0769230769201</c:v>
                </c:pt>
                <c:pt idx="1693">
                  <c:v>4052.0769230769201</c:v>
                </c:pt>
                <c:pt idx="1694">
                  <c:v>4052.0769230769201</c:v>
                </c:pt>
                <c:pt idx="1695">
                  <c:v>4052.0769230769201</c:v>
                </c:pt>
                <c:pt idx="1696">
                  <c:v>4052.0769230769201</c:v>
                </c:pt>
                <c:pt idx="1697">
                  <c:v>4052.0769230769201</c:v>
                </c:pt>
                <c:pt idx="1698">
                  <c:v>4052.0769230769201</c:v>
                </c:pt>
                <c:pt idx="1699">
                  <c:v>4052.0769230769201</c:v>
                </c:pt>
                <c:pt idx="1700">
                  <c:v>3943.6461538461499</c:v>
                </c:pt>
                <c:pt idx="1701">
                  <c:v>3943.6461538461499</c:v>
                </c:pt>
                <c:pt idx="1702">
                  <c:v>3943.6461538461499</c:v>
                </c:pt>
                <c:pt idx="1703">
                  <c:v>3943.6461538461499</c:v>
                </c:pt>
                <c:pt idx="1704">
                  <c:v>3943.6461538461499</c:v>
                </c:pt>
                <c:pt idx="1705">
                  <c:v>3943.6461538461499</c:v>
                </c:pt>
                <c:pt idx="1706">
                  <c:v>3943.6461538461499</c:v>
                </c:pt>
                <c:pt idx="1707">
                  <c:v>3943.6461538461499</c:v>
                </c:pt>
                <c:pt idx="1708">
                  <c:v>3943.6461538461499</c:v>
                </c:pt>
                <c:pt idx="1709">
                  <c:v>3943.6461538461499</c:v>
                </c:pt>
                <c:pt idx="1710">
                  <c:v>3802.3</c:v>
                </c:pt>
                <c:pt idx="1711">
                  <c:v>3802.3</c:v>
                </c:pt>
                <c:pt idx="1712">
                  <c:v>3802.3</c:v>
                </c:pt>
                <c:pt idx="1713">
                  <c:v>3802.3</c:v>
                </c:pt>
                <c:pt idx="1714">
                  <c:v>3802.3</c:v>
                </c:pt>
                <c:pt idx="1715">
                  <c:v>3802.3</c:v>
                </c:pt>
                <c:pt idx="1716">
                  <c:v>3802.3</c:v>
                </c:pt>
                <c:pt idx="1717">
                  <c:v>3802.3</c:v>
                </c:pt>
                <c:pt idx="1718">
                  <c:v>3802.3</c:v>
                </c:pt>
                <c:pt idx="1719">
                  <c:v>3802.3</c:v>
                </c:pt>
                <c:pt idx="1720">
                  <c:v>3682.5</c:v>
                </c:pt>
                <c:pt idx="1721">
                  <c:v>3682.5</c:v>
                </c:pt>
                <c:pt idx="1722">
                  <c:v>3682.5</c:v>
                </c:pt>
                <c:pt idx="1723">
                  <c:v>3682.5</c:v>
                </c:pt>
                <c:pt idx="1724">
                  <c:v>3682.5</c:v>
                </c:pt>
                <c:pt idx="1725">
                  <c:v>3682.5</c:v>
                </c:pt>
                <c:pt idx="1726">
                  <c:v>3682.5</c:v>
                </c:pt>
                <c:pt idx="1727">
                  <c:v>3682.5</c:v>
                </c:pt>
                <c:pt idx="1728">
                  <c:v>3682.5</c:v>
                </c:pt>
                <c:pt idx="1729">
                  <c:v>3682.5</c:v>
                </c:pt>
                <c:pt idx="1730">
                  <c:v>3557.2846153846199</c:v>
                </c:pt>
                <c:pt idx="1731">
                  <c:v>3557.2846153846199</c:v>
                </c:pt>
                <c:pt idx="1732">
                  <c:v>3557.2846153846199</c:v>
                </c:pt>
                <c:pt idx="1733">
                  <c:v>3557.2846153846199</c:v>
                </c:pt>
                <c:pt idx="1734">
                  <c:v>3557.2846153846199</c:v>
                </c:pt>
                <c:pt idx="1735">
                  <c:v>3557.2846153846199</c:v>
                </c:pt>
                <c:pt idx="1736">
                  <c:v>3557.2846153846199</c:v>
                </c:pt>
                <c:pt idx="1737">
                  <c:v>3557.2846153846199</c:v>
                </c:pt>
                <c:pt idx="1738">
                  <c:v>3557.2846153846199</c:v>
                </c:pt>
                <c:pt idx="1739">
                  <c:v>3557.2846153846199</c:v>
                </c:pt>
                <c:pt idx="1740">
                  <c:v>3453.7538461538502</c:v>
                </c:pt>
                <c:pt idx="1741">
                  <c:v>3453.7538461538502</c:v>
                </c:pt>
                <c:pt idx="1742">
                  <c:v>3453.7538461538502</c:v>
                </c:pt>
                <c:pt idx="1743">
                  <c:v>3453.7538461538502</c:v>
                </c:pt>
                <c:pt idx="1744">
                  <c:v>3453.7538461538502</c:v>
                </c:pt>
                <c:pt idx="1745">
                  <c:v>3453.7538461538502</c:v>
                </c:pt>
                <c:pt idx="1746">
                  <c:v>3453.7538461538502</c:v>
                </c:pt>
                <c:pt idx="1747">
                  <c:v>3453.7538461538502</c:v>
                </c:pt>
                <c:pt idx="1748">
                  <c:v>3453.7538461538502</c:v>
                </c:pt>
                <c:pt idx="1749">
                  <c:v>3453.7538461538502</c:v>
                </c:pt>
                <c:pt idx="1750">
                  <c:v>3335.3076923076901</c:v>
                </c:pt>
                <c:pt idx="1751">
                  <c:v>3335.3076923076901</c:v>
                </c:pt>
                <c:pt idx="1752">
                  <c:v>3335.3076923076901</c:v>
                </c:pt>
                <c:pt idx="1753">
                  <c:v>3335.3076923076901</c:v>
                </c:pt>
                <c:pt idx="1754">
                  <c:v>3335.3076923076901</c:v>
                </c:pt>
                <c:pt idx="1755">
                  <c:v>3335.3076923076901</c:v>
                </c:pt>
                <c:pt idx="1756">
                  <c:v>3335.3076923076901</c:v>
                </c:pt>
                <c:pt idx="1757">
                  <c:v>3335.3076923076901</c:v>
                </c:pt>
                <c:pt idx="1758">
                  <c:v>3335.3076923076901</c:v>
                </c:pt>
                <c:pt idx="1759">
                  <c:v>3335.3076923076901</c:v>
                </c:pt>
                <c:pt idx="1760">
                  <c:v>3110.7538461538502</c:v>
                </c:pt>
                <c:pt idx="1761">
                  <c:v>3110.7538461538502</c:v>
                </c:pt>
                <c:pt idx="1762">
                  <c:v>3110.7538461538502</c:v>
                </c:pt>
                <c:pt idx="1763">
                  <c:v>3110.7538461538502</c:v>
                </c:pt>
                <c:pt idx="1764">
                  <c:v>3110.7538461538502</c:v>
                </c:pt>
                <c:pt idx="1765">
                  <c:v>3110.7538461538502</c:v>
                </c:pt>
                <c:pt idx="1766">
                  <c:v>3110.7538461538502</c:v>
                </c:pt>
                <c:pt idx="1767">
                  <c:v>3110.7538461538502</c:v>
                </c:pt>
                <c:pt idx="1768">
                  <c:v>3110.7538461538502</c:v>
                </c:pt>
                <c:pt idx="1769">
                  <c:v>3110.7538461538502</c:v>
                </c:pt>
                <c:pt idx="1770">
                  <c:v>2999.8461538461602</c:v>
                </c:pt>
                <c:pt idx="1771">
                  <c:v>2999.8461538461602</c:v>
                </c:pt>
                <c:pt idx="1772">
                  <c:v>2999.8461538461602</c:v>
                </c:pt>
                <c:pt idx="1773">
                  <c:v>2999.8461538461602</c:v>
                </c:pt>
                <c:pt idx="1774">
                  <c:v>2999.8461538461602</c:v>
                </c:pt>
                <c:pt idx="1775">
                  <c:v>2999.8461538461602</c:v>
                </c:pt>
                <c:pt idx="1776">
                  <c:v>2999.8461538461602</c:v>
                </c:pt>
                <c:pt idx="1777">
                  <c:v>2999.8461538461602</c:v>
                </c:pt>
                <c:pt idx="1778">
                  <c:v>2999.8461538461602</c:v>
                </c:pt>
                <c:pt idx="1779">
                  <c:v>2999.8461538461602</c:v>
                </c:pt>
                <c:pt idx="1780">
                  <c:v>2759.2615384615401</c:v>
                </c:pt>
                <c:pt idx="1781">
                  <c:v>2759.2615384615401</c:v>
                </c:pt>
                <c:pt idx="1782">
                  <c:v>2759.2615384615401</c:v>
                </c:pt>
                <c:pt idx="1783">
                  <c:v>2759.2615384615401</c:v>
                </c:pt>
                <c:pt idx="1784">
                  <c:v>2759.2615384615401</c:v>
                </c:pt>
                <c:pt idx="1785">
                  <c:v>2759.2615384615401</c:v>
                </c:pt>
                <c:pt idx="1786">
                  <c:v>2759.2615384615401</c:v>
                </c:pt>
                <c:pt idx="1787">
                  <c:v>2759.2615384615401</c:v>
                </c:pt>
                <c:pt idx="1788">
                  <c:v>2759.2615384615401</c:v>
                </c:pt>
                <c:pt idx="1789">
                  <c:v>2759.2615384615401</c:v>
                </c:pt>
                <c:pt idx="1790">
                  <c:v>2675.0538461538499</c:v>
                </c:pt>
                <c:pt idx="1791">
                  <c:v>2675.0538461538499</c:v>
                </c:pt>
                <c:pt idx="1792">
                  <c:v>2675.0538461538499</c:v>
                </c:pt>
                <c:pt idx="1793">
                  <c:v>2675.0538461538499</c:v>
                </c:pt>
                <c:pt idx="1794">
                  <c:v>2675.0538461538499</c:v>
                </c:pt>
                <c:pt idx="1795">
                  <c:v>2675.0538461538499</c:v>
                </c:pt>
                <c:pt idx="1796">
                  <c:v>2675.0538461538499</c:v>
                </c:pt>
                <c:pt idx="1797">
                  <c:v>2675.0538461538499</c:v>
                </c:pt>
                <c:pt idx="1798">
                  <c:v>2675.0538461538499</c:v>
                </c:pt>
                <c:pt idx="1799">
                  <c:v>2675.0538461538499</c:v>
                </c:pt>
                <c:pt idx="1800">
                  <c:v>2552</c:v>
                </c:pt>
                <c:pt idx="1801">
                  <c:v>2552</c:v>
                </c:pt>
                <c:pt idx="1802">
                  <c:v>2552</c:v>
                </c:pt>
                <c:pt idx="1803">
                  <c:v>2552</c:v>
                </c:pt>
                <c:pt idx="1804">
                  <c:v>2552</c:v>
                </c:pt>
                <c:pt idx="1805">
                  <c:v>2552</c:v>
                </c:pt>
                <c:pt idx="1806">
                  <c:v>2552</c:v>
                </c:pt>
                <c:pt idx="1807">
                  <c:v>2552</c:v>
                </c:pt>
                <c:pt idx="1808">
                  <c:v>2552</c:v>
                </c:pt>
                <c:pt idx="1809">
                  <c:v>2552</c:v>
                </c:pt>
                <c:pt idx="1810">
                  <c:v>2459.26923076923</c:v>
                </c:pt>
                <c:pt idx="1811">
                  <c:v>2459.26923076923</c:v>
                </c:pt>
                <c:pt idx="1812">
                  <c:v>2459.26923076923</c:v>
                </c:pt>
                <c:pt idx="1813">
                  <c:v>2459.26923076923</c:v>
                </c:pt>
                <c:pt idx="1814">
                  <c:v>2459.26923076923</c:v>
                </c:pt>
                <c:pt idx="1815">
                  <c:v>2459.26923076923</c:v>
                </c:pt>
                <c:pt idx="1816">
                  <c:v>2459.26923076923</c:v>
                </c:pt>
                <c:pt idx="1817">
                  <c:v>2459.26923076923</c:v>
                </c:pt>
                <c:pt idx="1818">
                  <c:v>2459.26923076923</c:v>
                </c:pt>
                <c:pt idx="1819">
                  <c:v>2459.26923076923</c:v>
                </c:pt>
                <c:pt idx="1820">
                  <c:v>2374.36153846154</c:v>
                </c:pt>
                <c:pt idx="1821">
                  <c:v>2374.36153846154</c:v>
                </c:pt>
                <c:pt idx="1822">
                  <c:v>2374.36153846154</c:v>
                </c:pt>
                <c:pt idx="1823">
                  <c:v>2374.36153846154</c:v>
                </c:pt>
                <c:pt idx="1824">
                  <c:v>2374.36153846154</c:v>
                </c:pt>
                <c:pt idx="1825">
                  <c:v>2374.36153846154</c:v>
                </c:pt>
                <c:pt idx="1826">
                  <c:v>2374.36153846154</c:v>
                </c:pt>
                <c:pt idx="1827">
                  <c:v>2374.36153846154</c:v>
                </c:pt>
                <c:pt idx="1828">
                  <c:v>2374.36153846154</c:v>
                </c:pt>
                <c:pt idx="1829">
                  <c:v>2374.36153846154</c:v>
                </c:pt>
                <c:pt idx="1830">
                  <c:v>2317.7846153846199</c:v>
                </c:pt>
                <c:pt idx="1831">
                  <c:v>2317.7846153846199</c:v>
                </c:pt>
                <c:pt idx="1832">
                  <c:v>2317.7846153846199</c:v>
                </c:pt>
                <c:pt idx="1833">
                  <c:v>2317.7846153846199</c:v>
                </c:pt>
                <c:pt idx="1834">
                  <c:v>2317.7846153846199</c:v>
                </c:pt>
                <c:pt idx="1835">
                  <c:v>2317.7846153846199</c:v>
                </c:pt>
                <c:pt idx="1836">
                  <c:v>2317.7846153846199</c:v>
                </c:pt>
                <c:pt idx="1837">
                  <c:v>2317.7846153846199</c:v>
                </c:pt>
                <c:pt idx="1838">
                  <c:v>2317.7846153846199</c:v>
                </c:pt>
                <c:pt idx="1839">
                  <c:v>2317.7846153846199</c:v>
                </c:pt>
                <c:pt idx="1840">
                  <c:v>2232.6999999999998</c:v>
                </c:pt>
                <c:pt idx="1841">
                  <c:v>2232.6999999999998</c:v>
                </c:pt>
                <c:pt idx="1842">
                  <c:v>2232.6999999999998</c:v>
                </c:pt>
                <c:pt idx="1843">
                  <c:v>2232.6999999999998</c:v>
                </c:pt>
                <c:pt idx="1844">
                  <c:v>2232.6999999999998</c:v>
                </c:pt>
                <c:pt idx="1845">
                  <c:v>2232.6999999999998</c:v>
                </c:pt>
                <c:pt idx="1846">
                  <c:v>2232.6999999999998</c:v>
                </c:pt>
                <c:pt idx="1847">
                  <c:v>2232.6999999999998</c:v>
                </c:pt>
                <c:pt idx="1848">
                  <c:v>2232.6999999999998</c:v>
                </c:pt>
                <c:pt idx="1849">
                  <c:v>2232.6999999999998</c:v>
                </c:pt>
                <c:pt idx="1850">
                  <c:v>2166.4923076923101</c:v>
                </c:pt>
                <c:pt idx="1851">
                  <c:v>2166.4923076923101</c:v>
                </c:pt>
                <c:pt idx="1852">
                  <c:v>2166.4923076923101</c:v>
                </c:pt>
                <c:pt idx="1853">
                  <c:v>2166.4923076923101</c:v>
                </c:pt>
                <c:pt idx="1854">
                  <c:v>2166.4923076923101</c:v>
                </c:pt>
                <c:pt idx="1855">
                  <c:v>2166.4923076923101</c:v>
                </c:pt>
                <c:pt idx="1856">
                  <c:v>2166.4923076923101</c:v>
                </c:pt>
                <c:pt idx="1857">
                  <c:v>2166.4923076923101</c:v>
                </c:pt>
                <c:pt idx="1858">
                  <c:v>2166.4923076923101</c:v>
                </c:pt>
                <c:pt idx="1859">
                  <c:v>2166.4923076923101</c:v>
                </c:pt>
                <c:pt idx="1860">
                  <c:v>2098.7846153846199</c:v>
                </c:pt>
                <c:pt idx="1861">
                  <c:v>2098.7846153846199</c:v>
                </c:pt>
                <c:pt idx="1862">
                  <c:v>2098.7846153846199</c:v>
                </c:pt>
                <c:pt idx="1863">
                  <c:v>2098.7846153846199</c:v>
                </c:pt>
                <c:pt idx="1864">
                  <c:v>2098.7846153846199</c:v>
                </c:pt>
                <c:pt idx="1865">
                  <c:v>2098.7846153846199</c:v>
                </c:pt>
                <c:pt idx="1866">
                  <c:v>2098.7846153846199</c:v>
                </c:pt>
                <c:pt idx="1867">
                  <c:v>2098.7846153846199</c:v>
                </c:pt>
                <c:pt idx="1868">
                  <c:v>2098.7846153846199</c:v>
                </c:pt>
                <c:pt idx="1869">
                  <c:v>2098.7846153846199</c:v>
                </c:pt>
                <c:pt idx="1870">
                  <c:v>2040.5384615384601</c:v>
                </c:pt>
                <c:pt idx="1871">
                  <c:v>2040.5384615384601</c:v>
                </c:pt>
                <c:pt idx="1872">
                  <c:v>2040.5384615384601</c:v>
                </c:pt>
                <c:pt idx="1873">
                  <c:v>2040.5384615384601</c:v>
                </c:pt>
                <c:pt idx="1874">
                  <c:v>2040.5384615384601</c:v>
                </c:pt>
                <c:pt idx="1875">
                  <c:v>2040.5384615384601</c:v>
                </c:pt>
                <c:pt idx="1876">
                  <c:v>2040.5384615384601</c:v>
                </c:pt>
                <c:pt idx="1877">
                  <c:v>2040.5384615384601</c:v>
                </c:pt>
                <c:pt idx="1878">
                  <c:v>2040.5384615384601</c:v>
                </c:pt>
                <c:pt idx="1879">
                  <c:v>2040.5384615384601</c:v>
                </c:pt>
                <c:pt idx="1880">
                  <c:v>1972.32307692308</c:v>
                </c:pt>
                <c:pt idx="1881">
                  <c:v>1972.32307692308</c:v>
                </c:pt>
                <c:pt idx="1882">
                  <c:v>1972.32307692308</c:v>
                </c:pt>
                <c:pt idx="1883">
                  <c:v>1972.32307692308</c:v>
                </c:pt>
                <c:pt idx="1884">
                  <c:v>1972.32307692308</c:v>
                </c:pt>
                <c:pt idx="1885">
                  <c:v>1972.32307692308</c:v>
                </c:pt>
                <c:pt idx="1886">
                  <c:v>1972.32307692308</c:v>
                </c:pt>
                <c:pt idx="1887">
                  <c:v>1972.32307692308</c:v>
                </c:pt>
                <c:pt idx="1888">
                  <c:v>1972.32307692308</c:v>
                </c:pt>
                <c:pt idx="1889">
                  <c:v>1972.32307692308</c:v>
                </c:pt>
                <c:pt idx="1890">
                  <c:v>1857.4153846153799</c:v>
                </c:pt>
                <c:pt idx="1891">
                  <c:v>1857.4153846153799</c:v>
                </c:pt>
                <c:pt idx="1892">
                  <c:v>1857.4153846153799</c:v>
                </c:pt>
                <c:pt idx="1893">
                  <c:v>1857.4153846153799</c:v>
                </c:pt>
                <c:pt idx="1894">
                  <c:v>1857.4153846153799</c:v>
                </c:pt>
                <c:pt idx="1895">
                  <c:v>1857.4153846153799</c:v>
                </c:pt>
                <c:pt idx="1896">
                  <c:v>1857.4153846153799</c:v>
                </c:pt>
                <c:pt idx="1897">
                  <c:v>1857.4153846153799</c:v>
                </c:pt>
                <c:pt idx="1898">
                  <c:v>1857.4153846153799</c:v>
                </c:pt>
                <c:pt idx="1899">
                  <c:v>1857.4153846153799</c:v>
                </c:pt>
                <c:pt idx="1900">
                  <c:v>1798.63846153846</c:v>
                </c:pt>
                <c:pt idx="1901">
                  <c:v>1798.63846153846</c:v>
                </c:pt>
                <c:pt idx="1902">
                  <c:v>1798.63846153846</c:v>
                </c:pt>
                <c:pt idx="1903">
                  <c:v>1798.63846153846</c:v>
                </c:pt>
                <c:pt idx="1904">
                  <c:v>1798.63846153846</c:v>
                </c:pt>
                <c:pt idx="1905">
                  <c:v>1798.63846153846</c:v>
                </c:pt>
                <c:pt idx="1906">
                  <c:v>1798.63846153846</c:v>
                </c:pt>
                <c:pt idx="1907">
                  <c:v>1798.63846153846</c:v>
                </c:pt>
                <c:pt idx="1908">
                  <c:v>1798.63846153846</c:v>
                </c:pt>
                <c:pt idx="1909">
                  <c:v>1798.63846153846</c:v>
                </c:pt>
                <c:pt idx="1910">
                  <c:v>1687.31538461538</c:v>
                </c:pt>
                <c:pt idx="1911">
                  <c:v>1687.31538461538</c:v>
                </c:pt>
                <c:pt idx="1912">
                  <c:v>1687.31538461538</c:v>
                </c:pt>
                <c:pt idx="1913">
                  <c:v>1687.31538461538</c:v>
                </c:pt>
                <c:pt idx="1914">
                  <c:v>1687.31538461538</c:v>
                </c:pt>
                <c:pt idx="1915">
                  <c:v>1687.31538461538</c:v>
                </c:pt>
                <c:pt idx="1916">
                  <c:v>1687.31538461538</c:v>
                </c:pt>
                <c:pt idx="1917">
                  <c:v>1687.31538461538</c:v>
                </c:pt>
                <c:pt idx="1918">
                  <c:v>1687.31538461538</c:v>
                </c:pt>
                <c:pt idx="1919">
                  <c:v>1687.31538461538</c:v>
                </c:pt>
                <c:pt idx="1920">
                  <c:v>1650.52307692308</c:v>
                </c:pt>
                <c:pt idx="1921">
                  <c:v>1650.52307692308</c:v>
                </c:pt>
                <c:pt idx="1922">
                  <c:v>1650.52307692308</c:v>
                </c:pt>
                <c:pt idx="1923">
                  <c:v>1650.52307692308</c:v>
                </c:pt>
                <c:pt idx="1924">
                  <c:v>1650.52307692308</c:v>
                </c:pt>
                <c:pt idx="1925">
                  <c:v>1650.52307692308</c:v>
                </c:pt>
                <c:pt idx="1926">
                  <c:v>1650.52307692308</c:v>
                </c:pt>
                <c:pt idx="1927">
                  <c:v>1650.52307692308</c:v>
                </c:pt>
                <c:pt idx="1928">
                  <c:v>1650.52307692308</c:v>
                </c:pt>
                <c:pt idx="1929">
                  <c:v>1650.52307692308</c:v>
                </c:pt>
                <c:pt idx="1930">
                  <c:v>1585.9461538461501</c:v>
                </c:pt>
                <c:pt idx="1931">
                  <c:v>1585.9461538461501</c:v>
                </c:pt>
                <c:pt idx="1932">
                  <c:v>1585.9461538461501</c:v>
                </c:pt>
                <c:pt idx="1933">
                  <c:v>1585.9461538461501</c:v>
                </c:pt>
                <c:pt idx="1934">
                  <c:v>1585.9461538461501</c:v>
                </c:pt>
                <c:pt idx="1935">
                  <c:v>1585.9461538461501</c:v>
                </c:pt>
                <c:pt idx="1936">
                  <c:v>1585.9461538461501</c:v>
                </c:pt>
                <c:pt idx="1937">
                  <c:v>1585.9461538461501</c:v>
                </c:pt>
                <c:pt idx="1938">
                  <c:v>1585.9461538461501</c:v>
                </c:pt>
                <c:pt idx="1939">
                  <c:v>1585.9461538461501</c:v>
                </c:pt>
                <c:pt idx="1940">
                  <c:v>1541.8538461538501</c:v>
                </c:pt>
                <c:pt idx="1941">
                  <c:v>1541.8538461538501</c:v>
                </c:pt>
                <c:pt idx="1942">
                  <c:v>1541.8538461538501</c:v>
                </c:pt>
                <c:pt idx="1943">
                  <c:v>1541.8538461538501</c:v>
                </c:pt>
                <c:pt idx="1944">
                  <c:v>1541.8538461538501</c:v>
                </c:pt>
                <c:pt idx="1945">
                  <c:v>1541.8538461538501</c:v>
                </c:pt>
                <c:pt idx="1946">
                  <c:v>1541.8538461538501</c:v>
                </c:pt>
                <c:pt idx="1947">
                  <c:v>1541.8538461538501</c:v>
                </c:pt>
                <c:pt idx="1948">
                  <c:v>1541.8538461538501</c:v>
                </c:pt>
                <c:pt idx="1949">
                  <c:v>1541.8538461538501</c:v>
                </c:pt>
                <c:pt idx="1950">
                  <c:v>1502.26923076923</c:v>
                </c:pt>
                <c:pt idx="1951">
                  <c:v>1502.26923076923</c:v>
                </c:pt>
                <c:pt idx="1952">
                  <c:v>1502.26923076923</c:v>
                </c:pt>
                <c:pt idx="1953">
                  <c:v>1502.26923076923</c:v>
                </c:pt>
                <c:pt idx="1954">
                  <c:v>1502.26923076923</c:v>
                </c:pt>
                <c:pt idx="1955">
                  <c:v>1502.26923076923</c:v>
                </c:pt>
                <c:pt idx="1956">
                  <c:v>1502.26923076923</c:v>
                </c:pt>
                <c:pt idx="1957">
                  <c:v>1502.26923076923</c:v>
                </c:pt>
                <c:pt idx="1958">
                  <c:v>1502.26923076923</c:v>
                </c:pt>
                <c:pt idx="1959">
                  <c:v>1502.26923076923</c:v>
                </c:pt>
                <c:pt idx="1960">
                  <c:v>1472.26923076923</c:v>
                </c:pt>
                <c:pt idx="1961">
                  <c:v>1472.26923076923</c:v>
                </c:pt>
                <c:pt idx="1962">
                  <c:v>1472.26923076923</c:v>
                </c:pt>
                <c:pt idx="1963">
                  <c:v>1472.26923076923</c:v>
                </c:pt>
                <c:pt idx="1964">
                  <c:v>1472.26923076923</c:v>
                </c:pt>
                <c:pt idx="1965">
                  <c:v>1472.26923076923</c:v>
                </c:pt>
                <c:pt idx="1966">
                  <c:v>1472.26923076923</c:v>
                </c:pt>
                <c:pt idx="1967">
                  <c:v>1472.26923076923</c:v>
                </c:pt>
                <c:pt idx="1968">
                  <c:v>1472.26923076923</c:v>
                </c:pt>
                <c:pt idx="1969">
                  <c:v>1472.26923076923</c:v>
                </c:pt>
                <c:pt idx="1970">
                  <c:v>1440.5769230769199</c:v>
                </c:pt>
                <c:pt idx="1971">
                  <c:v>1440.5769230769199</c:v>
                </c:pt>
                <c:pt idx="1972">
                  <c:v>1440.5769230769199</c:v>
                </c:pt>
                <c:pt idx="1973">
                  <c:v>1440.5769230769199</c:v>
                </c:pt>
                <c:pt idx="1974">
                  <c:v>1440.5769230769199</c:v>
                </c:pt>
                <c:pt idx="1975">
                  <c:v>1440.5769230769199</c:v>
                </c:pt>
                <c:pt idx="1976">
                  <c:v>1440.5769230769199</c:v>
                </c:pt>
                <c:pt idx="1977">
                  <c:v>1440.5769230769199</c:v>
                </c:pt>
                <c:pt idx="1978">
                  <c:v>1440.5769230769199</c:v>
                </c:pt>
                <c:pt idx="1979">
                  <c:v>1440.5769230769199</c:v>
                </c:pt>
                <c:pt idx="1980">
                  <c:v>1416.2846153846201</c:v>
                </c:pt>
                <c:pt idx="1981">
                  <c:v>1416.2846153846201</c:v>
                </c:pt>
                <c:pt idx="1982">
                  <c:v>1416.2846153846201</c:v>
                </c:pt>
                <c:pt idx="1983">
                  <c:v>1416.2846153846201</c:v>
                </c:pt>
                <c:pt idx="1984">
                  <c:v>1416.2846153846201</c:v>
                </c:pt>
                <c:pt idx="1985">
                  <c:v>1416.2846153846201</c:v>
                </c:pt>
                <c:pt idx="1986">
                  <c:v>1416.2846153846201</c:v>
                </c:pt>
                <c:pt idx="1987">
                  <c:v>1416.2846153846201</c:v>
                </c:pt>
                <c:pt idx="1988">
                  <c:v>1416.2846153846201</c:v>
                </c:pt>
                <c:pt idx="1989">
                  <c:v>1416.2846153846201</c:v>
                </c:pt>
                <c:pt idx="1990">
                  <c:v>1392.0076923076899</c:v>
                </c:pt>
                <c:pt idx="1991">
                  <c:v>1392.0076923076899</c:v>
                </c:pt>
                <c:pt idx="1992">
                  <c:v>1392.0076923076899</c:v>
                </c:pt>
                <c:pt idx="1993">
                  <c:v>1392.0076923076899</c:v>
                </c:pt>
                <c:pt idx="1994">
                  <c:v>1392.0076923076899</c:v>
                </c:pt>
                <c:pt idx="1995">
                  <c:v>1392.0076923076899</c:v>
                </c:pt>
                <c:pt idx="1996">
                  <c:v>1392.0076923076899</c:v>
                </c:pt>
                <c:pt idx="1997">
                  <c:v>1392.0076923076899</c:v>
                </c:pt>
                <c:pt idx="1998">
                  <c:v>1392.0076923076899</c:v>
                </c:pt>
                <c:pt idx="1999">
                  <c:v>1392.0076923076899</c:v>
                </c:pt>
                <c:pt idx="2000">
                  <c:v>1374.4</c:v>
                </c:pt>
                <c:pt idx="2001">
                  <c:v>1374.4</c:v>
                </c:pt>
                <c:pt idx="2002">
                  <c:v>1374.4</c:v>
                </c:pt>
                <c:pt idx="2003">
                  <c:v>1374.4</c:v>
                </c:pt>
                <c:pt idx="2004">
                  <c:v>1374.4</c:v>
                </c:pt>
                <c:pt idx="2005">
                  <c:v>1374.4</c:v>
                </c:pt>
                <c:pt idx="2006">
                  <c:v>1374.4</c:v>
                </c:pt>
                <c:pt idx="2007">
                  <c:v>1374.4</c:v>
                </c:pt>
                <c:pt idx="2008">
                  <c:v>1374.4</c:v>
                </c:pt>
                <c:pt idx="2009">
                  <c:v>1374.4</c:v>
                </c:pt>
                <c:pt idx="2010">
                  <c:v>1353.29230769231</c:v>
                </c:pt>
                <c:pt idx="2011">
                  <c:v>1353.29230769231</c:v>
                </c:pt>
                <c:pt idx="2012">
                  <c:v>1353.29230769231</c:v>
                </c:pt>
                <c:pt idx="2013">
                  <c:v>1353.29230769231</c:v>
                </c:pt>
                <c:pt idx="2014">
                  <c:v>1353.29230769231</c:v>
                </c:pt>
                <c:pt idx="2015">
                  <c:v>1353.29230769231</c:v>
                </c:pt>
                <c:pt idx="2016">
                  <c:v>1353.29230769231</c:v>
                </c:pt>
                <c:pt idx="2017">
                  <c:v>1353.29230769231</c:v>
                </c:pt>
                <c:pt idx="2018">
                  <c:v>1353.29230769231</c:v>
                </c:pt>
                <c:pt idx="2019">
                  <c:v>1353.29230769231</c:v>
                </c:pt>
                <c:pt idx="2020">
                  <c:v>1314.2846153846201</c:v>
                </c:pt>
                <c:pt idx="2021">
                  <c:v>1314.2846153846201</c:v>
                </c:pt>
                <c:pt idx="2022">
                  <c:v>1314.2846153846201</c:v>
                </c:pt>
                <c:pt idx="2023">
                  <c:v>1314.2846153846201</c:v>
                </c:pt>
                <c:pt idx="2024">
                  <c:v>1314.2846153846201</c:v>
                </c:pt>
                <c:pt idx="2025">
                  <c:v>1314.2846153846201</c:v>
                </c:pt>
                <c:pt idx="2026">
                  <c:v>1314.2846153846201</c:v>
                </c:pt>
                <c:pt idx="2027">
                  <c:v>1314.2846153846201</c:v>
                </c:pt>
                <c:pt idx="2028">
                  <c:v>1314.2846153846201</c:v>
                </c:pt>
                <c:pt idx="2029">
                  <c:v>1314.2846153846201</c:v>
                </c:pt>
                <c:pt idx="2030">
                  <c:v>1293.5</c:v>
                </c:pt>
                <c:pt idx="2031">
                  <c:v>1293.5</c:v>
                </c:pt>
                <c:pt idx="2032">
                  <c:v>1293.5</c:v>
                </c:pt>
                <c:pt idx="2033">
                  <c:v>1293.5</c:v>
                </c:pt>
                <c:pt idx="2034">
                  <c:v>1293.5</c:v>
                </c:pt>
                <c:pt idx="2035">
                  <c:v>1293.5</c:v>
                </c:pt>
                <c:pt idx="2036">
                  <c:v>1293.5</c:v>
                </c:pt>
                <c:pt idx="2037">
                  <c:v>1293.5</c:v>
                </c:pt>
                <c:pt idx="2038">
                  <c:v>1293.5</c:v>
                </c:pt>
                <c:pt idx="2039">
                  <c:v>1293.5</c:v>
                </c:pt>
                <c:pt idx="2040">
                  <c:v>1259.61538461539</c:v>
                </c:pt>
                <c:pt idx="2041">
                  <c:v>1259.61538461539</c:v>
                </c:pt>
                <c:pt idx="2042">
                  <c:v>1259.61538461539</c:v>
                </c:pt>
                <c:pt idx="2043">
                  <c:v>1259.61538461539</c:v>
                </c:pt>
                <c:pt idx="2044">
                  <c:v>1259.61538461539</c:v>
                </c:pt>
                <c:pt idx="2045">
                  <c:v>1259.61538461539</c:v>
                </c:pt>
                <c:pt idx="2046">
                  <c:v>1259.61538461539</c:v>
                </c:pt>
                <c:pt idx="2047">
                  <c:v>1259.61538461539</c:v>
                </c:pt>
                <c:pt idx="2048">
                  <c:v>1259.61538461539</c:v>
                </c:pt>
                <c:pt idx="2049">
                  <c:v>1259.61538461539</c:v>
                </c:pt>
                <c:pt idx="2050">
                  <c:v>1246.82307692308</c:v>
                </c:pt>
                <c:pt idx="2051">
                  <c:v>1246.82307692308</c:v>
                </c:pt>
                <c:pt idx="2052">
                  <c:v>1246.82307692308</c:v>
                </c:pt>
                <c:pt idx="2053">
                  <c:v>1246.82307692308</c:v>
                </c:pt>
                <c:pt idx="2054">
                  <c:v>1246.82307692308</c:v>
                </c:pt>
                <c:pt idx="2055">
                  <c:v>1246.82307692308</c:v>
                </c:pt>
                <c:pt idx="2056">
                  <c:v>1246.82307692308</c:v>
                </c:pt>
                <c:pt idx="2057">
                  <c:v>1246.82307692308</c:v>
                </c:pt>
                <c:pt idx="2058">
                  <c:v>1246.82307692308</c:v>
                </c:pt>
                <c:pt idx="2059">
                  <c:v>1246.82307692308</c:v>
                </c:pt>
                <c:pt idx="2060">
                  <c:v>1228.6461538461499</c:v>
                </c:pt>
                <c:pt idx="2061">
                  <c:v>1228.6461538461499</c:v>
                </c:pt>
                <c:pt idx="2062">
                  <c:v>1228.6461538461499</c:v>
                </c:pt>
                <c:pt idx="2063">
                  <c:v>1228.6461538461499</c:v>
                </c:pt>
                <c:pt idx="2064">
                  <c:v>1228.6461538461499</c:v>
                </c:pt>
                <c:pt idx="2065">
                  <c:v>1228.6461538461499</c:v>
                </c:pt>
                <c:pt idx="2066">
                  <c:v>1228.6461538461499</c:v>
                </c:pt>
                <c:pt idx="2067">
                  <c:v>1228.6461538461499</c:v>
                </c:pt>
                <c:pt idx="2068">
                  <c:v>1228.6461538461499</c:v>
                </c:pt>
                <c:pt idx="2069">
                  <c:v>1228.6461538461499</c:v>
                </c:pt>
                <c:pt idx="2070">
                  <c:v>1215.9384615384599</c:v>
                </c:pt>
                <c:pt idx="2071">
                  <c:v>1215.9384615384599</c:v>
                </c:pt>
                <c:pt idx="2072">
                  <c:v>1215.9384615384599</c:v>
                </c:pt>
                <c:pt idx="2073">
                  <c:v>1215.9384615384599</c:v>
                </c:pt>
                <c:pt idx="2074">
                  <c:v>1215.9384615384599</c:v>
                </c:pt>
                <c:pt idx="2075">
                  <c:v>1215.9384615384599</c:v>
                </c:pt>
                <c:pt idx="2076">
                  <c:v>1215.9384615384599</c:v>
                </c:pt>
                <c:pt idx="2077">
                  <c:v>1215.9384615384599</c:v>
                </c:pt>
                <c:pt idx="2078">
                  <c:v>1215.9384615384599</c:v>
                </c:pt>
                <c:pt idx="2079">
                  <c:v>1215.9384615384599</c:v>
                </c:pt>
                <c:pt idx="2080">
                  <c:v>1203.9923076923101</c:v>
                </c:pt>
                <c:pt idx="2081">
                  <c:v>1203.9923076923101</c:v>
                </c:pt>
                <c:pt idx="2082">
                  <c:v>1203.9923076923101</c:v>
                </c:pt>
                <c:pt idx="2083">
                  <c:v>1203.9923076923101</c:v>
                </c:pt>
                <c:pt idx="2084">
                  <c:v>1203.9923076923101</c:v>
                </c:pt>
                <c:pt idx="2085">
                  <c:v>1203.9923076923101</c:v>
                </c:pt>
                <c:pt idx="2086">
                  <c:v>1203.9923076923101</c:v>
                </c:pt>
                <c:pt idx="2087">
                  <c:v>1203.9923076923101</c:v>
                </c:pt>
                <c:pt idx="2088">
                  <c:v>1203.9923076923101</c:v>
                </c:pt>
                <c:pt idx="2089">
                  <c:v>1203.9923076923101</c:v>
                </c:pt>
                <c:pt idx="2090">
                  <c:v>1199.13846153846</c:v>
                </c:pt>
                <c:pt idx="2091">
                  <c:v>1199.13846153846</c:v>
                </c:pt>
                <c:pt idx="2092">
                  <c:v>1199.13846153846</c:v>
                </c:pt>
                <c:pt idx="2093">
                  <c:v>1199.13846153846</c:v>
                </c:pt>
                <c:pt idx="2094">
                  <c:v>1199.13846153846</c:v>
                </c:pt>
                <c:pt idx="2095">
                  <c:v>1199.13846153846</c:v>
                </c:pt>
                <c:pt idx="2096">
                  <c:v>1199.13846153846</c:v>
                </c:pt>
                <c:pt idx="2097">
                  <c:v>1199.13846153846</c:v>
                </c:pt>
                <c:pt idx="2098">
                  <c:v>1199.13846153846</c:v>
                </c:pt>
                <c:pt idx="2099">
                  <c:v>1199.13846153846</c:v>
                </c:pt>
                <c:pt idx="2100">
                  <c:v>1189.2</c:v>
                </c:pt>
                <c:pt idx="2101">
                  <c:v>1189.2</c:v>
                </c:pt>
                <c:pt idx="2102">
                  <c:v>1189.2</c:v>
                </c:pt>
                <c:pt idx="2103">
                  <c:v>1189.2</c:v>
                </c:pt>
                <c:pt idx="2104">
                  <c:v>1189.2</c:v>
                </c:pt>
                <c:pt idx="2105">
                  <c:v>1189.2</c:v>
                </c:pt>
                <c:pt idx="2106">
                  <c:v>1189.2</c:v>
                </c:pt>
                <c:pt idx="2107">
                  <c:v>1189.2</c:v>
                </c:pt>
                <c:pt idx="2108">
                  <c:v>1189.2</c:v>
                </c:pt>
                <c:pt idx="2109">
                  <c:v>1189.2</c:v>
                </c:pt>
                <c:pt idx="2110">
                  <c:v>1181.6923076923099</c:v>
                </c:pt>
                <c:pt idx="2111">
                  <c:v>1181.6923076923099</c:v>
                </c:pt>
                <c:pt idx="2112">
                  <c:v>1181.6923076923099</c:v>
                </c:pt>
                <c:pt idx="2113">
                  <c:v>1181.6923076923099</c:v>
                </c:pt>
                <c:pt idx="2114">
                  <c:v>1181.6923076923099</c:v>
                </c:pt>
                <c:pt idx="2115">
                  <c:v>1181.6923076923099</c:v>
                </c:pt>
                <c:pt idx="2116">
                  <c:v>1181.6923076923099</c:v>
                </c:pt>
                <c:pt idx="2117">
                  <c:v>1181.6923076923099</c:v>
                </c:pt>
                <c:pt idx="2118">
                  <c:v>1181.6923076923099</c:v>
                </c:pt>
                <c:pt idx="2119">
                  <c:v>1181.6923076923099</c:v>
                </c:pt>
                <c:pt idx="2120">
                  <c:v>1175.88461538462</c:v>
                </c:pt>
                <c:pt idx="2121">
                  <c:v>1175.88461538462</c:v>
                </c:pt>
                <c:pt idx="2122">
                  <c:v>1175.88461538462</c:v>
                </c:pt>
                <c:pt idx="2123">
                  <c:v>1175.88461538462</c:v>
                </c:pt>
                <c:pt idx="2124">
                  <c:v>1175.88461538462</c:v>
                </c:pt>
                <c:pt idx="2125">
                  <c:v>1175.88461538462</c:v>
                </c:pt>
                <c:pt idx="2126">
                  <c:v>1175.88461538462</c:v>
                </c:pt>
                <c:pt idx="2127">
                  <c:v>1175.88461538462</c:v>
                </c:pt>
                <c:pt idx="2128">
                  <c:v>1175.88461538462</c:v>
                </c:pt>
                <c:pt idx="2129">
                  <c:v>1175.88461538462</c:v>
                </c:pt>
                <c:pt idx="2130">
                  <c:v>1166.75384615385</c:v>
                </c:pt>
                <c:pt idx="2131">
                  <c:v>1166.75384615385</c:v>
                </c:pt>
                <c:pt idx="2132">
                  <c:v>1166.75384615385</c:v>
                </c:pt>
                <c:pt idx="2133">
                  <c:v>1166.75384615385</c:v>
                </c:pt>
                <c:pt idx="2134">
                  <c:v>1166.75384615385</c:v>
                </c:pt>
                <c:pt idx="2135">
                  <c:v>1166.75384615385</c:v>
                </c:pt>
                <c:pt idx="2136">
                  <c:v>1166.75384615385</c:v>
                </c:pt>
                <c:pt idx="2137">
                  <c:v>1166.75384615385</c:v>
                </c:pt>
                <c:pt idx="2138">
                  <c:v>1166.75384615385</c:v>
                </c:pt>
                <c:pt idx="2139">
                  <c:v>1166.75384615385</c:v>
                </c:pt>
                <c:pt idx="2140">
                  <c:v>1157.25384615385</c:v>
                </c:pt>
                <c:pt idx="2141">
                  <c:v>1157.25384615385</c:v>
                </c:pt>
                <c:pt idx="2142">
                  <c:v>1157.25384615385</c:v>
                </c:pt>
                <c:pt idx="2143">
                  <c:v>1157.25384615385</c:v>
                </c:pt>
                <c:pt idx="2144">
                  <c:v>1157.25384615385</c:v>
                </c:pt>
                <c:pt idx="2145">
                  <c:v>1157.25384615385</c:v>
                </c:pt>
                <c:pt idx="2146">
                  <c:v>1157.25384615385</c:v>
                </c:pt>
                <c:pt idx="2147">
                  <c:v>1157.25384615385</c:v>
                </c:pt>
                <c:pt idx="2148">
                  <c:v>1157.25384615385</c:v>
                </c:pt>
                <c:pt idx="2149">
                  <c:v>1157.25384615385</c:v>
                </c:pt>
                <c:pt idx="2150">
                  <c:v>1049.59230769231</c:v>
                </c:pt>
                <c:pt idx="2151">
                  <c:v>1049.59230769231</c:v>
                </c:pt>
                <c:pt idx="2152">
                  <c:v>1049.59230769231</c:v>
                </c:pt>
                <c:pt idx="2153">
                  <c:v>1049.59230769231</c:v>
                </c:pt>
                <c:pt idx="2154">
                  <c:v>1049.59230769231</c:v>
                </c:pt>
                <c:pt idx="2155">
                  <c:v>1049.59230769231</c:v>
                </c:pt>
                <c:pt idx="2156">
                  <c:v>1049.59230769231</c:v>
                </c:pt>
                <c:pt idx="2157">
                  <c:v>1049.59230769231</c:v>
                </c:pt>
                <c:pt idx="2158">
                  <c:v>1049.59230769231</c:v>
                </c:pt>
                <c:pt idx="2159">
                  <c:v>1049.59230769231</c:v>
                </c:pt>
                <c:pt idx="2160">
                  <c:v>1044.9923076923101</c:v>
                </c:pt>
                <c:pt idx="2161">
                  <c:v>1044.9923076923101</c:v>
                </c:pt>
                <c:pt idx="2162">
                  <c:v>1044.9923076923101</c:v>
                </c:pt>
                <c:pt idx="2163">
                  <c:v>1044.9923076923101</c:v>
                </c:pt>
                <c:pt idx="2164">
                  <c:v>1044.9923076923101</c:v>
                </c:pt>
                <c:pt idx="2165">
                  <c:v>1044.9923076923101</c:v>
                </c:pt>
                <c:pt idx="2166">
                  <c:v>1044.9923076923101</c:v>
                </c:pt>
                <c:pt idx="2167">
                  <c:v>1044.9923076923101</c:v>
                </c:pt>
                <c:pt idx="2168">
                  <c:v>1044.9923076923101</c:v>
                </c:pt>
                <c:pt idx="2169">
                  <c:v>1044.9923076923101</c:v>
                </c:pt>
                <c:pt idx="2170">
                  <c:v>925.90769230769195</c:v>
                </c:pt>
                <c:pt idx="2171">
                  <c:v>925.90769230769195</c:v>
                </c:pt>
                <c:pt idx="2172">
                  <c:v>925.90769230769195</c:v>
                </c:pt>
                <c:pt idx="2173">
                  <c:v>925.90769230769195</c:v>
                </c:pt>
                <c:pt idx="2174">
                  <c:v>925.90769230769195</c:v>
                </c:pt>
                <c:pt idx="2175">
                  <c:v>925.90769230769195</c:v>
                </c:pt>
                <c:pt idx="2176">
                  <c:v>925.90769230769195</c:v>
                </c:pt>
                <c:pt idx="2177">
                  <c:v>925.90769230769195</c:v>
                </c:pt>
                <c:pt idx="2178">
                  <c:v>925.90769230769195</c:v>
                </c:pt>
                <c:pt idx="2179">
                  <c:v>925.90769230769195</c:v>
                </c:pt>
                <c:pt idx="2180">
                  <c:v>919.66153846153804</c:v>
                </c:pt>
                <c:pt idx="2181">
                  <c:v>919.66153846153804</c:v>
                </c:pt>
                <c:pt idx="2182">
                  <c:v>919.66153846153804</c:v>
                </c:pt>
                <c:pt idx="2183">
                  <c:v>919.66153846153804</c:v>
                </c:pt>
                <c:pt idx="2184">
                  <c:v>919.66153846153804</c:v>
                </c:pt>
                <c:pt idx="2185">
                  <c:v>919.66153846153804</c:v>
                </c:pt>
                <c:pt idx="2186">
                  <c:v>919.66153846153804</c:v>
                </c:pt>
                <c:pt idx="2187">
                  <c:v>919.66153846153804</c:v>
                </c:pt>
                <c:pt idx="2188">
                  <c:v>919.66153846153804</c:v>
                </c:pt>
                <c:pt idx="2189">
                  <c:v>919.66153846153804</c:v>
                </c:pt>
                <c:pt idx="2190">
                  <c:v>828.37692307692305</c:v>
                </c:pt>
                <c:pt idx="2191">
                  <c:v>828.37692307692305</c:v>
                </c:pt>
                <c:pt idx="2192">
                  <c:v>828.37692307692305</c:v>
                </c:pt>
                <c:pt idx="2193">
                  <c:v>828.37692307692305</c:v>
                </c:pt>
                <c:pt idx="2194">
                  <c:v>828.37692307692305</c:v>
                </c:pt>
                <c:pt idx="2195">
                  <c:v>828.37692307692305</c:v>
                </c:pt>
                <c:pt idx="2196">
                  <c:v>828.37692307692305</c:v>
                </c:pt>
                <c:pt idx="2197">
                  <c:v>828.37692307692305</c:v>
                </c:pt>
                <c:pt idx="2198">
                  <c:v>828.37692307692305</c:v>
                </c:pt>
                <c:pt idx="2199">
                  <c:v>828.37692307692305</c:v>
                </c:pt>
                <c:pt idx="2200">
                  <c:v>820.35384615384601</c:v>
                </c:pt>
                <c:pt idx="2201">
                  <c:v>820.35384615384601</c:v>
                </c:pt>
                <c:pt idx="2202">
                  <c:v>820.35384615384601</c:v>
                </c:pt>
                <c:pt idx="2203">
                  <c:v>820.35384615384601</c:v>
                </c:pt>
                <c:pt idx="2204">
                  <c:v>820.35384615384601</c:v>
                </c:pt>
                <c:pt idx="2205">
                  <c:v>820.35384615384601</c:v>
                </c:pt>
                <c:pt idx="2206">
                  <c:v>820.35384615384601</c:v>
                </c:pt>
                <c:pt idx="2207">
                  <c:v>820.35384615384601</c:v>
                </c:pt>
                <c:pt idx="2208">
                  <c:v>820.35384615384601</c:v>
                </c:pt>
                <c:pt idx="2209">
                  <c:v>820.35384615384601</c:v>
                </c:pt>
                <c:pt idx="2210">
                  <c:v>742.93076923076899</c:v>
                </c:pt>
                <c:pt idx="2211">
                  <c:v>742.93076923076899</c:v>
                </c:pt>
                <c:pt idx="2212">
                  <c:v>742.93076923076899</c:v>
                </c:pt>
                <c:pt idx="2213">
                  <c:v>742.93076923076899</c:v>
                </c:pt>
                <c:pt idx="2214">
                  <c:v>742.93076923076899</c:v>
                </c:pt>
                <c:pt idx="2215">
                  <c:v>742.93076923076899</c:v>
                </c:pt>
                <c:pt idx="2216">
                  <c:v>742.93076923076899</c:v>
                </c:pt>
                <c:pt idx="2217">
                  <c:v>742.93076923076899</c:v>
                </c:pt>
                <c:pt idx="2218">
                  <c:v>742.93076923076899</c:v>
                </c:pt>
                <c:pt idx="2219">
                  <c:v>742.93076923076899</c:v>
                </c:pt>
                <c:pt idx="2220">
                  <c:v>735.276923076922</c:v>
                </c:pt>
                <c:pt idx="2221">
                  <c:v>735.276923076922</c:v>
                </c:pt>
                <c:pt idx="2222">
                  <c:v>735.276923076922</c:v>
                </c:pt>
                <c:pt idx="2223">
                  <c:v>735.276923076922</c:v>
                </c:pt>
                <c:pt idx="2224">
                  <c:v>735.276923076922</c:v>
                </c:pt>
                <c:pt idx="2225">
                  <c:v>735.276923076922</c:v>
                </c:pt>
                <c:pt idx="2226">
                  <c:v>735.276923076922</c:v>
                </c:pt>
                <c:pt idx="2227">
                  <c:v>735.276923076922</c:v>
                </c:pt>
                <c:pt idx="2228">
                  <c:v>735.276923076922</c:v>
                </c:pt>
                <c:pt idx="2229">
                  <c:v>735.276923076922</c:v>
                </c:pt>
                <c:pt idx="2230">
                  <c:v>657.99230769230701</c:v>
                </c:pt>
                <c:pt idx="2231">
                  <c:v>657.99230769230701</c:v>
                </c:pt>
                <c:pt idx="2232">
                  <c:v>657.99230769230701</c:v>
                </c:pt>
                <c:pt idx="2233">
                  <c:v>657.99230769230701</c:v>
                </c:pt>
                <c:pt idx="2234">
                  <c:v>657.99230769230701</c:v>
                </c:pt>
                <c:pt idx="2235">
                  <c:v>657.99230769230701</c:v>
                </c:pt>
                <c:pt idx="2236">
                  <c:v>657.99230769230701</c:v>
                </c:pt>
                <c:pt idx="2237">
                  <c:v>657.99230769230701</c:v>
                </c:pt>
                <c:pt idx="2238">
                  <c:v>657.99230769230701</c:v>
                </c:pt>
                <c:pt idx="2239">
                  <c:v>657.99230769230701</c:v>
                </c:pt>
                <c:pt idx="2240">
                  <c:v>648.56153846153802</c:v>
                </c:pt>
                <c:pt idx="2241">
                  <c:v>648.56153846153802</c:v>
                </c:pt>
                <c:pt idx="2242">
                  <c:v>648.56153846153802</c:v>
                </c:pt>
                <c:pt idx="2243">
                  <c:v>648.56153846153802</c:v>
                </c:pt>
                <c:pt idx="2244">
                  <c:v>648.56153846153802</c:v>
                </c:pt>
                <c:pt idx="2245">
                  <c:v>648.56153846153802</c:v>
                </c:pt>
                <c:pt idx="2246">
                  <c:v>648.56153846153802</c:v>
                </c:pt>
                <c:pt idx="2247">
                  <c:v>648.56153846153802</c:v>
                </c:pt>
                <c:pt idx="2248">
                  <c:v>648.56153846153802</c:v>
                </c:pt>
                <c:pt idx="2249">
                  <c:v>648.56153846153802</c:v>
                </c:pt>
                <c:pt idx="2250">
                  <c:v>577.02307692307704</c:v>
                </c:pt>
                <c:pt idx="2251">
                  <c:v>577.02307692307704</c:v>
                </c:pt>
                <c:pt idx="2252">
                  <c:v>577.02307692307704</c:v>
                </c:pt>
                <c:pt idx="2253">
                  <c:v>577.02307692307704</c:v>
                </c:pt>
                <c:pt idx="2254">
                  <c:v>577.02307692307704</c:v>
                </c:pt>
                <c:pt idx="2255">
                  <c:v>577.02307692307704</c:v>
                </c:pt>
                <c:pt idx="2256">
                  <c:v>577.02307692307704</c:v>
                </c:pt>
                <c:pt idx="2257">
                  <c:v>577.02307692307704</c:v>
                </c:pt>
                <c:pt idx="2258">
                  <c:v>577.02307692307704</c:v>
                </c:pt>
                <c:pt idx="2259">
                  <c:v>577.02307692307704</c:v>
                </c:pt>
                <c:pt idx="2260">
                  <c:v>569.74615384615402</c:v>
                </c:pt>
                <c:pt idx="2261">
                  <c:v>569.74615384615402</c:v>
                </c:pt>
                <c:pt idx="2262">
                  <c:v>569.74615384615402</c:v>
                </c:pt>
                <c:pt idx="2263">
                  <c:v>569.74615384615402</c:v>
                </c:pt>
                <c:pt idx="2264">
                  <c:v>569.74615384615402</c:v>
                </c:pt>
                <c:pt idx="2265">
                  <c:v>569.74615384615402</c:v>
                </c:pt>
                <c:pt idx="2266">
                  <c:v>569.74615384615402</c:v>
                </c:pt>
                <c:pt idx="2267">
                  <c:v>569.74615384615402</c:v>
                </c:pt>
                <c:pt idx="2268">
                  <c:v>569.74615384615402</c:v>
                </c:pt>
                <c:pt idx="2269">
                  <c:v>569.74615384615402</c:v>
                </c:pt>
                <c:pt idx="2270">
                  <c:v>495.58461538461501</c:v>
                </c:pt>
                <c:pt idx="2271">
                  <c:v>495.58461538461501</c:v>
                </c:pt>
                <c:pt idx="2272">
                  <c:v>495.58461538461501</c:v>
                </c:pt>
                <c:pt idx="2273">
                  <c:v>495.58461538461501</c:v>
                </c:pt>
                <c:pt idx="2274">
                  <c:v>495.58461538461501</c:v>
                </c:pt>
                <c:pt idx="2275">
                  <c:v>495.58461538461501</c:v>
                </c:pt>
                <c:pt idx="2276">
                  <c:v>495.58461538461501</c:v>
                </c:pt>
                <c:pt idx="2277">
                  <c:v>495.58461538461501</c:v>
                </c:pt>
                <c:pt idx="2278">
                  <c:v>495.58461538461501</c:v>
                </c:pt>
                <c:pt idx="2279">
                  <c:v>495.58461538461501</c:v>
                </c:pt>
                <c:pt idx="2280">
                  <c:v>484.72307692307697</c:v>
                </c:pt>
                <c:pt idx="2281">
                  <c:v>484.72307692307697</c:v>
                </c:pt>
                <c:pt idx="2282">
                  <c:v>484.72307692307697</c:v>
                </c:pt>
                <c:pt idx="2283">
                  <c:v>484.72307692307697</c:v>
                </c:pt>
                <c:pt idx="2284">
                  <c:v>484.72307692307697</c:v>
                </c:pt>
                <c:pt idx="2285">
                  <c:v>484.72307692307697</c:v>
                </c:pt>
                <c:pt idx="2286">
                  <c:v>484.72307692307697</c:v>
                </c:pt>
                <c:pt idx="2287">
                  <c:v>484.72307692307697</c:v>
                </c:pt>
                <c:pt idx="2288">
                  <c:v>484.72307692307697</c:v>
                </c:pt>
                <c:pt idx="2289">
                  <c:v>484.72307692307697</c:v>
                </c:pt>
                <c:pt idx="2290">
                  <c:v>410.21538461538501</c:v>
                </c:pt>
                <c:pt idx="2291">
                  <c:v>410.21538461538501</c:v>
                </c:pt>
                <c:pt idx="2292">
                  <c:v>410.21538461538501</c:v>
                </c:pt>
                <c:pt idx="2293">
                  <c:v>410.21538461538501</c:v>
                </c:pt>
                <c:pt idx="2294">
                  <c:v>410.21538461538501</c:v>
                </c:pt>
                <c:pt idx="2295">
                  <c:v>410.21538461538501</c:v>
                </c:pt>
                <c:pt idx="2296">
                  <c:v>410.21538461538501</c:v>
                </c:pt>
                <c:pt idx="2297">
                  <c:v>410.21538461538501</c:v>
                </c:pt>
                <c:pt idx="2298">
                  <c:v>410.21538461538501</c:v>
                </c:pt>
                <c:pt idx="2299">
                  <c:v>410.21538461538501</c:v>
                </c:pt>
                <c:pt idx="2300">
                  <c:v>396.49230769230797</c:v>
                </c:pt>
                <c:pt idx="2301">
                  <c:v>396.49230769230797</c:v>
                </c:pt>
                <c:pt idx="2302">
                  <c:v>396.49230769230797</c:v>
                </c:pt>
                <c:pt idx="2303">
                  <c:v>396.49230769230797</c:v>
                </c:pt>
                <c:pt idx="2304">
                  <c:v>396.49230769230797</c:v>
                </c:pt>
                <c:pt idx="2305">
                  <c:v>396.49230769230797</c:v>
                </c:pt>
                <c:pt idx="2306">
                  <c:v>396.49230769230797</c:v>
                </c:pt>
                <c:pt idx="2307">
                  <c:v>396.49230769230797</c:v>
                </c:pt>
                <c:pt idx="2308">
                  <c:v>396.49230769230797</c:v>
                </c:pt>
                <c:pt idx="2309">
                  <c:v>396.49230769230797</c:v>
                </c:pt>
                <c:pt idx="2310">
                  <c:v>336.03076923076901</c:v>
                </c:pt>
                <c:pt idx="2311">
                  <c:v>336.03076923076901</c:v>
                </c:pt>
                <c:pt idx="2312">
                  <c:v>336.03076923076901</c:v>
                </c:pt>
                <c:pt idx="2313">
                  <c:v>336.03076923076901</c:v>
                </c:pt>
                <c:pt idx="2314">
                  <c:v>336.03076923076901</c:v>
                </c:pt>
                <c:pt idx="2315">
                  <c:v>336.03076923076901</c:v>
                </c:pt>
                <c:pt idx="2316">
                  <c:v>336.03076923076901</c:v>
                </c:pt>
                <c:pt idx="2317">
                  <c:v>336.03076923076901</c:v>
                </c:pt>
                <c:pt idx="2318">
                  <c:v>336.03076923076901</c:v>
                </c:pt>
                <c:pt idx="2319">
                  <c:v>336.03076923076901</c:v>
                </c:pt>
                <c:pt idx="2320">
                  <c:v>336.03076923076901</c:v>
                </c:pt>
                <c:pt idx="2321">
                  <c:v>336.03076923076901</c:v>
                </c:pt>
                <c:pt idx="2322">
                  <c:v>336.03076923076901</c:v>
                </c:pt>
                <c:pt idx="2323">
                  <c:v>336.03076923076901</c:v>
                </c:pt>
                <c:pt idx="2324">
                  <c:v>336.03076923076901</c:v>
                </c:pt>
                <c:pt idx="2325">
                  <c:v>336.03076923076901</c:v>
                </c:pt>
                <c:pt idx="2326">
                  <c:v>336.03076923076901</c:v>
                </c:pt>
                <c:pt idx="2327">
                  <c:v>336.03076923076901</c:v>
                </c:pt>
                <c:pt idx="2328">
                  <c:v>336.03076923076901</c:v>
                </c:pt>
                <c:pt idx="2329">
                  <c:v>336.03076923076901</c:v>
                </c:pt>
                <c:pt idx="2330">
                  <c:v>266.37692307692299</c:v>
                </c:pt>
                <c:pt idx="2331">
                  <c:v>266.37692307692299</c:v>
                </c:pt>
                <c:pt idx="2332">
                  <c:v>266.37692307692299</c:v>
                </c:pt>
                <c:pt idx="2333">
                  <c:v>266.37692307692299</c:v>
                </c:pt>
                <c:pt idx="2334">
                  <c:v>266.37692307692299</c:v>
                </c:pt>
                <c:pt idx="2335">
                  <c:v>266.37692307692299</c:v>
                </c:pt>
                <c:pt idx="2336">
                  <c:v>266.37692307692299</c:v>
                </c:pt>
                <c:pt idx="2337">
                  <c:v>266.37692307692299</c:v>
                </c:pt>
                <c:pt idx="2338">
                  <c:v>266.37692307692299</c:v>
                </c:pt>
                <c:pt idx="2339">
                  <c:v>266.37692307692299</c:v>
                </c:pt>
                <c:pt idx="2340">
                  <c:v>266.37692307692299</c:v>
                </c:pt>
                <c:pt idx="2341">
                  <c:v>266.37692307692299</c:v>
                </c:pt>
                <c:pt idx="2342">
                  <c:v>266.37692307692299</c:v>
                </c:pt>
                <c:pt idx="2343">
                  <c:v>266.37692307692299</c:v>
                </c:pt>
                <c:pt idx="2344">
                  <c:v>266.37692307692299</c:v>
                </c:pt>
                <c:pt idx="2345">
                  <c:v>266.37692307692299</c:v>
                </c:pt>
                <c:pt idx="2346">
                  <c:v>266.37692307692299</c:v>
                </c:pt>
                <c:pt idx="2347">
                  <c:v>266.37692307692299</c:v>
                </c:pt>
                <c:pt idx="2348">
                  <c:v>266.37692307692299</c:v>
                </c:pt>
                <c:pt idx="2349">
                  <c:v>266.37692307692299</c:v>
                </c:pt>
                <c:pt idx="2350">
                  <c:v>214.33076923076899</c:v>
                </c:pt>
                <c:pt idx="2351">
                  <c:v>214.33076923076899</c:v>
                </c:pt>
                <c:pt idx="2352">
                  <c:v>214.33076923076899</c:v>
                </c:pt>
                <c:pt idx="2353">
                  <c:v>214.33076923076899</c:v>
                </c:pt>
                <c:pt idx="2354">
                  <c:v>214.33076923076899</c:v>
                </c:pt>
                <c:pt idx="2355">
                  <c:v>214.33076923076899</c:v>
                </c:pt>
                <c:pt idx="2356">
                  <c:v>214.33076923076899</c:v>
                </c:pt>
                <c:pt idx="2357">
                  <c:v>214.33076923076899</c:v>
                </c:pt>
                <c:pt idx="2358">
                  <c:v>214.33076923076899</c:v>
                </c:pt>
                <c:pt idx="2359">
                  <c:v>214.33076923076899</c:v>
                </c:pt>
                <c:pt idx="2360">
                  <c:v>214.33076923076899</c:v>
                </c:pt>
                <c:pt idx="2361">
                  <c:v>214.33076923076899</c:v>
                </c:pt>
                <c:pt idx="2362">
                  <c:v>214.33076923076899</c:v>
                </c:pt>
                <c:pt idx="2363">
                  <c:v>214.33076923076899</c:v>
                </c:pt>
                <c:pt idx="2364">
                  <c:v>214.33076923076899</c:v>
                </c:pt>
                <c:pt idx="2365">
                  <c:v>214.33076923076899</c:v>
                </c:pt>
                <c:pt idx="2366">
                  <c:v>214.33076923076899</c:v>
                </c:pt>
                <c:pt idx="2367">
                  <c:v>214.33076923076899</c:v>
                </c:pt>
                <c:pt idx="2368">
                  <c:v>214.33076923076899</c:v>
                </c:pt>
                <c:pt idx="2369">
                  <c:v>214.33076923076899</c:v>
                </c:pt>
                <c:pt idx="2370">
                  <c:v>154.88461538461499</c:v>
                </c:pt>
                <c:pt idx="2371">
                  <c:v>154.88461538461499</c:v>
                </c:pt>
                <c:pt idx="2372">
                  <c:v>154.88461538461499</c:v>
                </c:pt>
                <c:pt idx="2373">
                  <c:v>154.88461538461499</c:v>
                </c:pt>
                <c:pt idx="2374">
                  <c:v>154.88461538461499</c:v>
                </c:pt>
                <c:pt idx="2375">
                  <c:v>154.88461538461499</c:v>
                </c:pt>
                <c:pt idx="2376">
                  <c:v>154.88461538461499</c:v>
                </c:pt>
                <c:pt idx="2377">
                  <c:v>154.88461538461499</c:v>
                </c:pt>
                <c:pt idx="2378">
                  <c:v>154.88461538461499</c:v>
                </c:pt>
                <c:pt idx="2379">
                  <c:v>154.88461538461499</c:v>
                </c:pt>
                <c:pt idx="2380">
                  <c:v>154.88461538461499</c:v>
                </c:pt>
                <c:pt idx="2381">
                  <c:v>154.88461538461499</c:v>
                </c:pt>
                <c:pt idx="2382">
                  <c:v>154.88461538461499</c:v>
                </c:pt>
                <c:pt idx="2383">
                  <c:v>154.88461538461499</c:v>
                </c:pt>
                <c:pt idx="2384">
                  <c:v>154.88461538461499</c:v>
                </c:pt>
                <c:pt idx="2385">
                  <c:v>154.88461538461499</c:v>
                </c:pt>
                <c:pt idx="2386">
                  <c:v>154.88461538461499</c:v>
                </c:pt>
                <c:pt idx="2387">
                  <c:v>154.88461538461499</c:v>
                </c:pt>
                <c:pt idx="2388">
                  <c:v>154.88461538461499</c:v>
                </c:pt>
                <c:pt idx="2389">
                  <c:v>154.88461538461499</c:v>
                </c:pt>
                <c:pt idx="2390">
                  <c:v>96.384615384615401</c:v>
                </c:pt>
                <c:pt idx="2391">
                  <c:v>96.384615384615401</c:v>
                </c:pt>
                <c:pt idx="2392">
                  <c:v>96.384615384615401</c:v>
                </c:pt>
                <c:pt idx="2393">
                  <c:v>96.384615384615401</c:v>
                </c:pt>
                <c:pt idx="2394">
                  <c:v>96.384615384615401</c:v>
                </c:pt>
                <c:pt idx="2395">
                  <c:v>96.384615384615401</c:v>
                </c:pt>
                <c:pt idx="2396">
                  <c:v>96.384615384615401</c:v>
                </c:pt>
                <c:pt idx="2397">
                  <c:v>96.384615384615401</c:v>
                </c:pt>
                <c:pt idx="2398">
                  <c:v>96.384615384615401</c:v>
                </c:pt>
                <c:pt idx="2399">
                  <c:v>96.384615384615401</c:v>
                </c:pt>
                <c:pt idx="2400">
                  <c:v>96.384615384615401</c:v>
                </c:pt>
                <c:pt idx="2401">
                  <c:v>96.384615384615401</c:v>
                </c:pt>
                <c:pt idx="2402">
                  <c:v>96.384615384615401</c:v>
                </c:pt>
                <c:pt idx="2403">
                  <c:v>96.384615384615401</c:v>
                </c:pt>
                <c:pt idx="2404">
                  <c:v>96.384615384615401</c:v>
                </c:pt>
                <c:pt idx="2405">
                  <c:v>96.384615384615401</c:v>
                </c:pt>
                <c:pt idx="2406">
                  <c:v>96.384615384615401</c:v>
                </c:pt>
                <c:pt idx="2407">
                  <c:v>96.384615384615401</c:v>
                </c:pt>
                <c:pt idx="2408">
                  <c:v>96.384615384615401</c:v>
                </c:pt>
                <c:pt idx="2409">
                  <c:v>96.384615384615401</c:v>
                </c:pt>
                <c:pt idx="2410">
                  <c:v>57.053846153846202</c:v>
                </c:pt>
                <c:pt idx="2411">
                  <c:v>57.053846153846202</c:v>
                </c:pt>
                <c:pt idx="2412">
                  <c:v>57.053846153846202</c:v>
                </c:pt>
                <c:pt idx="2413">
                  <c:v>57.053846153846202</c:v>
                </c:pt>
                <c:pt idx="2414">
                  <c:v>57.053846153846202</c:v>
                </c:pt>
                <c:pt idx="2415">
                  <c:v>57.053846153846202</c:v>
                </c:pt>
                <c:pt idx="2416">
                  <c:v>57.053846153846202</c:v>
                </c:pt>
                <c:pt idx="2417">
                  <c:v>57.053846153846202</c:v>
                </c:pt>
                <c:pt idx="2418">
                  <c:v>57.053846153846202</c:v>
                </c:pt>
                <c:pt idx="2419">
                  <c:v>57.053846153846202</c:v>
                </c:pt>
                <c:pt idx="2420">
                  <c:v>57.053846153846202</c:v>
                </c:pt>
                <c:pt idx="2421">
                  <c:v>57.053846153846202</c:v>
                </c:pt>
                <c:pt idx="2422">
                  <c:v>57.053846153846202</c:v>
                </c:pt>
                <c:pt idx="2423">
                  <c:v>57.053846153846202</c:v>
                </c:pt>
                <c:pt idx="2424">
                  <c:v>57.053846153846202</c:v>
                </c:pt>
                <c:pt idx="2425">
                  <c:v>57.053846153846202</c:v>
                </c:pt>
                <c:pt idx="2426">
                  <c:v>57.053846153846202</c:v>
                </c:pt>
                <c:pt idx="2427">
                  <c:v>57.053846153846202</c:v>
                </c:pt>
                <c:pt idx="2428">
                  <c:v>57.053846153846202</c:v>
                </c:pt>
                <c:pt idx="2429">
                  <c:v>57.053846153846202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10"/>
          <c:order val="10"/>
          <c:tx>
            <c:v>17 mA</c:v>
          </c:tx>
          <c:marker>
            <c:symbol val="none"/>
          </c:marker>
          <c:val>
            <c:numRef>
              <c:f>BigPixels_70KV_PMMA!$B$11:$CPA$11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690</c:v>
                </c:pt>
                <c:pt idx="201">
                  <c:v>690</c:v>
                </c:pt>
                <c:pt idx="202">
                  <c:v>690</c:v>
                </c:pt>
                <c:pt idx="203">
                  <c:v>690</c:v>
                </c:pt>
                <c:pt idx="204">
                  <c:v>690</c:v>
                </c:pt>
                <c:pt idx="205">
                  <c:v>690</c:v>
                </c:pt>
                <c:pt idx="206">
                  <c:v>690</c:v>
                </c:pt>
                <c:pt idx="207">
                  <c:v>690</c:v>
                </c:pt>
                <c:pt idx="208">
                  <c:v>690</c:v>
                </c:pt>
                <c:pt idx="209">
                  <c:v>690</c:v>
                </c:pt>
                <c:pt idx="210">
                  <c:v>690</c:v>
                </c:pt>
                <c:pt idx="211">
                  <c:v>690</c:v>
                </c:pt>
                <c:pt idx="212">
                  <c:v>690</c:v>
                </c:pt>
                <c:pt idx="213">
                  <c:v>690</c:v>
                </c:pt>
                <c:pt idx="214">
                  <c:v>690</c:v>
                </c:pt>
                <c:pt idx="215">
                  <c:v>690</c:v>
                </c:pt>
                <c:pt idx="216">
                  <c:v>690</c:v>
                </c:pt>
                <c:pt idx="217">
                  <c:v>690</c:v>
                </c:pt>
                <c:pt idx="218">
                  <c:v>690</c:v>
                </c:pt>
                <c:pt idx="219">
                  <c:v>690</c:v>
                </c:pt>
                <c:pt idx="220">
                  <c:v>1668.79230769231</c:v>
                </c:pt>
                <c:pt idx="221">
                  <c:v>1668.79230769231</c:v>
                </c:pt>
                <c:pt idx="222">
                  <c:v>1668.79230769231</c:v>
                </c:pt>
                <c:pt idx="223">
                  <c:v>1668.79230769231</c:v>
                </c:pt>
                <c:pt idx="224">
                  <c:v>1668.79230769231</c:v>
                </c:pt>
                <c:pt idx="225">
                  <c:v>1668.79230769231</c:v>
                </c:pt>
                <c:pt idx="226">
                  <c:v>1668.79230769231</c:v>
                </c:pt>
                <c:pt idx="227">
                  <c:v>1668.79230769231</c:v>
                </c:pt>
                <c:pt idx="228">
                  <c:v>1668.79230769231</c:v>
                </c:pt>
                <c:pt idx="229">
                  <c:v>1668.79230769231</c:v>
                </c:pt>
                <c:pt idx="230">
                  <c:v>1668.79230769231</c:v>
                </c:pt>
                <c:pt idx="231">
                  <c:v>1668.79230769231</c:v>
                </c:pt>
                <c:pt idx="232">
                  <c:v>1668.79230769231</c:v>
                </c:pt>
                <c:pt idx="233">
                  <c:v>1668.79230769231</c:v>
                </c:pt>
                <c:pt idx="234">
                  <c:v>1668.79230769231</c:v>
                </c:pt>
                <c:pt idx="235">
                  <c:v>1668.79230769231</c:v>
                </c:pt>
                <c:pt idx="236">
                  <c:v>1668.79230769231</c:v>
                </c:pt>
                <c:pt idx="237">
                  <c:v>1668.79230769231</c:v>
                </c:pt>
                <c:pt idx="238">
                  <c:v>1668.79230769231</c:v>
                </c:pt>
                <c:pt idx="239">
                  <c:v>1668.79230769231</c:v>
                </c:pt>
                <c:pt idx="240">
                  <c:v>2202.5076923076899</c:v>
                </c:pt>
                <c:pt idx="241">
                  <c:v>2202.5076923076899</c:v>
                </c:pt>
                <c:pt idx="242">
                  <c:v>2202.5076923076899</c:v>
                </c:pt>
                <c:pt idx="243">
                  <c:v>2202.5076923076899</c:v>
                </c:pt>
                <c:pt idx="244">
                  <c:v>2202.5076923076899</c:v>
                </c:pt>
                <c:pt idx="245">
                  <c:v>2202.5076923076899</c:v>
                </c:pt>
                <c:pt idx="246">
                  <c:v>2202.5076923076899</c:v>
                </c:pt>
                <c:pt idx="247">
                  <c:v>2202.5076923076899</c:v>
                </c:pt>
                <c:pt idx="248">
                  <c:v>2202.5076923076899</c:v>
                </c:pt>
                <c:pt idx="249">
                  <c:v>2202.5076923076899</c:v>
                </c:pt>
                <c:pt idx="250">
                  <c:v>2202.5076923076899</c:v>
                </c:pt>
                <c:pt idx="251">
                  <c:v>2202.5076923076899</c:v>
                </c:pt>
                <c:pt idx="252">
                  <c:v>2202.5076923076899</c:v>
                </c:pt>
                <c:pt idx="253">
                  <c:v>2202.5076923076899</c:v>
                </c:pt>
                <c:pt idx="254">
                  <c:v>2202.5076923076899</c:v>
                </c:pt>
                <c:pt idx="255">
                  <c:v>2202.5076923076899</c:v>
                </c:pt>
                <c:pt idx="256">
                  <c:v>2202.5076923076899</c:v>
                </c:pt>
                <c:pt idx="257">
                  <c:v>2202.5076923076899</c:v>
                </c:pt>
                <c:pt idx="258">
                  <c:v>2202.5076923076899</c:v>
                </c:pt>
                <c:pt idx="259">
                  <c:v>2202.5076923076899</c:v>
                </c:pt>
                <c:pt idx="260">
                  <c:v>2947.1538461538498</c:v>
                </c:pt>
                <c:pt idx="261">
                  <c:v>2947.1538461538498</c:v>
                </c:pt>
                <c:pt idx="262">
                  <c:v>2947.1538461538498</c:v>
                </c:pt>
                <c:pt idx="263">
                  <c:v>2947.1538461538498</c:v>
                </c:pt>
                <c:pt idx="264">
                  <c:v>2947.1538461538498</c:v>
                </c:pt>
                <c:pt idx="265">
                  <c:v>2947.1538461538498</c:v>
                </c:pt>
                <c:pt idx="266">
                  <c:v>2947.1538461538498</c:v>
                </c:pt>
                <c:pt idx="267">
                  <c:v>2947.1538461538498</c:v>
                </c:pt>
                <c:pt idx="268">
                  <c:v>2947.1538461538498</c:v>
                </c:pt>
                <c:pt idx="269">
                  <c:v>2947.1538461538498</c:v>
                </c:pt>
                <c:pt idx="270">
                  <c:v>2947.1538461538498</c:v>
                </c:pt>
                <c:pt idx="271">
                  <c:v>2947.1538461538498</c:v>
                </c:pt>
                <c:pt idx="272">
                  <c:v>2947.1538461538498</c:v>
                </c:pt>
                <c:pt idx="273">
                  <c:v>2947.1538461538498</c:v>
                </c:pt>
                <c:pt idx="274">
                  <c:v>2947.1538461538498</c:v>
                </c:pt>
                <c:pt idx="275">
                  <c:v>2947.1538461538498</c:v>
                </c:pt>
                <c:pt idx="276">
                  <c:v>2947.1538461538498</c:v>
                </c:pt>
                <c:pt idx="277">
                  <c:v>2947.1538461538498</c:v>
                </c:pt>
                <c:pt idx="278">
                  <c:v>2947.1538461538498</c:v>
                </c:pt>
                <c:pt idx="279">
                  <c:v>2947.1538461538498</c:v>
                </c:pt>
                <c:pt idx="280">
                  <c:v>3586.81538461539</c:v>
                </c:pt>
                <c:pt idx="281">
                  <c:v>3586.81538461539</c:v>
                </c:pt>
                <c:pt idx="282">
                  <c:v>3586.81538461539</c:v>
                </c:pt>
                <c:pt idx="283">
                  <c:v>3586.81538461539</c:v>
                </c:pt>
                <c:pt idx="284">
                  <c:v>3586.81538461539</c:v>
                </c:pt>
                <c:pt idx="285">
                  <c:v>3586.81538461539</c:v>
                </c:pt>
                <c:pt idx="286">
                  <c:v>3586.81538461539</c:v>
                </c:pt>
                <c:pt idx="287">
                  <c:v>3586.81538461539</c:v>
                </c:pt>
                <c:pt idx="288">
                  <c:v>3586.81538461539</c:v>
                </c:pt>
                <c:pt idx="289">
                  <c:v>3586.81538461539</c:v>
                </c:pt>
                <c:pt idx="290">
                  <c:v>3586.81538461539</c:v>
                </c:pt>
                <c:pt idx="291">
                  <c:v>3586.81538461539</c:v>
                </c:pt>
                <c:pt idx="292">
                  <c:v>3586.81538461539</c:v>
                </c:pt>
                <c:pt idx="293">
                  <c:v>3586.81538461539</c:v>
                </c:pt>
                <c:pt idx="294">
                  <c:v>3586.81538461539</c:v>
                </c:pt>
                <c:pt idx="295">
                  <c:v>3586.81538461539</c:v>
                </c:pt>
                <c:pt idx="296">
                  <c:v>3586.81538461539</c:v>
                </c:pt>
                <c:pt idx="297">
                  <c:v>3586.81538461539</c:v>
                </c:pt>
                <c:pt idx="298">
                  <c:v>3586.81538461539</c:v>
                </c:pt>
                <c:pt idx="299">
                  <c:v>3586.81538461539</c:v>
                </c:pt>
                <c:pt idx="300">
                  <c:v>4147.1461538461499</c:v>
                </c:pt>
                <c:pt idx="301">
                  <c:v>4147.1461538461499</c:v>
                </c:pt>
                <c:pt idx="302">
                  <c:v>4147.1461538461499</c:v>
                </c:pt>
                <c:pt idx="303">
                  <c:v>4147.1461538461499</c:v>
                </c:pt>
                <c:pt idx="304">
                  <c:v>4147.1461538461499</c:v>
                </c:pt>
                <c:pt idx="305">
                  <c:v>4147.1461538461499</c:v>
                </c:pt>
                <c:pt idx="306">
                  <c:v>4147.1461538461499</c:v>
                </c:pt>
                <c:pt idx="307">
                  <c:v>4147.1461538461499</c:v>
                </c:pt>
                <c:pt idx="308">
                  <c:v>4147.1461538461499</c:v>
                </c:pt>
                <c:pt idx="309">
                  <c:v>4147.1461538461499</c:v>
                </c:pt>
                <c:pt idx="310">
                  <c:v>4147.1461538461499</c:v>
                </c:pt>
                <c:pt idx="311">
                  <c:v>4147.1461538461499</c:v>
                </c:pt>
                <c:pt idx="312">
                  <c:v>4147.1461538461499</c:v>
                </c:pt>
                <c:pt idx="313">
                  <c:v>4147.1461538461499</c:v>
                </c:pt>
                <c:pt idx="314">
                  <c:v>4147.1461538461499</c:v>
                </c:pt>
                <c:pt idx="315">
                  <c:v>4147.1461538461499</c:v>
                </c:pt>
                <c:pt idx="316">
                  <c:v>4147.1461538461499</c:v>
                </c:pt>
                <c:pt idx="317">
                  <c:v>4147.1461538461499</c:v>
                </c:pt>
                <c:pt idx="318">
                  <c:v>4147.1461538461499</c:v>
                </c:pt>
                <c:pt idx="319">
                  <c:v>4147.1461538461499</c:v>
                </c:pt>
                <c:pt idx="320">
                  <c:v>4795.4307692307702</c:v>
                </c:pt>
                <c:pt idx="321">
                  <c:v>4795.4307692307702</c:v>
                </c:pt>
                <c:pt idx="322">
                  <c:v>4795.4307692307702</c:v>
                </c:pt>
                <c:pt idx="323">
                  <c:v>4795.4307692307702</c:v>
                </c:pt>
                <c:pt idx="324">
                  <c:v>4795.4307692307702</c:v>
                </c:pt>
                <c:pt idx="325">
                  <c:v>4795.4307692307702</c:v>
                </c:pt>
                <c:pt idx="326">
                  <c:v>4795.4307692307702</c:v>
                </c:pt>
                <c:pt idx="327">
                  <c:v>4795.4307692307702</c:v>
                </c:pt>
                <c:pt idx="328">
                  <c:v>4795.4307692307702</c:v>
                </c:pt>
                <c:pt idx="329">
                  <c:v>4795.4307692307702</c:v>
                </c:pt>
                <c:pt idx="330">
                  <c:v>4935.7384615384599</c:v>
                </c:pt>
                <c:pt idx="331">
                  <c:v>4935.7384615384599</c:v>
                </c:pt>
                <c:pt idx="332">
                  <c:v>4935.7384615384599</c:v>
                </c:pt>
                <c:pt idx="333">
                  <c:v>4935.7384615384599</c:v>
                </c:pt>
                <c:pt idx="334">
                  <c:v>4935.7384615384599</c:v>
                </c:pt>
                <c:pt idx="335">
                  <c:v>4935.7384615384599</c:v>
                </c:pt>
                <c:pt idx="336">
                  <c:v>4935.7384615384599</c:v>
                </c:pt>
                <c:pt idx="337">
                  <c:v>4935.7384615384599</c:v>
                </c:pt>
                <c:pt idx="338">
                  <c:v>4935.7384615384599</c:v>
                </c:pt>
                <c:pt idx="339">
                  <c:v>4935.7384615384599</c:v>
                </c:pt>
                <c:pt idx="340">
                  <c:v>5505.7923076923098</c:v>
                </c:pt>
                <c:pt idx="341">
                  <c:v>5505.7923076923098</c:v>
                </c:pt>
                <c:pt idx="342">
                  <c:v>5505.7923076923098</c:v>
                </c:pt>
                <c:pt idx="343">
                  <c:v>5505.7923076923098</c:v>
                </c:pt>
                <c:pt idx="344">
                  <c:v>5505.7923076923098</c:v>
                </c:pt>
                <c:pt idx="345">
                  <c:v>5505.7923076923098</c:v>
                </c:pt>
                <c:pt idx="346">
                  <c:v>5505.7923076923098</c:v>
                </c:pt>
                <c:pt idx="347">
                  <c:v>5505.7923076923098</c:v>
                </c:pt>
                <c:pt idx="348">
                  <c:v>5505.7923076923098</c:v>
                </c:pt>
                <c:pt idx="349">
                  <c:v>5505.7923076923098</c:v>
                </c:pt>
                <c:pt idx="350">
                  <c:v>5348.3461538461497</c:v>
                </c:pt>
                <c:pt idx="351">
                  <c:v>5348.3461538461497</c:v>
                </c:pt>
                <c:pt idx="352">
                  <c:v>5348.3461538461497</c:v>
                </c:pt>
                <c:pt idx="353">
                  <c:v>5348.3461538461497</c:v>
                </c:pt>
                <c:pt idx="354">
                  <c:v>5348.3461538461497</c:v>
                </c:pt>
                <c:pt idx="355">
                  <c:v>5348.3461538461497</c:v>
                </c:pt>
                <c:pt idx="356">
                  <c:v>5348.3461538461497</c:v>
                </c:pt>
                <c:pt idx="357">
                  <c:v>5348.3461538461497</c:v>
                </c:pt>
                <c:pt idx="358">
                  <c:v>5348.3461538461497</c:v>
                </c:pt>
                <c:pt idx="359">
                  <c:v>5348.3461538461497</c:v>
                </c:pt>
                <c:pt idx="360">
                  <c:v>5813.5230769230802</c:v>
                </c:pt>
                <c:pt idx="361">
                  <c:v>5813.5230769230802</c:v>
                </c:pt>
                <c:pt idx="362">
                  <c:v>5813.5230769230802</c:v>
                </c:pt>
                <c:pt idx="363">
                  <c:v>5813.5230769230802</c:v>
                </c:pt>
                <c:pt idx="364">
                  <c:v>5813.5230769230802</c:v>
                </c:pt>
                <c:pt idx="365">
                  <c:v>5813.5230769230802</c:v>
                </c:pt>
                <c:pt idx="366">
                  <c:v>5813.5230769230802</c:v>
                </c:pt>
                <c:pt idx="367">
                  <c:v>5813.5230769230802</c:v>
                </c:pt>
                <c:pt idx="368">
                  <c:v>5813.5230769230802</c:v>
                </c:pt>
                <c:pt idx="369">
                  <c:v>5813.5230769230802</c:v>
                </c:pt>
                <c:pt idx="370">
                  <c:v>6007.9307692307702</c:v>
                </c:pt>
                <c:pt idx="371">
                  <c:v>6007.9307692307702</c:v>
                </c:pt>
                <c:pt idx="372">
                  <c:v>6007.9307692307702</c:v>
                </c:pt>
                <c:pt idx="373">
                  <c:v>6007.9307692307702</c:v>
                </c:pt>
                <c:pt idx="374">
                  <c:v>6007.9307692307702</c:v>
                </c:pt>
                <c:pt idx="375">
                  <c:v>6007.9307692307702</c:v>
                </c:pt>
                <c:pt idx="376">
                  <c:v>6007.9307692307702</c:v>
                </c:pt>
                <c:pt idx="377">
                  <c:v>6007.9307692307702</c:v>
                </c:pt>
                <c:pt idx="378">
                  <c:v>6007.9307692307702</c:v>
                </c:pt>
                <c:pt idx="379">
                  <c:v>6007.9307692307702</c:v>
                </c:pt>
                <c:pt idx="380">
                  <c:v>6531.3846153846098</c:v>
                </c:pt>
                <c:pt idx="381">
                  <c:v>6531.3846153846098</c:v>
                </c:pt>
                <c:pt idx="382">
                  <c:v>6531.3846153846098</c:v>
                </c:pt>
                <c:pt idx="383">
                  <c:v>6531.3846153846098</c:v>
                </c:pt>
                <c:pt idx="384">
                  <c:v>6531.3846153846098</c:v>
                </c:pt>
                <c:pt idx="385">
                  <c:v>6531.3846153846098</c:v>
                </c:pt>
                <c:pt idx="386">
                  <c:v>6531.3846153846098</c:v>
                </c:pt>
                <c:pt idx="387">
                  <c:v>6531.3846153846098</c:v>
                </c:pt>
                <c:pt idx="388">
                  <c:v>6531.3846153846098</c:v>
                </c:pt>
                <c:pt idx="389">
                  <c:v>6531.3846153846098</c:v>
                </c:pt>
                <c:pt idx="390">
                  <c:v>6337.0076923076904</c:v>
                </c:pt>
                <c:pt idx="391">
                  <c:v>6337.0076923076904</c:v>
                </c:pt>
                <c:pt idx="392">
                  <c:v>6337.0076923076904</c:v>
                </c:pt>
                <c:pt idx="393">
                  <c:v>6337.0076923076904</c:v>
                </c:pt>
                <c:pt idx="394">
                  <c:v>6337.0076923076904</c:v>
                </c:pt>
                <c:pt idx="395">
                  <c:v>6337.0076923076904</c:v>
                </c:pt>
                <c:pt idx="396">
                  <c:v>6337.0076923076904</c:v>
                </c:pt>
                <c:pt idx="397">
                  <c:v>6337.0076923076904</c:v>
                </c:pt>
                <c:pt idx="398">
                  <c:v>6337.0076923076904</c:v>
                </c:pt>
                <c:pt idx="399">
                  <c:v>6337.0076923076904</c:v>
                </c:pt>
                <c:pt idx="400">
                  <c:v>6737.3769230769203</c:v>
                </c:pt>
                <c:pt idx="401">
                  <c:v>6737.3769230769203</c:v>
                </c:pt>
                <c:pt idx="402">
                  <c:v>6737.3769230769203</c:v>
                </c:pt>
                <c:pt idx="403">
                  <c:v>6737.3769230769203</c:v>
                </c:pt>
                <c:pt idx="404">
                  <c:v>6737.3769230769203</c:v>
                </c:pt>
                <c:pt idx="405">
                  <c:v>6737.3769230769203</c:v>
                </c:pt>
                <c:pt idx="406">
                  <c:v>6737.3769230769203</c:v>
                </c:pt>
                <c:pt idx="407">
                  <c:v>6737.3769230769203</c:v>
                </c:pt>
                <c:pt idx="408">
                  <c:v>6737.3769230769203</c:v>
                </c:pt>
                <c:pt idx="409">
                  <c:v>6737.3769230769203</c:v>
                </c:pt>
                <c:pt idx="410">
                  <c:v>6628.4153846153804</c:v>
                </c:pt>
                <c:pt idx="411">
                  <c:v>6628.4153846153804</c:v>
                </c:pt>
                <c:pt idx="412">
                  <c:v>6628.4153846153804</c:v>
                </c:pt>
                <c:pt idx="413">
                  <c:v>6628.4153846153804</c:v>
                </c:pt>
                <c:pt idx="414">
                  <c:v>6628.4153846153804</c:v>
                </c:pt>
                <c:pt idx="415">
                  <c:v>6628.4153846153804</c:v>
                </c:pt>
                <c:pt idx="416">
                  <c:v>6628.4153846153804</c:v>
                </c:pt>
                <c:pt idx="417">
                  <c:v>6628.4153846153804</c:v>
                </c:pt>
                <c:pt idx="418">
                  <c:v>6628.4153846153804</c:v>
                </c:pt>
                <c:pt idx="419">
                  <c:v>6628.4153846153804</c:v>
                </c:pt>
                <c:pt idx="420">
                  <c:v>7143.77692307692</c:v>
                </c:pt>
                <c:pt idx="421">
                  <c:v>7143.77692307692</c:v>
                </c:pt>
                <c:pt idx="422">
                  <c:v>7143.77692307692</c:v>
                </c:pt>
                <c:pt idx="423">
                  <c:v>7143.77692307692</c:v>
                </c:pt>
                <c:pt idx="424">
                  <c:v>7143.77692307692</c:v>
                </c:pt>
                <c:pt idx="425">
                  <c:v>7143.77692307692</c:v>
                </c:pt>
                <c:pt idx="426">
                  <c:v>7143.77692307692</c:v>
                </c:pt>
                <c:pt idx="427">
                  <c:v>7143.77692307692</c:v>
                </c:pt>
                <c:pt idx="428">
                  <c:v>7143.77692307692</c:v>
                </c:pt>
                <c:pt idx="429">
                  <c:v>7143.77692307692</c:v>
                </c:pt>
                <c:pt idx="430">
                  <c:v>7046.9307692307702</c:v>
                </c:pt>
                <c:pt idx="431">
                  <c:v>7046.9307692307702</c:v>
                </c:pt>
                <c:pt idx="432">
                  <c:v>7046.9307692307702</c:v>
                </c:pt>
                <c:pt idx="433">
                  <c:v>7046.9307692307702</c:v>
                </c:pt>
                <c:pt idx="434">
                  <c:v>7046.9307692307702</c:v>
                </c:pt>
                <c:pt idx="435">
                  <c:v>7046.9307692307702</c:v>
                </c:pt>
                <c:pt idx="436">
                  <c:v>7046.9307692307702</c:v>
                </c:pt>
                <c:pt idx="437">
                  <c:v>7046.9307692307702</c:v>
                </c:pt>
                <c:pt idx="438">
                  <c:v>7046.9307692307702</c:v>
                </c:pt>
                <c:pt idx="439">
                  <c:v>7046.9307692307702</c:v>
                </c:pt>
                <c:pt idx="440">
                  <c:v>7520.18461538461</c:v>
                </c:pt>
                <c:pt idx="441">
                  <c:v>7520.18461538461</c:v>
                </c:pt>
                <c:pt idx="442">
                  <c:v>7520.18461538461</c:v>
                </c:pt>
                <c:pt idx="443">
                  <c:v>7520.18461538461</c:v>
                </c:pt>
                <c:pt idx="444">
                  <c:v>7520.18461538461</c:v>
                </c:pt>
                <c:pt idx="445">
                  <c:v>7520.18461538461</c:v>
                </c:pt>
                <c:pt idx="446">
                  <c:v>7520.18461538461</c:v>
                </c:pt>
                <c:pt idx="447">
                  <c:v>7520.18461538461</c:v>
                </c:pt>
                <c:pt idx="448">
                  <c:v>7520.18461538461</c:v>
                </c:pt>
                <c:pt idx="449">
                  <c:v>7520.18461538461</c:v>
                </c:pt>
                <c:pt idx="450">
                  <c:v>7380.6769230769196</c:v>
                </c:pt>
                <c:pt idx="451">
                  <c:v>7380.6769230769196</c:v>
                </c:pt>
                <c:pt idx="452">
                  <c:v>7380.6769230769196</c:v>
                </c:pt>
                <c:pt idx="453">
                  <c:v>7380.6769230769196</c:v>
                </c:pt>
                <c:pt idx="454">
                  <c:v>7380.6769230769196</c:v>
                </c:pt>
                <c:pt idx="455">
                  <c:v>7380.6769230769196</c:v>
                </c:pt>
                <c:pt idx="456">
                  <c:v>7380.6769230769196</c:v>
                </c:pt>
                <c:pt idx="457">
                  <c:v>7380.6769230769196</c:v>
                </c:pt>
                <c:pt idx="458">
                  <c:v>7380.6769230769196</c:v>
                </c:pt>
                <c:pt idx="459">
                  <c:v>7380.6769230769196</c:v>
                </c:pt>
                <c:pt idx="460">
                  <c:v>7582.0692307692298</c:v>
                </c:pt>
                <c:pt idx="461">
                  <c:v>7582.0692307692298</c:v>
                </c:pt>
                <c:pt idx="462">
                  <c:v>7582.0692307692298</c:v>
                </c:pt>
                <c:pt idx="463">
                  <c:v>7582.0692307692298</c:v>
                </c:pt>
                <c:pt idx="464">
                  <c:v>7582.0692307692298</c:v>
                </c:pt>
                <c:pt idx="465">
                  <c:v>7582.0692307692298</c:v>
                </c:pt>
                <c:pt idx="466">
                  <c:v>7582.0692307692298</c:v>
                </c:pt>
                <c:pt idx="467">
                  <c:v>7582.0692307692298</c:v>
                </c:pt>
                <c:pt idx="468">
                  <c:v>7582.0692307692298</c:v>
                </c:pt>
                <c:pt idx="469">
                  <c:v>7582.0692307692298</c:v>
                </c:pt>
                <c:pt idx="470">
                  <c:v>7532.8846153846198</c:v>
                </c:pt>
                <c:pt idx="471">
                  <c:v>7532.8846153846198</c:v>
                </c:pt>
                <c:pt idx="472">
                  <c:v>7532.8846153846198</c:v>
                </c:pt>
                <c:pt idx="473">
                  <c:v>7532.8846153846198</c:v>
                </c:pt>
                <c:pt idx="474">
                  <c:v>7532.8846153846198</c:v>
                </c:pt>
                <c:pt idx="475">
                  <c:v>7532.8846153846198</c:v>
                </c:pt>
                <c:pt idx="476">
                  <c:v>7532.8846153846198</c:v>
                </c:pt>
                <c:pt idx="477">
                  <c:v>7532.8846153846198</c:v>
                </c:pt>
                <c:pt idx="478">
                  <c:v>7532.8846153846198</c:v>
                </c:pt>
                <c:pt idx="479">
                  <c:v>7532.8846153846198</c:v>
                </c:pt>
                <c:pt idx="480">
                  <c:v>7985.68461538462</c:v>
                </c:pt>
                <c:pt idx="481">
                  <c:v>7985.68461538462</c:v>
                </c:pt>
                <c:pt idx="482">
                  <c:v>7985.68461538462</c:v>
                </c:pt>
                <c:pt idx="483">
                  <c:v>7985.68461538462</c:v>
                </c:pt>
                <c:pt idx="484">
                  <c:v>7985.68461538462</c:v>
                </c:pt>
                <c:pt idx="485">
                  <c:v>7985.68461538462</c:v>
                </c:pt>
                <c:pt idx="486">
                  <c:v>7985.68461538462</c:v>
                </c:pt>
                <c:pt idx="487">
                  <c:v>7985.68461538462</c:v>
                </c:pt>
                <c:pt idx="488">
                  <c:v>7985.68461538462</c:v>
                </c:pt>
                <c:pt idx="489">
                  <c:v>7985.68461538462</c:v>
                </c:pt>
                <c:pt idx="490">
                  <c:v>8018.5076923077004</c:v>
                </c:pt>
                <c:pt idx="491">
                  <c:v>8018.5076923077004</c:v>
                </c:pt>
                <c:pt idx="492">
                  <c:v>8018.5076923077004</c:v>
                </c:pt>
                <c:pt idx="493">
                  <c:v>8018.5076923077004</c:v>
                </c:pt>
                <c:pt idx="494">
                  <c:v>8018.5076923077004</c:v>
                </c:pt>
                <c:pt idx="495">
                  <c:v>8018.5076923077004</c:v>
                </c:pt>
                <c:pt idx="496">
                  <c:v>8018.5076923077004</c:v>
                </c:pt>
                <c:pt idx="497">
                  <c:v>8018.5076923077004</c:v>
                </c:pt>
                <c:pt idx="498">
                  <c:v>8018.5076923077004</c:v>
                </c:pt>
                <c:pt idx="499">
                  <c:v>8018.5076923077004</c:v>
                </c:pt>
                <c:pt idx="500">
                  <c:v>7944.5230769230802</c:v>
                </c:pt>
                <c:pt idx="501">
                  <c:v>7944.5230769230802</c:v>
                </c:pt>
                <c:pt idx="502">
                  <c:v>7944.5230769230802</c:v>
                </c:pt>
                <c:pt idx="503">
                  <c:v>7944.5230769230802</c:v>
                </c:pt>
                <c:pt idx="504">
                  <c:v>7944.5230769230802</c:v>
                </c:pt>
                <c:pt idx="505">
                  <c:v>7944.5230769230802</c:v>
                </c:pt>
                <c:pt idx="506">
                  <c:v>7944.5230769230802</c:v>
                </c:pt>
                <c:pt idx="507">
                  <c:v>7944.5230769230802</c:v>
                </c:pt>
                <c:pt idx="508">
                  <c:v>7944.5230769230802</c:v>
                </c:pt>
                <c:pt idx="509">
                  <c:v>7944.5230769230802</c:v>
                </c:pt>
                <c:pt idx="510">
                  <c:v>8031.3538461538501</c:v>
                </c:pt>
                <c:pt idx="511">
                  <c:v>8031.3538461538501</c:v>
                </c:pt>
                <c:pt idx="512">
                  <c:v>8031.3538461538501</c:v>
                </c:pt>
                <c:pt idx="513">
                  <c:v>8031.3538461538501</c:v>
                </c:pt>
                <c:pt idx="514">
                  <c:v>8031.3538461538501</c:v>
                </c:pt>
                <c:pt idx="515">
                  <c:v>8031.3538461538501</c:v>
                </c:pt>
                <c:pt idx="516">
                  <c:v>8031.3538461538501</c:v>
                </c:pt>
                <c:pt idx="517">
                  <c:v>8031.3538461538501</c:v>
                </c:pt>
                <c:pt idx="518">
                  <c:v>8031.3538461538501</c:v>
                </c:pt>
                <c:pt idx="519">
                  <c:v>8031.3538461538501</c:v>
                </c:pt>
                <c:pt idx="520">
                  <c:v>8107.9923076923096</c:v>
                </c:pt>
                <c:pt idx="521">
                  <c:v>8107.9923076923096</c:v>
                </c:pt>
                <c:pt idx="522">
                  <c:v>8107.9923076923096</c:v>
                </c:pt>
                <c:pt idx="523">
                  <c:v>8107.9923076923096</c:v>
                </c:pt>
                <c:pt idx="524">
                  <c:v>8107.9923076923096</c:v>
                </c:pt>
                <c:pt idx="525">
                  <c:v>8107.9923076923096</c:v>
                </c:pt>
                <c:pt idx="526">
                  <c:v>8107.9923076923096</c:v>
                </c:pt>
                <c:pt idx="527">
                  <c:v>8107.9923076923096</c:v>
                </c:pt>
                <c:pt idx="528">
                  <c:v>8107.9923076923096</c:v>
                </c:pt>
                <c:pt idx="529">
                  <c:v>8107.9923076923096</c:v>
                </c:pt>
                <c:pt idx="530">
                  <c:v>8218.9846153846192</c:v>
                </c:pt>
                <c:pt idx="531">
                  <c:v>8218.9846153846192</c:v>
                </c:pt>
                <c:pt idx="532">
                  <c:v>8218.9846153846192</c:v>
                </c:pt>
                <c:pt idx="533">
                  <c:v>8218.9846153846192</c:v>
                </c:pt>
                <c:pt idx="534">
                  <c:v>8218.9846153846192</c:v>
                </c:pt>
                <c:pt idx="535">
                  <c:v>8218.9846153846192</c:v>
                </c:pt>
                <c:pt idx="536">
                  <c:v>8218.9846153846192</c:v>
                </c:pt>
                <c:pt idx="537">
                  <c:v>8218.9846153846192</c:v>
                </c:pt>
                <c:pt idx="538">
                  <c:v>8218.9846153846192</c:v>
                </c:pt>
                <c:pt idx="539">
                  <c:v>8218.9846153846192</c:v>
                </c:pt>
                <c:pt idx="540">
                  <c:v>8355.2307692307695</c:v>
                </c:pt>
                <c:pt idx="541">
                  <c:v>8355.2307692307695</c:v>
                </c:pt>
                <c:pt idx="542">
                  <c:v>8355.2307692307695</c:v>
                </c:pt>
                <c:pt idx="543">
                  <c:v>8355.2307692307695</c:v>
                </c:pt>
                <c:pt idx="544">
                  <c:v>8355.2307692307695</c:v>
                </c:pt>
                <c:pt idx="545">
                  <c:v>8355.2307692307695</c:v>
                </c:pt>
                <c:pt idx="546">
                  <c:v>8355.2307692307695</c:v>
                </c:pt>
                <c:pt idx="547">
                  <c:v>8355.2307692307695</c:v>
                </c:pt>
                <c:pt idx="548">
                  <c:v>8355.2307692307695</c:v>
                </c:pt>
                <c:pt idx="549">
                  <c:v>8355.2307692307695</c:v>
                </c:pt>
                <c:pt idx="550">
                  <c:v>8691.9769230769198</c:v>
                </c:pt>
                <c:pt idx="551">
                  <c:v>8691.9769230769198</c:v>
                </c:pt>
                <c:pt idx="552">
                  <c:v>8691.9769230769198</c:v>
                </c:pt>
                <c:pt idx="553">
                  <c:v>8691.9769230769198</c:v>
                </c:pt>
                <c:pt idx="554">
                  <c:v>8691.9769230769198</c:v>
                </c:pt>
                <c:pt idx="555">
                  <c:v>8691.9769230769198</c:v>
                </c:pt>
                <c:pt idx="556">
                  <c:v>8691.9769230769198</c:v>
                </c:pt>
                <c:pt idx="557">
                  <c:v>8691.9769230769198</c:v>
                </c:pt>
                <c:pt idx="558">
                  <c:v>8691.9769230769198</c:v>
                </c:pt>
                <c:pt idx="559">
                  <c:v>8691.9769230769198</c:v>
                </c:pt>
                <c:pt idx="560">
                  <c:v>8905.0230769230693</c:v>
                </c:pt>
                <c:pt idx="561">
                  <c:v>8905.0230769230693</c:v>
                </c:pt>
                <c:pt idx="562">
                  <c:v>8905.0230769230693</c:v>
                </c:pt>
                <c:pt idx="563">
                  <c:v>8905.0230769230693</c:v>
                </c:pt>
                <c:pt idx="564">
                  <c:v>8905.0230769230693</c:v>
                </c:pt>
                <c:pt idx="565">
                  <c:v>8905.0230769230693</c:v>
                </c:pt>
                <c:pt idx="566">
                  <c:v>8905.0230769230693</c:v>
                </c:pt>
                <c:pt idx="567">
                  <c:v>8905.0230769230693</c:v>
                </c:pt>
                <c:pt idx="568">
                  <c:v>8905.0230769230693</c:v>
                </c:pt>
                <c:pt idx="569">
                  <c:v>8905.0230769230693</c:v>
                </c:pt>
                <c:pt idx="570">
                  <c:v>9253.0615384615394</c:v>
                </c:pt>
                <c:pt idx="571">
                  <c:v>9253.0615384615394</c:v>
                </c:pt>
                <c:pt idx="572">
                  <c:v>9253.0615384615394</c:v>
                </c:pt>
                <c:pt idx="573">
                  <c:v>9253.0615384615394</c:v>
                </c:pt>
                <c:pt idx="574">
                  <c:v>9253.0615384615394</c:v>
                </c:pt>
                <c:pt idx="575">
                  <c:v>9253.0615384615394</c:v>
                </c:pt>
                <c:pt idx="576">
                  <c:v>9253.0615384615394</c:v>
                </c:pt>
                <c:pt idx="577">
                  <c:v>9253.0615384615394</c:v>
                </c:pt>
                <c:pt idx="578">
                  <c:v>9253.0615384615394</c:v>
                </c:pt>
                <c:pt idx="579">
                  <c:v>9253.0615384615394</c:v>
                </c:pt>
                <c:pt idx="580">
                  <c:v>9611.90769230769</c:v>
                </c:pt>
                <c:pt idx="581">
                  <c:v>9611.90769230769</c:v>
                </c:pt>
                <c:pt idx="582">
                  <c:v>9611.90769230769</c:v>
                </c:pt>
                <c:pt idx="583">
                  <c:v>9611.90769230769</c:v>
                </c:pt>
                <c:pt idx="584">
                  <c:v>9611.90769230769</c:v>
                </c:pt>
                <c:pt idx="585">
                  <c:v>9611.90769230769</c:v>
                </c:pt>
                <c:pt idx="586">
                  <c:v>9611.90769230769</c:v>
                </c:pt>
                <c:pt idx="587">
                  <c:v>9611.90769230769</c:v>
                </c:pt>
                <c:pt idx="588">
                  <c:v>9611.90769230769</c:v>
                </c:pt>
                <c:pt idx="589">
                  <c:v>9611.90769230769</c:v>
                </c:pt>
                <c:pt idx="590">
                  <c:v>10389.8615384615</c:v>
                </c:pt>
                <c:pt idx="591">
                  <c:v>10389.8615384615</c:v>
                </c:pt>
                <c:pt idx="592">
                  <c:v>10389.8615384615</c:v>
                </c:pt>
                <c:pt idx="593">
                  <c:v>10389.8615384615</c:v>
                </c:pt>
                <c:pt idx="594">
                  <c:v>10389.8615384615</c:v>
                </c:pt>
                <c:pt idx="595">
                  <c:v>10389.8615384615</c:v>
                </c:pt>
                <c:pt idx="596">
                  <c:v>10389.8615384615</c:v>
                </c:pt>
                <c:pt idx="597">
                  <c:v>10389.8615384615</c:v>
                </c:pt>
                <c:pt idx="598">
                  <c:v>10389.8615384615</c:v>
                </c:pt>
                <c:pt idx="599">
                  <c:v>10389.8615384615</c:v>
                </c:pt>
                <c:pt idx="600">
                  <c:v>10828.7923076923</c:v>
                </c:pt>
                <c:pt idx="601">
                  <c:v>10828.7923076923</c:v>
                </c:pt>
                <c:pt idx="602">
                  <c:v>10828.7923076923</c:v>
                </c:pt>
                <c:pt idx="603">
                  <c:v>10828.7923076923</c:v>
                </c:pt>
                <c:pt idx="604">
                  <c:v>10828.7923076923</c:v>
                </c:pt>
                <c:pt idx="605">
                  <c:v>10828.7923076923</c:v>
                </c:pt>
                <c:pt idx="606">
                  <c:v>10828.7923076923</c:v>
                </c:pt>
                <c:pt idx="607">
                  <c:v>10828.7923076923</c:v>
                </c:pt>
                <c:pt idx="608">
                  <c:v>10828.7923076923</c:v>
                </c:pt>
                <c:pt idx="609">
                  <c:v>10828.7923076923</c:v>
                </c:pt>
                <c:pt idx="610">
                  <c:v>12046.2923076923</c:v>
                </c:pt>
                <c:pt idx="611">
                  <c:v>12046.2923076923</c:v>
                </c:pt>
                <c:pt idx="612">
                  <c:v>12046.2923076923</c:v>
                </c:pt>
                <c:pt idx="613">
                  <c:v>12046.2923076923</c:v>
                </c:pt>
                <c:pt idx="614">
                  <c:v>12046.2923076923</c:v>
                </c:pt>
                <c:pt idx="615">
                  <c:v>12046.2923076923</c:v>
                </c:pt>
                <c:pt idx="616">
                  <c:v>12046.2923076923</c:v>
                </c:pt>
                <c:pt idx="617">
                  <c:v>12046.2923076923</c:v>
                </c:pt>
                <c:pt idx="618">
                  <c:v>12046.2923076923</c:v>
                </c:pt>
                <c:pt idx="619">
                  <c:v>12046.2923076923</c:v>
                </c:pt>
                <c:pt idx="620">
                  <c:v>12551.7846153846</c:v>
                </c:pt>
                <c:pt idx="621">
                  <c:v>12551.7846153846</c:v>
                </c:pt>
                <c:pt idx="622">
                  <c:v>12551.7846153846</c:v>
                </c:pt>
                <c:pt idx="623">
                  <c:v>12551.7846153846</c:v>
                </c:pt>
                <c:pt idx="624">
                  <c:v>12551.7846153846</c:v>
                </c:pt>
                <c:pt idx="625">
                  <c:v>12551.7846153846</c:v>
                </c:pt>
                <c:pt idx="626">
                  <c:v>12551.7846153846</c:v>
                </c:pt>
                <c:pt idx="627">
                  <c:v>12551.7846153846</c:v>
                </c:pt>
                <c:pt idx="628">
                  <c:v>12551.7846153846</c:v>
                </c:pt>
                <c:pt idx="629">
                  <c:v>12551.7846153846</c:v>
                </c:pt>
                <c:pt idx="630">
                  <c:v>13145.4769230769</c:v>
                </c:pt>
                <c:pt idx="631">
                  <c:v>13145.4769230769</c:v>
                </c:pt>
                <c:pt idx="632">
                  <c:v>13145.4769230769</c:v>
                </c:pt>
                <c:pt idx="633">
                  <c:v>13145.4769230769</c:v>
                </c:pt>
                <c:pt idx="634">
                  <c:v>13145.4769230769</c:v>
                </c:pt>
                <c:pt idx="635">
                  <c:v>13145.4769230769</c:v>
                </c:pt>
                <c:pt idx="636">
                  <c:v>13145.4769230769</c:v>
                </c:pt>
                <c:pt idx="637">
                  <c:v>13145.4769230769</c:v>
                </c:pt>
                <c:pt idx="638">
                  <c:v>13145.4769230769</c:v>
                </c:pt>
                <c:pt idx="639">
                  <c:v>13145.4769230769</c:v>
                </c:pt>
                <c:pt idx="640">
                  <c:v>13820.123076923101</c:v>
                </c:pt>
                <c:pt idx="641">
                  <c:v>13820.123076923101</c:v>
                </c:pt>
                <c:pt idx="642">
                  <c:v>13820.123076923101</c:v>
                </c:pt>
                <c:pt idx="643">
                  <c:v>13820.123076923101</c:v>
                </c:pt>
                <c:pt idx="644">
                  <c:v>13820.123076923101</c:v>
                </c:pt>
                <c:pt idx="645">
                  <c:v>13820.123076923101</c:v>
                </c:pt>
                <c:pt idx="646">
                  <c:v>13820.123076923101</c:v>
                </c:pt>
                <c:pt idx="647">
                  <c:v>13820.123076923101</c:v>
                </c:pt>
                <c:pt idx="648">
                  <c:v>13820.123076923101</c:v>
                </c:pt>
                <c:pt idx="649">
                  <c:v>13820.123076923101</c:v>
                </c:pt>
                <c:pt idx="650">
                  <c:v>14615.9153846154</c:v>
                </c:pt>
                <c:pt idx="651">
                  <c:v>14615.9153846154</c:v>
                </c:pt>
                <c:pt idx="652">
                  <c:v>14615.9153846154</c:v>
                </c:pt>
                <c:pt idx="653">
                  <c:v>14615.9153846154</c:v>
                </c:pt>
                <c:pt idx="654">
                  <c:v>14615.9153846154</c:v>
                </c:pt>
                <c:pt idx="655">
                  <c:v>14615.9153846154</c:v>
                </c:pt>
                <c:pt idx="656">
                  <c:v>14615.9153846154</c:v>
                </c:pt>
                <c:pt idx="657">
                  <c:v>14615.9153846154</c:v>
                </c:pt>
                <c:pt idx="658">
                  <c:v>14615.9153846154</c:v>
                </c:pt>
                <c:pt idx="659">
                  <c:v>14615.9153846154</c:v>
                </c:pt>
                <c:pt idx="660">
                  <c:v>15236.123076923101</c:v>
                </c:pt>
                <c:pt idx="661">
                  <c:v>15236.123076923101</c:v>
                </c:pt>
                <c:pt idx="662">
                  <c:v>15236.123076923101</c:v>
                </c:pt>
                <c:pt idx="663">
                  <c:v>15236.123076923101</c:v>
                </c:pt>
                <c:pt idx="664">
                  <c:v>15236.123076923101</c:v>
                </c:pt>
                <c:pt idx="665">
                  <c:v>15236.123076923101</c:v>
                </c:pt>
                <c:pt idx="666">
                  <c:v>15236.123076923101</c:v>
                </c:pt>
                <c:pt idx="667">
                  <c:v>15236.123076923101</c:v>
                </c:pt>
                <c:pt idx="668">
                  <c:v>15236.123076923101</c:v>
                </c:pt>
                <c:pt idx="669">
                  <c:v>15236.123076923101</c:v>
                </c:pt>
                <c:pt idx="670">
                  <c:v>16129.484615384599</c:v>
                </c:pt>
                <c:pt idx="671">
                  <c:v>16129.484615384599</c:v>
                </c:pt>
                <c:pt idx="672">
                  <c:v>16129.484615384599</c:v>
                </c:pt>
                <c:pt idx="673">
                  <c:v>16129.484615384599</c:v>
                </c:pt>
                <c:pt idx="674">
                  <c:v>16129.484615384599</c:v>
                </c:pt>
                <c:pt idx="675">
                  <c:v>16129.484615384599</c:v>
                </c:pt>
                <c:pt idx="676">
                  <c:v>16129.484615384599</c:v>
                </c:pt>
                <c:pt idx="677">
                  <c:v>16129.484615384599</c:v>
                </c:pt>
                <c:pt idx="678">
                  <c:v>16129.484615384599</c:v>
                </c:pt>
                <c:pt idx="679">
                  <c:v>16129.484615384599</c:v>
                </c:pt>
                <c:pt idx="680">
                  <c:v>17016.592307692299</c:v>
                </c:pt>
                <c:pt idx="681">
                  <c:v>17016.592307692299</c:v>
                </c:pt>
                <c:pt idx="682">
                  <c:v>17016.592307692299</c:v>
                </c:pt>
                <c:pt idx="683">
                  <c:v>17016.592307692299</c:v>
                </c:pt>
                <c:pt idx="684">
                  <c:v>17016.592307692299</c:v>
                </c:pt>
                <c:pt idx="685">
                  <c:v>17016.592307692299</c:v>
                </c:pt>
                <c:pt idx="686">
                  <c:v>17016.592307692299</c:v>
                </c:pt>
                <c:pt idx="687">
                  <c:v>17016.592307692299</c:v>
                </c:pt>
                <c:pt idx="688">
                  <c:v>17016.592307692299</c:v>
                </c:pt>
                <c:pt idx="689">
                  <c:v>17016.592307692299</c:v>
                </c:pt>
                <c:pt idx="690">
                  <c:v>17898.123076923101</c:v>
                </c:pt>
                <c:pt idx="691">
                  <c:v>17898.123076923101</c:v>
                </c:pt>
                <c:pt idx="692">
                  <c:v>17898.123076923101</c:v>
                </c:pt>
                <c:pt idx="693">
                  <c:v>17898.123076923101</c:v>
                </c:pt>
                <c:pt idx="694">
                  <c:v>17898.123076923101</c:v>
                </c:pt>
                <c:pt idx="695">
                  <c:v>17898.123076923101</c:v>
                </c:pt>
                <c:pt idx="696">
                  <c:v>17898.123076923101</c:v>
                </c:pt>
                <c:pt idx="697">
                  <c:v>17898.123076923101</c:v>
                </c:pt>
                <c:pt idx="698">
                  <c:v>17898.123076923101</c:v>
                </c:pt>
                <c:pt idx="699">
                  <c:v>17898.123076923101</c:v>
                </c:pt>
                <c:pt idx="700">
                  <c:v>18946.146153846199</c:v>
                </c:pt>
                <c:pt idx="701">
                  <c:v>18946.146153846199</c:v>
                </c:pt>
                <c:pt idx="702">
                  <c:v>18946.146153846199</c:v>
                </c:pt>
                <c:pt idx="703">
                  <c:v>18946.146153846199</c:v>
                </c:pt>
                <c:pt idx="704">
                  <c:v>18946.146153846199</c:v>
                </c:pt>
                <c:pt idx="705">
                  <c:v>18946.146153846199</c:v>
                </c:pt>
                <c:pt idx="706">
                  <c:v>18946.146153846199</c:v>
                </c:pt>
                <c:pt idx="707">
                  <c:v>18946.146153846199</c:v>
                </c:pt>
                <c:pt idx="708">
                  <c:v>18946.146153846199</c:v>
                </c:pt>
                <c:pt idx="709">
                  <c:v>18946.146153846199</c:v>
                </c:pt>
                <c:pt idx="710">
                  <c:v>19973.3384615385</c:v>
                </c:pt>
                <c:pt idx="711">
                  <c:v>19973.3384615385</c:v>
                </c:pt>
                <c:pt idx="712">
                  <c:v>19973.3384615385</c:v>
                </c:pt>
                <c:pt idx="713">
                  <c:v>19973.3384615385</c:v>
                </c:pt>
                <c:pt idx="714">
                  <c:v>19973.3384615385</c:v>
                </c:pt>
                <c:pt idx="715">
                  <c:v>19973.3384615385</c:v>
                </c:pt>
                <c:pt idx="716">
                  <c:v>19973.3384615385</c:v>
                </c:pt>
                <c:pt idx="717">
                  <c:v>19973.3384615385</c:v>
                </c:pt>
                <c:pt idx="718">
                  <c:v>19973.3384615385</c:v>
                </c:pt>
                <c:pt idx="719">
                  <c:v>19973.3384615385</c:v>
                </c:pt>
                <c:pt idx="720">
                  <c:v>22103.9230769231</c:v>
                </c:pt>
                <c:pt idx="721">
                  <c:v>22103.9230769231</c:v>
                </c:pt>
                <c:pt idx="722">
                  <c:v>22103.9230769231</c:v>
                </c:pt>
                <c:pt idx="723">
                  <c:v>22103.9230769231</c:v>
                </c:pt>
                <c:pt idx="724">
                  <c:v>22103.9230769231</c:v>
                </c:pt>
                <c:pt idx="725">
                  <c:v>22103.9230769231</c:v>
                </c:pt>
                <c:pt idx="726">
                  <c:v>22103.9230769231</c:v>
                </c:pt>
                <c:pt idx="727">
                  <c:v>22103.9230769231</c:v>
                </c:pt>
                <c:pt idx="728">
                  <c:v>22103.9230769231</c:v>
                </c:pt>
                <c:pt idx="729">
                  <c:v>22103.9230769231</c:v>
                </c:pt>
                <c:pt idx="730">
                  <c:v>23285.492307692301</c:v>
                </c:pt>
                <c:pt idx="731">
                  <c:v>23285.492307692301</c:v>
                </c:pt>
                <c:pt idx="732">
                  <c:v>23285.492307692301</c:v>
                </c:pt>
                <c:pt idx="733">
                  <c:v>23285.492307692301</c:v>
                </c:pt>
                <c:pt idx="734">
                  <c:v>23285.492307692301</c:v>
                </c:pt>
                <c:pt idx="735">
                  <c:v>23285.492307692301</c:v>
                </c:pt>
                <c:pt idx="736">
                  <c:v>23285.492307692301</c:v>
                </c:pt>
                <c:pt idx="737">
                  <c:v>23285.492307692301</c:v>
                </c:pt>
                <c:pt idx="738">
                  <c:v>23285.492307692301</c:v>
                </c:pt>
                <c:pt idx="739">
                  <c:v>23285.492307692301</c:v>
                </c:pt>
                <c:pt idx="740">
                  <c:v>26069.8384615385</c:v>
                </c:pt>
                <c:pt idx="741">
                  <c:v>26069.8384615385</c:v>
                </c:pt>
                <c:pt idx="742">
                  <c:v>26069.8384615385</c:v>
                </c:pt>
                <c:pt idx="743">
                  <c:v>26069.8384615385</c:v>
                </c:pt>
                <c:pt idx="744">
                  <c:v>26069.8384615385</c:v>
                </c:pt>
                <c:pt idx="745">
                  <c:v>26069.8384615385</c:v>
                </c:pt>
                <c:pt idx="746">
                  <c:v>26069.8384615385</c:v>
                </c:pt>
                <c:pt idx="747">
                  <c:v>26069.8384615385</c:v>
                </c:pt>
                <c:pt idx="748">
                  <c:v>26069.8384615385</c:v>
                </c:pt>
                <c:pt idx="749">
                  <c:v>26069.8384615385</c:v>
                </c:pt>
                <c:pt idx="750">
                  <c:v>27007.2384615384</c:v>
                </c:pt>
                <c:pt idx="751">
                  <c:v>27007.2384615384</c:v>
                </c:pt>
                <c:pt idx="752">
                  <c:v>27007.2384615384</c:v>
                </c:pt>
                <c:pt idx="753">
                  <c:v>27007.2384615384</c:v>
                </c:pt>
                <c:pt idx="754">
                  <c:v>27007.2384615384</c:v>
                </c:pt>
                <c:pt idx="755">
                  <c:v>27007.2384615384</c:v>
                </c:pt>
                <c:pt idx="756">
                  <c:v>27007.2384615384</c:v>
                </c:pt>
                <c:pt idx="757">
                  <c:v>27007.2384615384</c:v>
                </c:pt>
                <c:pt idx="758">
                  <c:v>27007.2384615384</c:v>
                </c:pt>
                <c:pt idx="759">
                  <c:v>27007.2384615384</c:v>
                </c:pt>
                <c:pt idx="760">
                  <c:v>28377.046153846099</c:v>
                </c:pt>
                <c:pt idx="761">
                  <c:v>28377.046153846099</c:v>
                </c:pt>
                <c:pt idx="762">
                  <c:v>28377.046153846099</c:v>
                </c:pt>
                <c:pt idx="763">
                  <c:v>28377.046153846099</c:v>
                </c:pt>
                <c:pt idx="764">
                  <c:v>28377.046153846099</c:v>
                </c:pt>
                <c:pt idx="765">
                  <c:v>28377.046153846099</c:v>
                </c:pt>
                <c:pt idx="766">
                  <c:v>28377.046153846099</c:v>
                </c:pt>
                <c:pt idx="767">
                  <c:v>28377.046153846099</c:v>
                </c:pt>
                <c:pt idx="768">
                  <c:v>28377.046153846099</c:v>
                </c:pt>
                <c:pt idx="769">
                  <c:v>28377.046153846099</c:v>
                </c:pt>
                <c:pt idx="770">
                  <c:v>29517.553846153802</c:v>
                </c:pt>
                <c:pt idx="771">
                  <c:v>29517.553846153802</c:v>
                </c:pt>
                <c:pt idx="772">
                  <c:v>29517.553846153802</c:v>
                </c:pt>
                <c:pt idx="773">
                  <c:v>29517.553846153802</c:v>
                </c:pt>
                <c:pt idx="774">
                  <c:v>29517.553846153802</c:v>
                </c:pt>
                <c:pt idx="775">
                  <c:v>29517.553846153802</c:v>
                </c:pt>
                <c:pt idx="776">
                  <c:v>29517.553846153802</c:v>
                </c:pt>
                <c:pt idx="777">
                  <c:v>29517.553846153802</c:v>
                </c:pt>
                <c:pt idx="778">
                  <c:v>29517.553846153802</c:v>
                </c:pt>
                <c:pt idx="779">
                  <c:v>29517.553846153802</c:v>
                </c:pt>
                <c:pt idx="780">
                  <c:v>30645.976923076902</c:v>
                </c:pt>
                <c:pt idx="781">
                  <c:v>30645.976923076902</c:v>
                </c:pt>
                <c:pt idx="782">
                  <c:v>30645.976923076902</c:v>
                </c:pt>
                <c:pt idx="783">
                  <c:v>30645.976923076902</c:v>
                </c:pt>
                <c:pt idx="784">
                  <c:v>30645.976923076902</c:v>
                </c:pt>
                <c:pt idx="785">
                  <c:v>30645.976923076902</c:v>
                </c:pt>
                <c:pt idx="786">
                  <c:v>30645.976923076902</c:v>
                </c:pt>
                <c:pt idx="787">
                  <c:v>30645.976923076902</c:v>
                </c:pt>
                <c:pt idx="788">
                  <c:v>30645.976923076902</c:v>
                </c:pt>
                <c:pt idx="789">
                  <c:v>30645.976923076902</c:v>
                </c:pt>
                <c:pt idx="790">
                  <c:v>31503.107692307702</c:v>
                </c:pt>
                <c:pt idx="791">
                  <c:v>31503.107692307702</c:v>
                </c:pt>
                <c:pt idx="792">
                  <c:v>31503.107692307702</c:v>
                </c:pt>
                <c:pt idx="793">
                  <c:v>31503.107692307702</c:v>
                </c:pt>
                <c:pt idx="794">
                  <c:v>31503.107692307702</c:v>
                </c:pt>
                <c:pt idx="795">
                  <c:v>31503.107692307702</c:v>
                </c:pt>
                <c:pt idx="796">
                  <c:v>31503.107692307702</c:v>
                </c:pt>
                <c:pt idx="797">
                  <c:v>31503.107692307702</c:v>
                </c:pt>
                <c:pt idx="798">
                  <c:v>31503.107692307702</c:v>
                </c:pt>
                <c:pt idx="799">
                  <c:v>31503.107692307702</c:v>
                </c:pt>
                <c:pt idx="800">
                  <c:v>32591.761538461498</c:v>
                </c:pt>
                <c:pt idx="801">
                  <c:v>32591.761538461498</c:v>
                </c:pt>
                <c:pt idx="802">
                  <c:v>32591.761538461498</c:v>
                </c:pt>
                <c:pt idx="803">
                  <c:v>32591.761538461498</c:v>
                </c:pt>
                <c:pt idx="804">
                  <c:v>32591.761538461498</c:v>
                </c:pt>
                <c:pt idx="805">
                  <c:v>32591.761538461498</c:v>
                </c:pt>
                <c:pt idx="806">
                  <c:v>32591.761538461498</c:v>
                </c:pt>
                <c:pt idx="807">
                  <c:v>32591.761538461498</c:v>
                </c:pt>
                <c:pt idx="808">
                  <c:v>32591.761538461498</c:v>
                </c:pt>
                <c:pt idx="809">
                  <c:v>32591.761538461498</c:v>
                </c:pt>
                <c:pt idx="810">
                  <c:v>33310.538461538497</c:v>
                </c:pt>
                <c:pt idx="811">
                  <c:v>33310.538461538497</c:v>
                </c:pt>
                <c:pt idx="812">
                  <c:v>33310.538461538497</c:v>
                </c:pt>
                <c:pt idx="813">
                  <c:v>33310.538461538497</c:v>
                </c:pt>
                <c:pt idx="814">
                  <c:v>33310.538461538497</c:v>
                </c:pt>
                <c:pt idx="815">
                  <c:v>33310.538461538497</c:v>
                </c:pt>
                <c:pt idx="816">
                  <c:v>33310.538461538497</c:v>
                </c:pt>
                <c:pt idx="817">
                  <c:v>33310.538461538497</c:v>
                </c:pt>
                <c:pt idx="818">
                  <c:v>33310.538461538497</c:v>
                </c:pt>
                <c:pt idx="819">
                  <c:v>33310.538461538497</c:v>
                </c:pt>
                <c:pt idx="820">
                  <c:v>34270.976923076902</c:v>
                </c:pt>
                <c:pt idx="821">
                  <c:v>34270.976923076902</c:v>
                </c:pt>
                <c:pt idx="822">
                  <c:v>34270.976923076902</c:v>
                </c:pt>
                <c:pt idx="823">
                  <c:v>34270.976923076902</c:v>
                </c:pt>
                <c:pt idx="824">
                  <c:v>34270.976923076902</c:v>
                </c:pt>
                <c:pt idx="825">
                  <c:v>34270.976923076902</c:v>
                </c:pt>
                <c:pt idx="826">
                  <c:v>34270.976923076902</c:v>
                </c:pt>
                <c:pt idx="827">
                  <c:v>34270.976923076902</c:v>
                </c:pt>
                <c:pt idx="828">
                  <c:v>34270.976923076902</c:v>
                </c:pt>
                <c:pt idx="829">
                  <c:v>34270.976923076902</c:v>
                </c:pt>
                <c:pt idx="830">
                  <c:v>34998.3461538462</c:v>
                </c:pt>
                <c:pt idx="831">
                  <c:v>34998.3461538462</c:v>
                </c:pt>
                <c:pt idx="832">
                  <c:v>34998.3461538462</c:v>
                </c:pt>
                <c:pt idx="833">
                  <c:v>34998.3461538462</c:v>
                </c:pt>
                <c:pt idx="834">
                  <c:v>34998.3461538462</c:v>
                </c:pt>
                <c:pt idx="835">
                  <c:v>34998.3461538462</c:v>
                </c:pt>
                <c:pt idx="836">
                  <c:v>34998.3461538462</c:v>
                </c:pt>
                <c:pt idx="837">
                  <c:v>34998.3461538462</c:v>
                </c:pt>
                <c:pt idx="838">
                  <c:v>34998.3461538462</c:v>
                </c:pt>
                <c:pt idx="839">
                  <c:v>34998.3461538462</c:v>
                </c:pt>
                <c:pt idx="840">
                  <c:v>35895.061538461603</c:v>
                </c:pt>
                <c:pt idx="841">
                  <c:v>35895.061538461603</c:v>
                </c:pt>
                <c:pt idx="842">
                  <c:v>35895.061538461603</c:v>
                </c:pt>
                <c:pt idx="843">
                  <c:v>35895.061538461603</c:v>
                </c:pt>
                <c:pt idx="844">
                  <c:v>35895.061538461603</c:v>
                </c:pt>
                <c:pt idx="845">
                  <c:v>35895.061538461603</c:v>
                </c:pt>
                <c:pt idx="846">
                  <c:v>35895.061538461603</c:v>
                </c:pt>
                <c:pt idx="847">
                  <c:v>35895.061538461603</c:v>
                </c:pt>
                <c:pt idx="848">
                  <c:v>35895.061538461603</c:v>
                </c:pt>
                <c:pt idx="849">
                  <c:v>35895.061538461603</c:v>
                </c:pt>
                <c:pt idx="850">
                  <c:v>37364.730769230802</c:v>
                </c:pt>
                <c:pt idx="851">
                  <c:v>37364.730769230802</c:v>
                </c:pt>
                <c:pt idx="852">
                  <c:v>37364.730769230802</c:v>
                </c:pt>
                <c:pt idx="853">
                  <c:v>37364.730769230802</c:v>
                </c:pt>
                <c:pt idx="854">
                  <c:v>37364.730769230802</c:v>
                </c:pt>
                <c:pt idx="855">
                  <c:v>37364.730769230802</c:v>
                </c:pt>
                <c:pt idx="856">
                  <c:v>37364.730769230802</c:v>
                </c:pt>
                <c:pt idx="857">
                  <c:v>37364.730769230802</c:v>
                </c:pt>
                <c:pt idx="858">
                  <c:v>37364.730769230802</c:v>
                </c:pt>
                <c:pt idx="859">
                  <c:v>37364.730769230802</c:v>
                </c:pt>
                <c:pt idx="860">
                  <c:v>38091.800000000003</c:v>
                </c:pt>
                <c:pt idx="861">
                  <c:v>38091.800000000003</c:v>
                </c:pt>
                <c:pt idx="862">
                  <c:v>38091.800000000003</c:v>
                </c:pt>
                <c:pt idx="863">
                  <c:v>38091.800000000003</c:v>
                </c:pt>
                <c:pt idx="864">
                  <c:v>38091.800000000003</c:v>
                </c:pt>
                <c:pt idx="865">
                  <c:v>38091.800000000003</c:v>
                </c:pt>
                <c:pt idx="866">
                  <c:v>38091.800000000003</c:v>
                </c:pt>
                <c:pt idx="867">
                  <c:v>38091.800000000003</c:v>
                </c:pt>
                <c:pt idx="868">
                  <c:v>38091.800000000003</c:v>
                </c:pt>
                <c:pt idx="869">
                  <c:v>38091.800000000003</c:v>
                </c:pt>
                <c:pt idx="870">
                  <c:v>39550.776923076897</c:v>
                </c:pt>
                <c:pt idx="871">
                  <c:v>39550.776923076897</c:v>
                </c:pt>
                <c:pt idx="872">
                  <c:v>39550.776923076897</c:v>
                </c:pt>
                <c:pt idx="873">
                  <c:v>39550.776923076897</c:v>
                </c:pt>
                <c:pt idx="874">
                  <c:v>39550.776923076897</c:v>
                </c:pt>
                <c:pt idx="875">
                  <c:v>39550.776923076897</c:v>
                </c:pt>
                <c:pt idx="876">
                  <c:v>39550.776923076897</c:v>
                </c:pt>
                <c:pt idx="877">
                  <c:v>39550.776923076897</c:v>
                </c:pt>
                <c:pt idx="878">
                  <c:v>39550.776923076897</c:v>
                </c:pt>
                <c:pt idx="879">
                  <c:v>39550.776923076897</c:v>
                </c:pt>
                <c:pt idx="880">
                  <c:v>39988.507692307699</c:v>
                </c:pt>
                <c:pt idx="881">
                  <c:v>39988.507692307699</c:v>
                </c:pt>
                <c:pt idx="882">
                  <c:v>39988.507692307699</c:v>
                </c:pt>
                <c:pt idx="883">
                  <c:v>39988.507692307699</c:v>
                </c:pt>
                <c:pt idx="884">
                  <c:v>39988.507692307699</c:v>
                </c:pt>
                <c:pt idx="885">
                  <c:v>39988.507692307699</c:v>
                </c:pt>
                <c:pt idx="886">
                  <c:v>39988.507692307699</c:v>
                </c:pt>
                <c:pt idx="887">
                  <c:v>39988.507692307699</c:v>
                </c:pt>
                <c:pt idx="888">
                  <c:v>39988.507692307699</c:v>
                </c:pt>
                <c:pt idx="889">
                  <c:v>39988.507692307699</c:v>
                </c:pt>
                <c:pt idx="890">
                  <c:v>40707.323076923101</c:v>
                </c:pt>
                <c:pt idx="891">
                  <c:v>40707.323076923101</c:v>
                </c:pt>
                <c:pt idx="892">
                  <c:v>40707.323076923101</c:v>
                </c:pt>
                <c:pt idx="893">
                  <c:v>40707.323076923101</c:v>
                </c:pt>
                <c:pt idx="894">
                  <c:v>40707.323076923101</c:v>
                </c:pt>
                <c:pt idx="895">
                  <c:v>40707.323076923101</c:v>
                </c:pt>
                <c:pt idx="896">
                  <c:v>40707.323076923101</c:v>
                </c:pt>
                <c:pt idx="897">
                  <c:v>40707.323076923101</c:v>
                </c:pt>
                <c:pt idx="898">
                  <c:v>40707.323076923101</c:v>
                </c:pt>
                <c:pt idx="899">
                  <c:v>40707.323076923101</c:v>
                </c:pt>
                <c:pt idx="900">
                  <c:v>41086</c:v>
                </c:pt>
                <c:pt idx="901">
                  <c:v>41086</c:v>
                </c:pt>
                <c:pt idx="902">
                  <c:v>41086</c:v>
                </c:pt>
                <c:pt idx="903">
                  <c:v>41086</c:v>
                </c:pt>
                <c:pt idx="904">
                  <c:v>41086</c:v>
                </c:pt>
                <c:pt idx="905">
                  <c:v>41086</c:v>
                </c:pt>
                <c:pt idx="906">
                  <c:v>41086</c:v>
                </c:pt>
                <c:pt idx="907">
                  <c:v>41086</c:v>
                </c:pt>
                <c:pt idx="908">
                  <c:v>41086</c:v>
                </c:pt>
                <c:pt idx="909">
                  <c:v>41086</c:v>
                </c:pt>
                <c:pt idx="910">
                  <c:v>41293.430769230799</c:v>
                </c:pt>
                <c:pt idx="911">
                  <c:v>41293.430769230799</c:v>
                </c:pt>
                <c:pt idx="912">
                  <c:v>41293.430769230799</c:v>
                </c:pt>
                <c:pt idx="913">
                  <c:v>41293.430769230799</c:v>
                </c:pt>
                <c:pt idx="914">
                  <c:v>41293.430769230799</c:v>
                </c:pt>
                <c:pt idx="915">
                  <c:v>41293.430769230799</c:v>
                </c:pt>
                <c:pt idx="916">
                  <c:v>41293.430769230799</c:v>
                </c:pt>
                <c:pt idx="917">
                  <c:v>41293.430769230799</c:v>
                </c:pt>
                <c:pt idx="918">
                  <c:v>41293.430769230799</c:v>
                </c:pt>
                <c:pt idx="919">
                  <c:v>41293.430769230799</c:v>
                </c:pt>
                <c:pt idx="920">
                  <c:v>41343.407692307701</c:v>
                </c:pt>
                <c:pt idx="921">
                  <c:v>41343.407692307701</c:v>
                </c:pt>
                <c:pt idx="922">
                  <c:v>41343.407692307701</c:v>
                </c:pt>
                <c:pt idx="923">
                  <c:v>41343.407692307701</c:v>
                </c:pt>
                <c:pt idx="924">
                  <c:v>41343.407692307701</c:v>
                </c:pt>
                <c:pt idx="925">
                  <c:v>41343.407692307701</c:v>
                </c:pt>
                <c:pt idx="926">
                  <c:v>41343.407692307701</c:v>
                </c:pt>
                <c:pt idx="927">
                  <c:v>41343.407692307701</c:v>
                </c:pt>
                <c:pt idx="928">
                  <c:v>41343.407692307701</c:v>
                </c:pt>
                <c:pt idx="929">
                  <c:v>41343.407692307701</c:v>
                </c:pt>
                <c:pt idx="930">
                  <c:v>41420.023076923098</c:v>
                </c:pt>
                <c:pt idx="931">
                  <c:v>41420.023076923098</c:v>
                </c:pt>
                <c:pt idx="932">
                  <c:v>41420.023076923098</c:v>
                </c:pt>
                <c:pt idx="933">
                  <c:v>41420.023076923098</c:v>
                </c:pt>
                <c:pt idx="934">
                  <c:v>41420.023076923098</c:v>
                </c:pt>
                <c:pt idx="935">
                  <c:v>41420.023076923098</c:v>
                </c:pt>
                <c:pt idx="936">
                  <c:v>41420.023076923098</c:v>
                </c:pt>
                <c:pt idx="937">
                  <c:v>41420.023076923098</c:v>
                </c:pt>
                <c:pt idx="938">
                  <c:v>41420.023076923098</c:v>
                </c:pt>
                <c:pt idx="939">
                  <c:v>41420.023076923098</c:v>
                </c:pt>
                <c:pt idx="940">
                  <c:v>41271.515384615399</c:v>
                </c:pt>
                <c:pt idx="941">
                  <c:v>41271.515384615399</c:v>
                </c:pt>
                <c:pt idx="942">
                  <c:v>41271.515384615399</c:v>
                </c:pt>
                <c:pt idx="943">
                  <c:v>41271.515384615399</c:v>
                </c:pt>
                <c:pt idx="944">
                  <c:v>41271.515384615399</c:v>
                </c:pt>
                <c:pt idx="945">
                  <c:v>41271.515384615399</c:v>
                </c:pt>
                <c:pt idx="946">
                  <c:v>41271.515384615399</c:v>
                </c:pt>
                <c:pt idx="947">
                  <c:v>41271.515384615399</c:v>
                </c:pt>
                <c:pt idx="948">
                  <c:v>41271.515384615399</c:v>
                </c:pt>
                <c:pt idx="949">
                  <c:v>41271.515384615399</c:v>
                </c:pt>
                <c:pt idx="950">
                  <c:v>41197.046153846197</c:v>
                </c:pt>
                <c:pt idx="951">
                  <c:v>41197.046153846197</c:v>
                </c:pt>
                <c:pt idx="952">
                  <c:v>41197.046153846197</c:v>
                </c:pt>
                <c:pt idx="953">
                  <c:v>41197.046153846197</c:v>
                </c:pt>
                <c:pt idx="954">
                  <c:v>41197.046153846197</c:v>
                </c:pt>
                <c:pt idx="955">
                  <c:v>41197.046153846197</c:v>
                </c:pt>
                <c:pt idx="956">
                  <c:v>41197.046153846197</c:v>
                </c:pt>
                <c:pt idx="957">
                  <c:v>41197.046153846197</c:v>
                </c:pt>
                <c:pt idx="958">
                  <c:v>41197.046153846197</c:v>
                </c:pt>
                <c:pt idx="959">
                  <c:v>41197.046153846197</c:v>
                </c:pt>
                <c:pt idx="960">
                  <c:v>40949.1</c:v>
                </c:pt>
                <c:pt idx="961">
                  <c:v>40949.1</c:v>
                </c:pt>
                <c:pt idx="962">
                  <c:v>40949.1</c:v>
                </c:pt>
                <c:pt idx="963">
                  <c:v>40949.1</c:v>
                </c:pt>
                <c:pt idx="964">
                  <c:v>40949.1</c:v>
                </c:pt>
                <c:pt idx="965">
                  <c:v>40949.1</c:v>
                </c:pt>
                <c:pt idx="966">
                  <c:v>40949.1</c:v>
                </c:pt>
                <c:pt idx="967">
                  <c:v>40949.1</c:v>
                </c:pt>
                <c:pt idx="968">
                  <c:v>40949.1</c:v>
                </c:pt>
                <c:pt idx="969">
                  <c:v>40949.1</c:v>
                </c:pt>
                <c:pt idx="970">
                  <c:v>40767.484615384601</c:v>
                </c:pt>
                <c:pt idx="971">
                  <c:v>40767.484615384601</c:v>
                </c:pt>
                <c:pt idx="972">
                  <c:v>40767.484615384601</c:v>
                </c:pt>
                <c:pt idx="973">
                  <c:v>40767.484615384601</c:v>
                </c:pt>
                <c:pt idx="974">
                  <c:v>40767.484615384601</c:v>
                </c:pt>
                <c:pt idx="975">
                  <c:v>40767.484615384601</c:v>
                </c:pt>
                <c:pt idx="976">
                  <c:v>40767.484615384601</c:v>
                </c:pt>
                <c:pt idx="977">
                  <c:v>40767.484615384601</c:v>
                </c:pt>
                <c:pt idx="978">
                  <c:v>40767.484615384601</c:v>
                </c:pt>
                <c:pt idx="979">
                  <c:v>40767.484615384601</c:v>
                </c:pt>
                <c:pt idx="980">
                  <c:v>40197.8461538462</c:v>
                </c:pt>
                <c:pt idx="981">
                  <c:v>40197.8461538462</c:v>
                </c:pt>
                <c:pt idx="982">
                  <c:v>40197.8461538462</c:v>
                </c:pt>
                <c:pt idx="983">
                  <c:v>40197.8461538462</c:v>
                </c:pt>
                <c:pt idx="984">
                  <c:v>40197.8461538462</c:v>
                </c:pt>
                <c:pt idx="985">
                  <c:v>40197.8461538462</c:v>
                </c:pt>
                <c:pt idx="986">
                  <c:v>40197.8461538462</c:v>
                </c:pt>
                <c:pt idx="987">
                  <c:v>40197.8461538462</c:v>
                </c:pt>
                <c:pt idx="988">
                  <c:v>40197.8461538462</c:v>
                </c:pt>
                <c:pt idx="989">
                  <c:v>40197.8461538462</c:v>
                </c:pt>
                <c:pt idx="990">
                  <c:v>39760.538461538497</c:v>
                </c:pt>
                <c:pt idx="991">
                  <c:v>39760.538461538497</c:v>
                </c:pt>
                <c:pt idx="992">
                  <c:v>39760.538461538497</c:v>
                </c:pt>
                <c:pt idx="993">
                  <c:v>39760.538461538497</c:v>
                </c:pt>
                <c:pt idx="994">
                  <c:v>39760.538461538497</c:v>
                </c:pt>
                <c:pt idx="995">
                  <c:v>39760.538461538497</c:v>
                </c:pt>
                <c:pt idx="996">
                  <c:v>39760.538461538497</c:v>
                </c:pt>
                <c:pt idx="997">
                  <c:v>39760.538461538497</c:v>
                </c:pt>
                <c:pt idx="998">
                  <c:v>39760.538461538497</c:v>
                </c:pt>
                <c:pt idx="999">
                  <c:v>39760.538461538497</c:v>
                </c:pt>
                <c:pt idx="1000">
                  <c:v>38696.238461538502</c:v>
                </c:pt>
                <c:pt idx="1001">
                  <c:v>38696.238461538502</c:v>
                </c:pt>
                <c:pt idx="1002">
                  <c:v>38696.238461538502</c:v>
                </c:pt>
                <c:pt idx="1003">
                  <c:v>38696.238461538502</c:v>
                </c:pt>
                <c:pt idx="1004">
                  <c:v>38696.238461538502</c:v>
                </c:pt>
                <c:pt idx="1005">
                  <c:v>38696.238461538502</c:v>
                </c:pt>
                <c:pt idx="1006">
                  <c:v>38696.238461538502</c:v>
                </c:pt>
                <c:pt idx="1007">
                  <c:v>38696.238461538502</c:v>
                </c:pt>
                <c:pt idx="1008">
                  <c:v>38696.238461538502</c:v>
                </c:pt>
                <c:pt idx="1009">
                  <c:v>38696.238461538502</c:v>
                </c:pt>
                <c:pt idx="1010">
                  <c:v>38228.276923076897</c:v>
                </c:pt>
                <c:pt idx="1011">
                  <c:v>38228.276923076897</c:v>
                </c:pt>
                <c:pt idx="1012">
                  <c:v>38228.276923076897</c:v>
                </c:pt>
                <c:pt idx="1013">
                  <c:v>38228.276923076897</c:v>
                </c:pt>
                <c:pt idx="1014">
                  <c:v>38228.276923076897</c:v>
                </c:pt>
                <c:pt idx="1015">
                  <c:v>38228.276923076897</c:v>
                </c:pt>
                <c:pt idx="1016">
                  <c:v>38228.276923076897</c:v>
                </c:pt>
                <c:pt idx="1017">
                  <c:v>38228.276923076897</c:v>
                </c:pt>
                <c:pt idx="1018">
                  <c:v>38228.276923076897</c:v>
                </c:pt>
                <c:pt idx="1019">
                  <c:v>38228.276923076897</c:v>
                </c:pt>
                <c:pt idx="1020">
                  <c:v>37675.946153846096</c:v>
                </c:pt>
                <c:pt idx="1021">
                  <c:v>37675.946153846096</c:v>
                </c:pt>
                <c:pt idx="1022">
                  <c:v>37675.946153846096</c:v>
                </c:pt>
                <c:pt idx="1023">
                  <c:v>37675.946153846096</c:v>
                </c:pt>
                <c:pt idx="1024">
                  <c:v>37675.946153846096</c:v>
                </c:pt>
                <c:pt idx="1025">
                  <c:v>37675.946153846096</c:v>
                </c:pt>
                <c:pt idx="1026">
                  <c:v>37675.946153846096</c:v>
                </c:pt>
                <c:pt idx="1027">
                  <c:v>37675.946153846096</c:v>
                </c:pt>
                <c:pt idx="1028">
                  <c:v>37675.946153846096</c:v>
                </c:pt>
                <c:pt idx="1029">
                  <c:v>37675.946153846096</c:v>
                </c:pt>
                <c:pt idx="1030">
                  <c:v>37119.961538461503</c:v>
                </c:pt>
                <c:pt idx="1031">
                  <c:v>37119.961538461503</c:v>
                </c:pt>
                <c:pt idx="1032">
                  <c:v>37119.961538461503</c:v>
                </c:pt>
                <c:pt idx="1033">
                  <c:v>37119.961538461503</c:v>
                </c:pt>
                <c:pt idx="1034">
                  <c:v>37119.961538461503</c:v>
                </c:pt>
                <c:pt idx="1035">
                  <c:v>37119.961538461503</c:v>
                </c:pt>
                <c:pt idx="1036">
                  <c:v>37119.961538461503</c:v>
                </c:pt>
                <c:pt idx="1037">
                  <c:v>37119.961538461503</c:v>
                </c:pt>
                <c:pt idx="1038">
                  <c:v>37119.961538461503</c:v>
                </c:pt>
                <c:pt idx="1039">
                  <c:v>37119.961538461503</c:v>
                </c:pt>
                <c:pt idx="1040">
                  <c:v>36541.223076923103</c:v>
                </c:pt>
                <c:pt idx="1041">
                  <c:v>36541.223076923103</c:v>
                </c:pt>
                <c:pt idx="1042">
                  <c:v>36541.223076923103</c:v>
                </c:pt>
                <c:pt idx="1043">
                  <c:v>36541.223076923103</c:v>
                </c:pt>
                <c:pt idx="1044">
                  <c:v>36541.223076923103</c:v>
                </c:pt>
                <c:pt idx="1045">
                  <c:v>36541.223076923103</c:v>
                </c:pt>
                <c:pt idx="1046">
                  <c:v>36541.223076923103</c:v>
                </c:pt>
                <c:pt idx="1047">
                  <c:v>36541.223076923103</c:v>
                </c:pt>
                <c:pt idx="1048">
                  <c:v>36541.223076923103</c:v>
                </c:pt>
                <c:pt idx="1049">
                  <c:v>36541.223076923103</c:v>
                </c:pt>
                <c:pt idx="1050">
                  <c:v>36092.707692307697</c:v>
                </c:pt>
                <c:pt idx="1051">
                  <c:v>36092.707692307697</c:v>
                </c:pt>
                <c:pt idx="1052">
                  <c:v>36092.707692307697</c:v>
                </c:pt>
                <c:pt idx="1053">
                  <c:v>36092.707692307697</c:v>
                </c:pt>
                <c:pt idx="1054">
                  <c:v>36092.707692307697</c:v>
                </c:pt>
                <c:pt idx="1055">
                  <c:v>36092.707692307697</c:v>
                </c:pt>
                <c:pt idx="1056">
                  <c:v>36092.707692307697</c:v>
                </c:pt>
                <c:pt idx="1057">
                  <c:v>36092.707692307697</c:v>
                </c:pt>
                <c:pt idx="1058">
                  <c:v>36092.707692307697</c:v>
                </c:pt>
                <c:pt idx="1059">
                  <c:v>36092.707692307697</c:v>
                </c:pt>
                <c:pt idx="1060">
                  <c:v>35447.469230769202</c:v>
                </c:pt>
                <c:pt idx="1061">
                  <c:v>35447.469230769202</c:v>
                </c:pt>
                <c:pt idx="1062">
                  <c:v>35447.469230769202</c:v>
                </c:pt>
                <c:pt idx="1063">
                  <c:v>35447.469230769202</c:v>
                </c:pt>
                <c:pt idx="1064">
                  <c:v>35447.469230769202</c:v>
                </c:pt>
                <c:pt idx="1065">
                  <c:v>35447.469230769202</c:v>
                </c:pt>
                <c:pt idx="1066">
                  <c:v>35447.469230769202</c:v>
                </c:pt>
                <c:pt idx="1067">
                  <c:v>35447.469230769202</c:v>
                </c:pt>
                <c:pt idx="1068">
                  <c:v>35447.469230769202</c:v>
                </c:pt>
                <c:pt idx="1069">
                  <c:v>35447.469230769202</c:v>
                </c:pt>
                <c:pt idx="1070">
                  <c:v>34843.184615384598</c:v>
                </c:pt>
                <c:pt idx="1071">
                  <c:v>34843.184615384598</c:v>
                </c:pt>
                <c:pt idx="1072">
                  <c:v>34843.184615384598</c:v>
                </c:pt>
                <c:pt idx="1073">
                  <c:v>34843.184615384598</c:v>
                </c:pt>
                <c:pt idx="1074">
                  <c:v>34843.184615384598</c:v>
                </c:pt>
                <c:pt idx="1075">
                  <c:v>34843.184615384598</c:v>
                </c:pt>
                <c:pt idx="1076">
                  <c:v>34843.184615384598</c:v>
                </c:pt>
                <c:pt idx="1077">
                  <c:v>34843.184615384598</c:v>
                </c:pt>
                <c:pt idx="1078">
                  <c:v>34843.184615384598</c:v>
                </c:pt>
                <c:pt idx="1079">
                  <c:v>34843.184615384598</c:v>
                </c:pt>
                <c:pt idx="1080">
                  <c:v>34227.430769230799</c:v>
                </c:pt>
                <c:pt idx="1081">
                  <c:v>34227.430769230799</c:v>
                </c:pt>
                <c:pt idx="1082">
                  <c:v>34227.430769230799</c:v>
                </c:pt>
                <c:pt idx="1083">
                  <c:v>34227.430769230799</c:v>
                </c:pt>
                <c:pt idx="1084">
                  <c:v>34227.430769230799</c:v>
                </c:pt>
                <c:pt idx="1085">
                  <c:v>34227.430769230799</c:v>
                </c:pt>
                <c:pt idx="1086">
                  <c:v>34227.430769230799</c:v>
                </c:pt>
                <c:pt idx="1087">
                  <c:v>34227.430769230799</c:v>
                </c:pt>
                <c:pt idx="1088">
                  <c:v>34227.430769230799</c:v>
                </c:pt>
                <c:pt idx="1089">
                  <c:v>34227.430769230799</c:v>
                </c:pt>
                <c:pt idx="1090">
                  <c:v>33544.946153846198</c:v>
                </c:pt>
                <c:pt idx="1091">
                  <c:v>33544.946153846198</c:v>
                </c:pt>
                <c:pt idx="1092">
                  <c:v>33544.946153846198</c:v>
                </c:pt>
                <c:pt idx="1093">
                  <c:v>33544.946153846198</c:v>
                </c:pt>
                <c:pt idx="1094">
                  <c:v>33544.946153846198</c:v>
                </c:pt>
                <c:pt idx="1095">
                  <c:v>33544.946153846198</c:v>
                </c:pt>
                <c:pt idx="1096">
                  <c:v>33544.946153846198</c:v>
                </c:pt>
                <c:pt idx="1097">
                  <c:v>33544.946153846198</c:v>
                </c:pt>
                <c:pt idx="1098">
                  <c:v>33544.946153846198</c:v>
                </c:pt>
                <c:pt idx="1099">
                  <c:v>33544.946153846198</c:v>
                </c:pt>
                <c:pt idx="1100">
                  <c:v>32782.669230769199</c:v>
                </c:pt>
                <c:pt idx="1101">
                  <c:v>32782.669230769199</c:v>
                </c:pt>
                <c:pt idx="1102">
                  <c:v>32782.669230769199</c:v>
                </c:pt>
                <c:pt idx="1103">
                  <c:v>32782.669230769199</c:v>
                </c:pt>
                <c:pt idx="1104">
                  <c:v>32782.669230769199</c:v>
                </c:pt>
                <c:pt idx="1105">
                  <c:v>32782.669230769199</c:v>
                </c:pt>
                <c:pt idx="1106">
                  <c:v>32782.669230769199</c:v>
                </c:pt>
                <c:pt idx="1107">
                  <c:v>32782.669230769199</c:v>
                </c:pt>
                <c:pt idx="1108">
                  <c:v>32782.669230769199</c:v>
                </c:pt>
                <c:pt idx="1109">
                  <c:v>32782.669230769199</c:v>
                </c:pt>
                <c:pt idx="1110">
                  <c:v>31413.3615384615</c:v>
                </c:pt>
                <c:pt idx="1111">
                  <c:v>31413.3615384615</c:v>
                </c:pt>
                <c:pt idx="1112">
                  <c:v>31413.3615384615</c:v>
                </c:pt>
                <c:pt idx="1113">
                  <c:v>31413.3615384615</c:v>
                </c:pt>
                <c:pt idx="1114">
                  <c:v>31413.3615384615</c:v>
                </c:pt>
                <c:pt idx="1115">
                  <c:v>31413.3615384615</c:v>
                </c:pt>
                <c:pt idx="1116">
                  <c:v>31413.3615384615</c:v>
                </c:pt>
                <c:pt idx="1117">
                  <c:v>31413.3615384615</c:v>
                </c:pt>
                <c:pt idx="1118">
                  <c:v>31413.3615384615</c:v>
                </c:pt>
                <c:pt idx="1119">
                  <c:v>31413.3615384615</c:v>
                </c:pt>
                <c:pt idx="1120">
                  <c:v>30755.246153846201</c:v>
                </c:pt>
                <c:pt idx="1121">
                  <c:v>30755.246153846201</c:v>
                </c:pt>
                <c:pt idx="1122">
                  <c:v>30755.246153846201</c:v>
                </c:pt>
                <c:pt idx="1123">
                  <c:v>30755.246153846201</c:v>
                </c:pt>
                <c:pt idx="1124">
                  <c:v>30755.246153846201</c:v>
                </c:pt>
                <c:pt idx="1125">
                  <c:v>30755.246153846201</c:v>
                </c:pt>
                <c:pt idx="1126">
                  <c:v>30755.246153846201</c:v>
                </c:pt>
                <c:pt idx="1127">
                  <c:v>30755.246153846201</c:v>
                </c:pt>
                <c:pt idx="1128">
                  <c:v>30755.246153846201</c:v>
                </c:pt>
                <c:pt idx="1129">
                  <c:v>30755.246153846201</c:v>
                </c:pt>
                <c:pt idx="1130">
                  <c:v>29050.2846153846</c:v>
                </c:pt>
                <c:pt idx="1131">
                  <c:v>29050.2846153846</c:v>
                </c:pt>
                <c:pt idx="1132">
                  <c:v>29050.2846153846</c:v>
                </c:pt>
                <c:pt idx="1133">
                  <c:v>29050.2846153846</c:v>
                </c:pt>
                <c:pt idx="1134">
                  <c:v>29050.2846153846</c:v>
                </c:pt>
                <c:pt idx="1135">
                  <c:v>29050.2846153846</c:v>
                </c:pt>
                <c:pt idx="1136">
                  <c:v>29050.2846153846</c:v>
                </c:pt>
                <c:pt idx="1137">
                  <c:v>29050.2846153846</c:v>
                </c:pt>
                <c:pt idx="1138">
                  <c:v>29050.2846153846</c:v>
                </c:pt>
                <c:pt idx="1139">
                  <c:v>29050.2846153846</c:v>
                </c:pt>
                <c:pt idx="1140">
                  <c:v>28459.269230769201</c:v>
                </c:pt>
                <c:pt idx="1141">
                  <c:v>28459.269230769201</c:v>
                </c:pt>
                <c:pt idx="1142">
                  <c:v>28459.269230769201</c:v>
                </c:pt>
                <c:pt idx="1143">
                  <c:v>28459.269230769201</c:v>
                </c:pt>
                <c:pt idx="1144">
                  <c:v>28459.269230769201</c:v>
                </c:pt>
                <c:pt idx="1145">
                  <c:v>28459.269230769201</c:v>
                </c:pt>
                <c:pt idx="1146">
                  <c:v>28459.269230769201</c:v>
                </c:pt>
                <c:pt idx="1147">
                  <c:v>28459.269230769201</c:v>
                </c:pt>
                <c:pt idx="1148">
                  <c:v>28459.269230769201</c:v>
                </c:pt>
                <c:pt idx="1149">
                  <c:v>28459.269230769201</c:v>
                </c:pt>
                <c:pt idx="1150">
                  <c:v>27669.2923076923</c:v>
                </c:pt>
                <c:pt idx="1151">
                  <c:v>27669.2923076923</c:v>
                </c:pt>
                <c:pt idx="1152">
                  <c:v>27669.2923076923</c:v>
                </c:pt>
                <c:pt idx="1153">
                  <c:v>27669.2923076923</c:v>
                </c:pt>
                <c:pt idx="1154">
                  <c:v>27669.2923076923</c:v>
                </c:pt>
                <c:pt idx="1155">
                  <c:v>27669.2923076923</c:v>
                </c:pt>
                <c:pt idx="1156">
                  <c:v>27669.2923076923</c:v>
                </c:pt>
                <c:pt idx="1157">
                  <c:v>27669.2923076923</c:v>
                </c:pt>
                <c:pt idx="1158">
                  <c:v>27669.2923076923</c:v>
                </c:pt>
                <c:pt idx="1159">
                  <c:v>27669.2923076923</c:v>
                </c:pt>
                <c:pt idx="1160">
                  <c:v>26970.1615384615</c:v>
                </c:pt>
                <c:pt idx="1161">
                  <c:v>26970.1615384615</c:v>
                </c:pt>
                <c:pt idx="1162">
                  <c:v>26970.1615384615</c:v>
                </c:pt>
                <c:pt idx="1163">
                  <c:v>26970.1615384615</c:v>
                </c:pt>
                <c:pt idx="1164">
                  <c:v>26970.1615384615</c:v>
                </c:pt>
                <c:pt idx="1165">
                  <c:v>26970.1615384615</c:v>
                </c:pt>
                <c:pt idx="1166">
                  <c:v>26970.1615384615</c:v>
                </c:pt>
                <c:pt idx="1167">
                  <c:v>26970.1615384615</c:v>
                </c:pt>
                <c:pt idx="1168">
                  <c:v>26970.1615384615</c:v>
                </c:pt>
                <c:pt idx="1169">
                  <c:v>26970.1615384615</c:v>
                </c:pt>
                <c:pt idx="1170">
                  <c:v>26247.607692307702</c:v>
                </c:pt>
                <c:pt idx="1171">
                  <c:v>26247.607692307702</c:v>
                </c:pt>
                <c:pt idx="1172">
                  <c:v>26247.607692307702</c:v>
                </c:pt>
                <c:pt idx="1173">
                  <c:v>26247.607692307702</c:v>
                </c:pt>
                <c:pt idx="1174">
                  <c:v>26247.607692307702</c:v>
                </c:pt>
                <c:pt idx="1175">
                  <c:v>26247.607692307702</c:v>
                </c:pt>
                <c:pt idx="1176">
                  <c:v>26247.607692307702</c:v>
                </c:pt>
                <c:pt idx="1177">
                  <c:v>26247.607692307702</c:v>
                </c:pt>
                <c:pt idx="1178">
                  <c:v>26247.607692307702</c:v>
                </c:pt>
                <c:pt idx="1179">
                  <c:v>26247.607692307702</c:v>
                </c:pt>
                <c:pt idx="1180">
                  <c:v>25707.353846153801</c:v>
                </c:pt>
                <c:pt idx="1181">
                  <c:v>25707.353846153801</c:v>
                </c:pt>
                <c:pt idx="1182">
                  <c:v>25707.353846153801</c:v>
                </c:pt>
                <c:pt idx="1183">
                  <c:v>25707.353846153801</c:v>
                </c:pt>
                <c:pt idx="1184">
                  <c:v>25707.353846153801</c:v>
                </c:pt>
                <c:pt idx="1185">
                  <c:v>25707.353846153801</c:v>
                </c:pt>
                <c:pt idx="1186">
                  <c:v>25707.353846153801</c:v>
                </c:pt>
                <c:pt idx="1187">
                  <c:v>25707.353846153801</c:v>
                </c:pt>
                <c:pt idx="1188">
                  <c:v>25707.353846153801</c:v>
                </c:pt>
                <c:pt idx="1189">
                  <c:v>25707.353846153801</c:v>
                </c:pt>
                <c:pt idx="1190">
                  <c:v>25007.1</c:v>
                </c:pt>
                <c:pt idx="1191">
                  <c:v>25007.1</c:v>
                </c:pt>
                <c:pt idx="1192">
                  <c:v>25007.1</c:v>
                </c:pt>
                <c:pt idx="1193">
                  <c:v>25007.1</c:v>
                </c:pt>
                <c:pt idx="1194">
                  <c:v>25007.1</c:v>
                </c:pt>
                <c:pt idx="1195">
                  <c:v>25007.1</c:v>
                </c:pt>
                <c:pt idx="1196">
                  <c:v>25007.1</c:v>
                </c:pt>
                <c:pt idx="1197">
                  <c:v>25007.1</c:v>
                </c:pt>
                <c:pt idx="1198">
                  <c:v>25007.1</c:v>
                </c:pt>
                <c:pt idx="1199">
                  <c:v>25007.1</c:v>
                </c:pt>
                <c:pt idx="1200">
                  <c:v>24415.323076923101</c:v>
                </c:pt>
                <c:pt idx="1201">
                  <c:v>24415.323076923101</c:v>
                </c:pt>
                <c:pt idx="1202">
                  <c:v>24415.323076923101</c:v>
                </c:pt>
                <c:pt idx="1203">
                  <c:v>24415.323076923101</c:v>
                </c:pt>
                <c:pt idx="1204">
                  <c:v>24415.323076923101</c:v>
                </c:pt>
                <c:pt idx="1205">
                  <c:v>24415.323076923101</c:v>
                </c:pt>
                <c:pt idx="1206">
                  <c:v>24415.323076923101</c:v>
                </c:pt>
                <c:pt idx="1207">
                  <c:v>24415.323076923101</c:v>
                </c:pt>
                <c:pt idx="1208">
                  <c:v>24415.323076923101</c:v>
                </c:pt>
                <c:pt idx="1209">
                  <c:v>24415.323076923101</c:v>
                </c:pt>
                <c:pt idx="1210">
                  <c:v>23770.407692307701</c:v>
                </c:pt>
                <c:pt idx="1211">
                  <c:v>23770.407692307701</c:v>
                </c:pt>
                <c:pt idx="1212">
                  <c:v>23770.407692307701</c:v>
                </c:pt>
                <c:pt idx="1213">
                  <c:v>23770.407692307701</c:v>
                </c:pt>
                <c:pt idx="1214">
                  <c:v>23770.407692307701</c:v>
                </c:pt>
                <c:pt idx="1215">
                  <c:v>23770.407692307701</c:v>
                </c:pt>
                <c:pt idx="1216">
                  <c:v>23770.407692307701</c:v>
                </c:pt>
                <c:pt idx="1217">
                  <c:v>23770.407692307701</c:v>
                </c:pt>
                <c:pt idx="1218">
                  <c:v>23770.407692307701</c:v>
                </c:pt>
                <c:pt idx="1219">
                  <c:v>23770.407692307701</c:v>
                </c:pt>
                <c:pt idx="1220">
                  <c:v>23158.476923076902</c:v>
                </c:pt>
                <c:pt idx="1221">
                  <c:v>23158.476923076902</c:v>
                </c:pt>
                <c:pt idx="1222">
                  <c:v>23158.476923076902</c:v>
                </c:pt>
                <c:pt idx="1223">
                  <c:v>23158.476923076902</c:v>
                </c:pt>
                <c:pt idx="1224">
                  <c:v>23158.476923076902</c:v>
                </c:pt>
                <c:pt idx="1225">
                  <c:v>23158.476923076902</c:v>
                </c:pt>
                <c:pt idx="1226">
                  <c:v>23158.476923076902</c:v>
                </c:pt>
                <c:pt idx="1227">
                  <c:v>23158.476923076902</c:v>
                </c:pt>
                <c:pt idx="1228">
                  <c:v>23158.476923076902</c:v>
                </c:pt>
                <c:pt idx="1229">
                  <c:v>23158.476923076902</c:v>
                </c:pt>
                <c:pt idx="1230">
                  <c:v>22499.192307692301</c:v>
                </c:pt>
                <c:pt idx="1231">
                  <c:v>22499.192307692301</c:v>
                </c:pt>
                <c:pt idx="1232">
                  <c:v>22499.192307692301</c:v>
                </c:pt>
                <c:pt idx="1233">
                  <c:v>22499.192307692301</c:v>
                </c:pt>
                <c:pt idx="1234">
                  <c:v>22499.192307692301</c:v>
                </c:pt>
                <c:pt idx="1235">
                  <c:v>22499.192307692301</c:v>
                </c:pt>
                <c:pt idx="1236">
                  <c:v>22499.192307692301</c:v>
                </c:pt>
                <c:pt idx="1237">
                  <c:v>22499.192307692301</c:v>
                </c:pt>
                <c:pt idx="1238">
                  <c:v>22499.192307692301</c:v>
                </c:pt>
                <c:pt idx="1239">
                  <c:v>22499.192307692301</c:v>
                </c:pt>
                <c:pt idx="1240">
                  <c:v>21225.015384615399</c:v>
                </c:pt>
                <c:pt idx="1241">
                  <c:v>21225.015384615399</c:v>
                </c:pt>
                <c:pt idx="1242">
                  <c:v>21225.015384615399</c:v>
                </c:pt>
                <c:pt idx="1243">
                  <c:v>21225.015384615399</c:v>
                </c:pt>
                <c:pt idx="1244">
                  <c:v>21225.015384615399</c:v>
                </c:pt>
                <c:pt idx="1245">
                  <c:v>21225.015384615399</c:v>
                </c:pt>
                <c:pt idx="1246">
                  <c:v>21225.015384615399</c:v>
                </c:pt>
                <c:pt idx="1247">
                  <c:v>21225.015384615399</c:v>
                </c:pt>
                <c:pt idx="1248">
                  <c:v>21225.015384615399</c:v>
                </c:pt>
                <c:pt idx="1249">
                  <c:v>21225.015384615399</c:v>
                </c:pt>
                <c:pt idx="1250">
                  <c:v>20558.876923076899</c:v>
                </c:pt>
                <c:pt idx="1251">
                  <c:v>20558.876923076899</c:v>
                </c:pt>
                <c:pt idx="1252">
                  <c:v>20558.876923076899</c:v>
                </c:pt>
                <c:pt idx="1253">
                  <c:v>20558.876923076899</c:v>
                </c:pt>
                <c:pt idx="1254">
                  <c:v>20558.876923076899</c:v>
                </c:pt>
                <c:pt idx="1255">
                  <c:v>20558.876923076899</c:v>
                </c:pt>
                <c:pt idx="1256">
                  <c:v>20558.876923076899</c:v>
                </c:pt>
                <c:pt idx="1257">
                  <c:v>20558.876923076899</c:v>
                </c:pt>
                <c:pt idx="1258">
                  <c:v>20558.876923076899</c:v>
                </c:pt>
                <c:pt idx="1259">
                  <c:v>20558.876923076899</c:v>
                </c:pt>
                <c:pt idx="1260">
                  <c:v>19031.2846153846</c:v>
                </c:pt>
                <c:pt idx="1261">
                  <c:v>19031.2846153846</c:v>
                </c:pt>
                <c:pt idx="1262">
                  <c:v>19031.2846153846</c:v>
                </c:pt>
                <c:pt idx="1263">
                  <c:v>19031.2846153846</c:v>
                </c:pt>
                <c:pt idx="1264">
                  <c:v>19031.2846153846</c:v>
                </c:pt>
                <c:pt idx="1265">
                  <c:v>19031.2846153846</c:v>
                </c:pt>
                <c:pt idx="1266">
                  <c:v>19031.2846153846</c:v>
                </c:pt>
                <c:pt idx="1267">
                  <c:v>19031.2846153846</c:v>
                </c:pt>
                <c:pt idx="1268">
                  <c:v>19031.2846153846</c:v>
                </c:pt>
                <c:pt idx="1269">
                  <c:v>19031.2846153846</c:v>
                </c:pt>
                <c:pt idx="1270">
                  <c:v>18540.5846153846</c:v>
                </c:pt>
                <c:pt idx="1271">
                  <c:v>18540.5846153846</c:v>
                </c:pt>
                <c:pt idx="1272">
                  <c:v>18540.5846153846</c:v>
                </c:pt>
                <c:pt idx="1273">
                  <c:v>18540.5846153846</c:v>
                </c:pt>
                <c:pt idx="1274">
                  <c:v>18540.5846153846</c:v>
                </c:pt>
                <c:pt idx="1275">
                  <c:v>18540.5846153846</c:v>
                </c:pt>
                <c:pt idx="1276">
                  <c:v>18540.5846153846</c:v>
                </c:pt>
                <c:pt idx="1277">
                  <c:v>18540.5846153846</c:v>
                </c:pt>
                <c:pt idx="1278">
                  <c:v>18540.5846153846</c:v>
                </c:pt>
                <c:pt idx="1279">
                  <c:v>18540.5846153846</c:v>
                </c:pt>
                <c:pt idx="1280">
                  <c:v>17791.530769230802</c:v>
                </c:pt>
                <c:pt idx="1281">
                  <c:v>17791.530769230802</c:v>
                </c:pt>
                <c:pt idx="1282">
                  <c:v>17791.530769230802</c:v>
                </c:pt>
                <c:pt idx="1283">
                  <c:v>17791.530769230802</c:v>
                </c:pt>
                <c:pt idx="1284">
                  <c:v>17791.530769230802</c:v>
                </c:pt>
                <c:pt idx="1285">
                  <c:v>17791.530769230802</c:v>
                </c:pt>
                <c:pt idx="1286">
                  <c:v>17791.530769230802</c:v>
                </c:pt>
                <c:pt idx="1287">
                  <c:v>17791.530769230802</c:v>
                </c:pt>
                <c:pt idx="1288">
                  <c:v>17791.530769230802</c:v>
                </c:pt>
                <c:pt idx="1289">
                  <c:v>17791.530769230802</c:v>
                </c:pt>
                <c:pt idx="1290">
                  <c:v>17193.815384615398</c:v>
                </c:pt>
                <c:pt idx="1291">
                  <c:v>17193.815384615398</c:v>
                </c:pt>
                <c:pt idx="1292">
                  <c:v>17193.815384615398</c:v>
                </c:pt>
                <c:pt idx="1293">
                  <c:v>17193.815384615398</c:v>
                </c:pt>
                <c:pt idx="1294">
                  <c:v>17193.815384615398</c:v>
                </c:pt>
                <c:pt idx="1295">
                  <c:v>17193.815384615398</c:v>
                </c:pt>
                <c:pt idx="1296">
                  <c:v>17193.815384615398</c:v>
                </c:pt>
                <c:pt idx="1297">
                  <c:v>17193.815384615398</c:v>
                </c:pt>
                <c:pt idx="1298">
                  <c:v>17193.815384615398</c:v>
                </c:pt>
                <c:pt idx="1299">
                  <c:v>17193.815384615398</c:v>
                </c:pt>
                <c:pt idx="1300">
                  <c:v>16635.561538461501</c:v>
                </c:pt>
                <c:pt idx="1301">
                  <c:v>16635.561538461501</c:v>
                </c:pt>
                <c:pt idx="1302">
                  <c:v>16635.561538461501</c:v>
                </c:pt>
                <c:pt idx="1303">
                  <c:v>16635.561538461501</c:v>
                </c:pt>
                <c:pt idx="1304">
                  <c:v>16635.561538461501</c:v>
                </c:pt>
                <c:pt idx="1305">
                  <c:v>16635.561538461501</c:v>
                </c:pt>
                <c:pt idx="1306">
                  <c:v>16635.561538461501</c:v>
                </c:pt>
                <c:pt idx="1307">
                  <c:v>16635.561538461501</c:v>
                </c:pt>
                <c:pt idx="1308">
                  <c:v>16635.561538461501</c:v>
                </c:pt>
                <c:pt idx="1309">
                  <c:v>16635.561538461501</c:v>
                </c:pt>
                <c:pt idx="1310">
                  <c:v>16227.492307692301</c:v>
                </c:pt>
                <c:pt idx="1311">
                  <c:v>16227.492307692301</c:v>
                </c:pt>
                <c:pt idx="1312">
                  <c:v>16227.492307692301</c:v>
                </c:pt>
                <c:pt idx="1313">
                  <c:v>16227.492307692301</c:v>
                </c:pt>
                <c:pt idx="1314">
                  <c:v>16227.492307692301</c:v>
                </c:pt>
                <c:pt idx="1315">
                  <c:v>16227.492307692301</c:v>
                </c:pt>
                <c:pt idx="1316">
                  <c:v>16227.492307692301</c:v>
                </c:pt>
                <c:pt idx="1317">
                  <c:v>16227.492307692301</c:v>
                </c:pt>
                <c:pt idx="1318">
                  <c:v>16227.492307692301</c:v>
                </c:pt>
                <c:pt idx="1319">
                  <c:v>16227.492307692301</c:v>
                </c:pt>
                <c:pt idx="1320">
                  <c:v>15699.8461538462</c:v>
                </c:pt>
                <c:pt idx="1321">
                  <c:v>15699.8461538462</c:v>
                </c:pt>
                <c:pt idx="1322">
                  <c:v>15699.8461538462</c:v>
                </c:pt>
                <c:pt idx="1323">
                  <c:v>15699.8461538462</c:v>
                </c:pt>
                <c:pt idx="1324">
                  <c:v>15699.8461538462</c:v>
                </c:pt>
                <c:pt idx="1325">
                  <c:v>15699.8461538462</c:v>
                </c:pt>
                <c:pt idx="1326">
                  <c:v>15699.8461538462</c:v>
                </c:pt>
                <c:pt idx="1327">
                  <c:v>15699.8461538462</c:v>
                </c:pt>
                <c:pt idx="1328">
                  <c:v>15699.8461538462</c:v>
                </c:pt>
                <c:pt idx="1329">
                  <c:v>15699.8461538462</c:v>
                </c:pt>
                <c:pt idx="1330">
                  <c:v>15258.961538461501</c:v>
                </c:pt>
                <c:pt idx="1331">
                  <c:v>15258.961538461501</c:v>
                </c:pt>
                <c:pt idx="1332">
                  <c:v>15258.961538461501</c:v>
                </c:pt>
                <c:pt idx="1333">
                  <c:v>15258.961538461501</c:v>
                </c:pt>
                <c:pt idx="1334">
                  <c:v>15258.961538461501</c:v>
                </c:pt>
                <c:pt idx="1335">
                  <c:v>15258.961538461501</c:v>
                </c:pt>
                <c:pt idx="1336">
                  <c:v>15258.961538461501</c:v>
                </c:pt>
                <c:pt idx="1337">
                  <c:v>15258.961538461501</c:v>
                </c:pt>
                <c:pt idx="1338">
                  <c:v>15258.961538461501</c:v>
                </c:pt>
                <c:pt idx="1339">
                  <c:v>15258.961538461501</c:v>
                </c:pt>
                <c:pt idx="1340">
                  <c:v>14812.6307692308</c:v>
                </c:pt>
                <c:pt idx="1341">
                  <c:v>14812.6307692308</c:v>
                </c:pt>
                <c:pt idx="1342">
                  <c:v>14812.6307692308</c:v>
                </c:pt>
                <c:pt idx="1343">
                  <c:v>14812.6307692308</c:v>
                </c:pt>
                <c:pt idx="1344">
                  <c:v>14812.6307692308</c:v>
                </c:pt>
                <c:pt idx="1345">
                  <c:v>14812.6307692308</c:v>
                </c:pt>
                <c:pt idx="1346">
                  <c:v>14812.6307692308</c:v>
                </c:pt>
                <c:pt idx="1347">
                  <c:v>14812.6307692308</c:v>
                </c:pt>
                <c:pt idx="1348">
                  <c:v>14812.6307692308</c:v>
                </c:pt>
                <c:pt idx="1349">
                  <c:v>14812.6307692308</c:v>
                </c:pt>
                <c:pt idx="1350">
                  <c:v>14398.3</c:v>
                </c:pt>
                <c:pt idx="1351">
                  <c:v>14398.3</c:v>
                </c:pt>
                <c:pt idx="1352">
                  <c:v>14398.3</c:v>
                </c:pt>
                <c:pt idx="1353">
                  <c:v>14398.3</c:v>
                </c:pt>
                <c:pt idx="1354">
                  <c:v>14398.3</c:v>
                </c:pt>
                <c:pt idx="1355">
                  <c:v>14398.3</c:v>
                </c:pt>
                <c:pt idx="1356">
                  <c:v>14398.3</c:v>
                </c:pt>
                <c:pt idx="1357">
                  <c:v>14398.3</c:v>
                </c:pt>
                <c:pt idx="1358">
                  <c:v>14398.3</c:v>
                </c:pt>
                <c:pt idx="1359">
                  <c:v>14398.3</c:v>
                </c:pt>
                <c:pt idx="1360">
                  <c:v>13939.6615384615</c:v>
                </c:pt>
                <c:pt idx="1361">
                  <c:v>13939.6615384615</c:v>
                </c:pt>
                <c:pt idx="1362">
                  <c:v>13939.6615384615</c:v>
                </c:pt>
                <c:pt idx="1363">
                  <c:v>13939.6615384615</c:v>
                </c:pt>
                <c:pt idx="1364">
                  <c:v>13939.6615384615</c:v>
                </c:pt>
                <c:pt idx="1365">
                  <c:v>13939.6615384615</c:v>
                </c:pt>
                <c:pt idx="1366">
                  <c:v>13939.6615384615</c:v>
                </c:pt>
                <c:pt idx="1367">
                  <c:v>13939.6615384615</c:v>
                </c:pt>
                <c:pt idx="1368">
                  <c:v>13939.6615384615</c:v>
                </c:pt>
                <c:pt idx="1369">
                  <c:v>13939.6615384615</c:v>
                </c:pt>
                <c:pt idx="1370">
                  <c:v>13064.253846153801</c:v>
                </c:pt>
                <c:pt idx="1371">
                  <c:v>13064.253846153801</c:v>
                </c:pt>
                <c:pt idx="1372">
                  <c:v>13064.253846153801</c:v>
                </c:pt>
                <c:pt idx="1373">
                  <c:v>13064.253846153801</c:v>
                </c:pt>
                <c:pt idx="1374">
                  <c:v>13064.253846153801</c:v>
                </c:pt>
                <c:pt idx="1375">
                  <c:v>13064.253846153801</c:v>
                </c:pt>
                <c:pt idx="1376">
                  <c:v>13064.253846153801</c:v>
                </c:pt>
                <c:pt idx="1377">
                  <c:v>13064.253846153801</c:v>
                </c:pt>
                <c:pt idx="1378">
                  <c:v>13064.253846153801</c:v>
                </c:pt>
                <c:pt idx="1379">
                  <c:v>13064.253846153801</c:v>
                </c:pt>
                <c:pt idx="1380">
                  <c:v>12620.592307692301</c:v>
                </c:pt>
                <c:pt idx="1381">
                  <c:v>12620.592307692301</c:v>
                </c:pt>
                <c:pt idx="1382">
                  <c:v>12620.592307692301</c:v>
                </c:pt>
                <c:pt idx="1383">
                  <c:v>12620.592307692301</c:v>
                </c:pt>
                <c:pt idx="1384">
                  <c:v>12620.592307692301</c:v>
                </c:pt>
                <c:pt idx="1385">
                  <c:v>12620.592307692301</c:v>
                </c:pt>
                <c:pt idx="1386">
                  <c:v>12620.592307692301</c:v>
                </c:pt>
                <c:pt idx="1387">
                  <c:v>12620.592307692301</c:v>
                </c:pt>
                <c:pt idx="1388">
                  <c:v>12620.592307692301</c:v>
                </c:pt>
                <c:pt idx="1389">
                  <c:v>12620.592307692301</c:v>
                </c:pt>
                <c:pt idx="1390">
                  <c:v>11628.6846153846</c:v>
                </c:pt>
                <c:pt idx="1391">
                  <c:v>11628.6846153846</c:v>
                </c:pt>
                <c:pt idx="1392">
                  <c:v>11628.6846153846</c:v>
                </c:pt>
                <c:pt idx="1393">
                  <c:v>11628.6846153846</c:v>
                </c:pt>
                <c:pt idx="1394">
                  <c:v>11628.6846153846</c:v>
                </c:pt>
                <c:pt idx="1395">
                  <c:v>11628.6846153846</c:v>
                </c:pt>
                <c:pt idx="1396">
                  <c:v>11628.6846153846</c:v>
                </c:pt>
                <c:pt idx="1397">
                  <c:v>11628.6846153846</c:v>
                </c:pt>
                <c:pt idx="1398">
                  <c:v>11628.6846153846</c:v>
                </c:pt>
                <c:pt idx="1399">
                  <c:v>11628.6846153846</c:v>
                </c:pt>
                <c:pt idx="1400">
                  <c:v>11291.961538461501</c:v>
                </c:pt>
                <c:pt idx="1401">
                  <c:v>11291.961538461501</c:v>
                </c:pt>
                <c:pt idx="1402">
                  <c:v>11291.961538461501</c:v>
                </c:pt>
                <c:pt idx="1403">
                  <c:v>11291.961538461501</c:v>
                </c:pt>
                <c:pt idx="1404">
                  <c:v>11291.961538461501</c:v>
                </c:pt>
                <c:pt idx="1405">
                  <c:v>11291.961538461501</c:v>
                </c:pt>
                <c:pt idx="1406">
                  <c:v>11291.961538461501</c:v>
                </c:pt>
                <c:pt idx="1407">
                  <c:v>11291.961538461501</c:v>
                </c:pt>
                <c:pt idx="1408">
                  <c:v>11291.961538461501</c:v>
                </c:pt>
                <c:pt idx="1409">
                  <c:v>11291.961538461501</c:v>
                </c:pt>
                <c:pt idx="1410">
                  <c:v>10794.5230769231</c:v>
                </c:pt>
                <c:pt idx="1411">
                  <c:v>10794.5230769231</c:v>
                </c:pt>
                <c:pt idx="1412">
                  <c:v>10794.5230769231</c:v>
                </c:pt>
                <c:pt idx="1413">
                  <c:v>10794.5230769231</c:v>
                </c:pt>
                <c:pt idx="1414">
                  <c:v>10794.5230769231</c:v>
                </c:pt>
                <c:pt idx="1415">
                  <c:v>10794.5230769231</c:v>
                </c:pt>
                <c:pt idx="1416">
                  <c:v>10794.5230769231</c:v>
                </c:pt>
                <c:pt idx="1417">
                  <c:v>10794.5230769231</c:v>
                </c:pt>
                <c:pt idx="1418">
                  <c:v>10794.5230769231</c:v>
                </c:pt>
                <c:pt idx="1419">
                  <c:v>10794.5230769231</c:v>
                </c:pt>
                <c:pt idx="1420">
                  <c:v>10420.307692307701</c:v>
                </c:pt>
                <c:pt idx="1421">
                  <c:v>10420.307692307701</c:v>
                </c:pt>
                <c:pt idx="1422">
                  <c:v>10420.307692307701</c:v>
                </c:pt>
                <c:pt idx="1423">
                  <c:v>10420.307692307701</c:v>
                </c:pt>
                <c:pt idx="1424">
                  <c:v>10420.307692307701</c:v>
                </c:pt>
                <c:pt idx="1425">
                  <c:v>10420.307692307701</c:v>
                </c:pt>
                <c:pt idx="1426">
                  <c:v>10420.307692307701</c:v>
                </c:pt>
                <c:pt idx="1427">
                  <c:v>10420.307692307701</c:v>
                </c:pt>
                <c:pt idx="1428">
                  <c:v>10420.307692307701</c:v>
                </c:pt>
                <c:pt idx="1429">
                  <c:v>10420.307692307701</c:v>
                </c:pt>
                <c:pt idx="1430">
                  <c:v>10063.984615384599</c:v>
                </c:pt>
                <c:pt idx="1431">
                  <c:v>10063.984615384599</c:v>
                </c:pt>
                <c:pt idx="1432">
                  <c:v>10063.984615384599</c:v>
                </c:pt>
                <c:pt idx="1433">
                  <c:v>10063.984615384599</c:v>
                </c:pt>
                <c:pt idx="1434">
                  <c:v>10063.984615384599</c:v>
                </c:pt>
                <c:pt idx="1435">
                  <c:v>10063.984615384599</c:v>
                </c:pt>
                <c:pt idx="1436">
                  <c:v>10063.984615384599</c:v>
                </c:pt>
                <c:pt idx="1437">
                  <c:v>10063.984615384599</c:v>
                </c:pt>
                <c:pt idx="1438">
                  <c:v>10063.984615384599</c:v>
                </c:pt>
                <c:pt idx="1439">
                  <c:v>10063.984615384599</c:v>
                </c:pt>
                <c:pt idx="1440">
                  <c:v>9802.9692307692294</c:v>
                </c:pt>
                <c:pt idx="1441">
                  <c:v>9802.9692307692294</c:v>
                </c:pt>
                <c:pt idx="1442">
                  <c:v>9802.9692307692294</c:v>
                </c:pt>
                <c:pt idx="1443">
                  <c:v>9802.9692307692294</c:v>
                </c:pt>
                <c:pt idx="1444">
                  <c:v>9802.9692307692294</c:v>
                </c:pt>
                <c:pt idx="1445">
                  <c:v>9802.9692307692294</c:v>
                </c:pt>
                <c:pt idx="1446">
                  <c:v>9802.9692307692294</c:v>
                </c:pt>
                <c:pt idx="1447">
                  <c:v>9802.9692307692294</c:v>
                </c:pt>
                <c:pt idx="1448">
                  <c:v>9802.9692307692294</c:v>
                </c:pt>
                <c:pt idx="1449">
                  <c:v>9802.9692307692294</c:v>
                </c:pt>
                <c:pt idx="1450">
                  <c:v>9453.7153846153906</c:v>
                </c:pt>
                <c:pt idx="1451">
                  <c:v>9453.7153846153906</c:v>
                </c:pt>
                <c:pt idx="1452">
                  <c:v>9453.7153846153906</c:v>
                </c:pt>
                <c:pt idx="1453">
                  <c:v>9453.7153846153906</c:v>
                </c:pt>
                <c:pt idx="1454">
                  <c:v>9453.7153846153906</c:v>
                </c:pt>
                <c:pt idx="1455">
                  <c:v>9453.7153846153906</c:v>
                </c:pt>
                <c:pt idx="1456">
                  <c:v>9453.7153846153906</c:v>
                </c:pt>
                <c:pt idx="1457">
                  <c:v>9453.7153846153906</c:v>
                </c:pt>
                <c:pt idx="1458">
                  <c:v>9453.7153846153906</c:v>
                </c:pt>
                <c:pt idx="1459">
                  <c:v>9453.7153846153906</c:v>
                </c:pt>
                <c:pt idx="1460">
                  <c:v>9177.3615384615405</c:v>
                </c:pt>
                <c:pt idx="1461">
                  <c:v>9177.3615384615405</c:v>
                </c:pt>
                <c:pt idx="1462">
                  <c:v>9177.3615384615405</c:v>
                </c:pt>
                <c:pt idx="1463">
                  <c:v>9177.3615384615405</c:v>
                </c:pt>
                <c:pt idx="1464">
                  <c:v>9177.3615384615405</c:v>
                </c:pt>
                <c:pt idx="1465">
                  <c:v>9177.3615384615405</c:v>
                </c:pt>
                <c:pt idx="1466">
                  <c:v>9177.3615384615405</c:v>
                </c:pt>
                <c:pt idx="1467">
                  <c:v>9177.3615384615405</c:v>
                </c:pt>
                <c:pt idx="1468">
                  <c:v>9177.3615384615405</c:v>
                </c:pt>
                <c:pt idx="1469">
                  <c:v>9177.3615384615405</c:v>
                </c:pt>
                <c:pt idx="1470">
                  <c:v>8870.7307692307695</c:v>
                </c:pt>
                <c:pt idx="1471">
                  <c:v>8870.7307692307695</c:v>
                </c:pt>
                <c:pt idx="1472">
                  <c:v>8870.7307692307695</c:v>
                </c:pt>
                <c:pt idx="1473">
                  <c:v>8870.7307692307695</c:v>
                </c:pt>
                <c:pt idx="1474">
                  <c:v>8870.7307692307695</c:v>
                </c:pt>
                <c:pt idx="1475">
                  <c:v>8870.7307692307695</c:v>
                </c:pt>
                <c:pt idx="1476">
                  <c:v>8870.7307692307695</c:v>
                </c:pt>
                <c:pt idx="1477">
                  <c:v>8870.7307692307695</c:v>
                </c:pt>
                <c:pt idx="1478">
                  <c:v>8870.7307692307695</c:v>
                </c:pt>
                <c:pt idx="1479">
                  <c:v>8870.7307692307695</c:v>
                </c:pt>
                <c:pt idx="1480">
                  <c:v>8598.8307692307699</c:v>
                </c:pt>
                <c:pt idx="1481">
                  <c:v>8598.8307692307699</c:v>
                </c:pt>
                <c:pt idx="1482">
                  <c:v>8598.8307692307699</c:v>
                </c:pt>
                <c:pt idx="1483">
                  <c:v>8598.8307692307699</c:v>
                </c:pt>
                <c:pt idx="1484">
                  <c:v>8598.8307692307699</c:v>
                </c:pt>
                <c:pt idx="1485">
                  <c:v>8598.8307692307699</c:v>
                </c:pt>
                <c:pt idx="1486">
                  <c:v>8598.8307692307699</c:v>
                </c:pt>
                <c:pt idx="1487">
                  <c:v>8598.8307692307699</c:v>
                </c:pt>
                <c:pt idx="1488">
                  <c:v>8598.8307692307699</c:v>
                </c:pt>
                <c:pt idx="1489">
                  <c:v>8598.8307692307699</c:v>
                </c:pt>
                <c:pt idx="1490">
                  <c:v>8292.7461538461594</c:v>
                </c:pt>
                <c:pt idx="1491">
                  <c:v>8292.7461538461594</c:v>
                </c:pt>
                <c:pt idx="1492">
                  <c:v>8292.7461538461594</c:v>
                </c:pt>
                <c:pt idx="1493">
                  <c:v>8292.7461538461594</c:v>
                </c:pt>
                <c:pt idx="1494">
                  <c:v>8292.7461538461594</c:v>
                </c:pt>
                <c:pt idx="1495">
                  <c:v>8292.7461538461594</c:v>
                </c:pt>
                <c:pt idx="1496">
                  <c:v>8292.7461538461594</c:v>
                </c:pt>
                <c:pt idx="1497">
                  <c:v>8292.7461538461594</c:v>
                </c:pt>
                <c:pt idx="1498">
                  <c:v>8292.7461538461594</c:v>
                </c:pt>
                <c:pt idx="1499">
                  <c:v>8292.7461538461594</c:v>
                </c:pt>
                <c:pt idx="1500">
                  <c:v>7740.8615384615396</c:v>
                </c:pt>
                <c:pt idx="1501">
                  <c:v>7740.8615384615396</c:v>
                </c:pt>
                <c:pt idx="1502">
                  <c:v>7740.8615384615396</c:v>
                </c:pt>
                <c:pt idx="1503">
                  <c:v>7740.8615384615396</c:v>
                </c:pt>
                <c:pt idx="1504">
                  <c:v>7740.8615384615396</c:v>
                </c:pt>
                <c:pt idx="1505">
                  <c:v>7740.8615384615396</c:v>
                </c:pt>
                <c:pt idx="1506">
                  <c:v>7740.8615384615396</c:v>
                </c:pt>
                <c:pt idx="1507">
                  <c:v>7740.8615384615396</c:v>
                </c:pt>
                <c:pt idx="1508">
                  <c:v>7740.8615384615396</c:v>
                </c:pt>
                <c:pt idx="1509">
                  <c:v>7740.8615384615396</c:v>
                </c:pt>
                <c:pt idx="1510">
                  <c:v>7472.0615384615403</c:v>
                </c:pt>
                <c:pt idx="1511">
                  <c:v>7472.0615384615403</c:v>
                </c:pt>
                <c:pt idx="1512">
                  <c:v>7472.0615384615403</c:v>
                </c:pt>
                <c:pt idx="1513">
                  <c:v>7472.0615384615403</c:v>
                </c:pt>
                <c:pt idx="1514">
                  <c:v>7472.0615384615403</c:v>
                </c:pt>
                <c:pt idx="1515">
                  <c:v>7472.0615384615403</c:v>
                </c:pt>
                <c:pt idx="1516">
                  <c:v>7472.0615384615403</c:v>
                </c:pt>
                <c:pt idx="1517">
                  <c:v>7472.0615384615403</c:v>
                </c:pt>
                <c:pt idx="1518">
                  <c:v>7472.0615384615403</c:v>
                </c:pt>
                <c:pt idx="1519">
                  <c:v>7472.0615384615403</c:v>
                </c:pt>
                <c:pt idx="1520">
                  <c:v>6860.5769230769201</c:v>
                </c:pt>
                <c:pt idx="1521">
                  <c:v>6860.5769230769201</c:v>
                </c:pt>
                <c:pt idx="1522">
                  <c:v>6860.5769230769201</c:v>
                </c:pt>
                <c:pt idx="1523">
                  <c:v>6860.5769230769201</c:v>
                </c:pt>
                <c:pt idx="1524">
                  <c:v>6860.5769230769201</c:v>
                </c:pt>
                <c:pt idx="1525">
                  <c:v>6860.5769230769201</c:v>
                </c:pt>
                <c:pt idx="1526">
                  <c:v>6860.5769230769201</c:v>
                </c:pt>
                <c:pt idx="1527">
                  <c:v>6860.5769230769201</c:v>
                </c:pt>
                <c:pt idx="1528">
                  <c:v>6860.5769230769201</c:v>
                </c:pt>
                <c:pt idx="1529">
                  <c:v>6860.5769230769201</c:v>
                </c:pt>
                <c:pt idx="1530">
                  <c:v>6649.2538461538397</c:v>
                </c:pt>
                <c:pt idx="1531">
                  <c:v>6649.2538461538397</c:v>
                </c:pt>
                <c:pt idx="1532">
                  <c:v>6649.2538461538397</c:v>
                </c:pt>
                <c:pt idx="1533">
                  <c:v>6649.2538461538397</c:v>
                </c:pt>
                <c:pt idx="1534">
                  <c:v>6649.2538461538397</c:v>
                </c:pt>
                <c:pt idx="1535">
                  <c:v>6649.2538461538397</c:v>
                </c:pt>
                <c:pt idx="1536">
                  <c:v>6649.2538461538397</c:v>
                </c:pt>
                <c:pt idx="1537">
                  <c:v>6649.2538461538397</c:v>
                </c:pt>
                <c:pt idx="1538">
                  <c:v>6649.2538461538397</c:v>
                </c:pt>
                <c:pt idx="1539">
                  <c:v>6649.2538461538397</c:v>
                </c:pt>
                <c:pt idx="1540">
                  <c:v>6333.7</c:v>
                </c:pt>
                <c:pt idx="1541">
                  <c:v>6333.7</c:v>
                </c:pt>
                <c:pt idx="1542">
                  <c:v>6333.7</c:v>
                </c:pt>
                <c:pt idx="1543">
                  <c:v>6333.7</c:v>
                </c:pt>
                <c:pt idx="1544">
                  <c:v>6333.7</c:v>
                </c:pt>
                <c:pt idx="1545">
                  <c:v>6333.7</c:v>
                </c:pt>
                <c:pt idx="1546">
                  <c:v>6333.7</c:v>
                </c:pt>
                <c:pt idx="1547">
                  <c:v>6333.7</c:v>
                </c:pt>
                <c:pt idx="1548">
                  <c:v>6333.7</c:v>
                </c:pt>
                <c:pt idx="1549">
                  <c:v>6333.7</c:v>
                </c:pt>
                <c:pt idx="1550">
                  <c:v>6084.1076923076898</c:v>
                </c:pt>
                <c:pt idx="1551">
                  <c:v>6084.1076923076898</c:v>
                </c:pt>
                <c:pt idx="1552">
                  <c:v>6084.1076923076898</c:v>
                </c:pt>
                <c:pt idx="1553">
                  <c:v>6084.1076923076898</c:v>
                </c:pt>
                <c:pt idx="1554">
                  <c:v>6084.1076923076898</c:v>
                </c:pt>
                <c:pt idx="1555">
                  <c:v>6084.1076923076898</c:v>
                </c:pt>
                <c:pt idx="1556">
                  <c:v>6084.1076923076898</c:v>
                </c:pt>
                <c:pt idx="1557">
                  <c:v>6084.1076923076898</c:v>
                </c:pt>
                <c:pt idx="1558">
                  <c:v>6084.1076923076898</c:v>
                </c:pt>
                <c:pt idx="1559">
                  <c:v>6084.1076923076898</c:v>
                </c:pt>
                <c:pt idx="1560">
                  <c:v>5852.2538461538397</c:v>
                </c:pt>
                <c:pt idx="1561">
                  <c:v>5852.2538461538397</c:v>
                </c:pt>
                <c:pt idx="1562">
                  <c:v>5852.2538461538397</c:v>
                </c:pt>
                <c:pt idx="1563">
                  <c:v>5852.2538461538397</c:v>
                </c:pt>
                <c:pt idx="1564">
                  <c:v>5852.2538461538397</c:v>
                </c:pt>
                <c:pt idx="1565">
                  <c:v>5852.2538461538397</c:v>
                </c:pt>
                <c:pt idx="1566">
                  <c:v>5852.2538461538397</c:v>
                </c:pt>
                <c:pt idx="1567">
                  <c:v>5852.2538461538397</c:v>
                </c:pt>
                <c:pt idx="1568">
                  <c:v>5852.2538461538397</c:v>
                </c:pt>
                <c:pt idx="1569">
                  <c:v>5852.2538461538397</c:v>
                </c:pt>
                <c:pt idx="1570">
                  <c:v>5686.4538461538395</c:v>
                </c:pt>
                <c:pt idx="1571">
                  <c:v>5686.4538461538395</c:v>
                </c:pt>
                <c:pt idx="1572">
                  <c:v>5686.4538461538395</c:v>
                </c:pt>
                <c:pt idx="1573">
                  <c:v>5686.4538461538395</c:v>
                </c:pt>
                <c:pt idx="1574">
                  <c:v>5686.4538461538395</c:v>
                </c:pt>
                <c:pt idx="1575">
                  <c:v>5686.4538461538395</c:v>
                </c:pt>
                <c:pt idx="1576">
                  <c:v>5686.4538461538395</c:v>
                </c:pt>
                <c:pt idx="1577">
                  <c:v>5686.4538461538395</c:v>
                </c:pt>
                <c:pt idx="1578">
                  <c:v>5686.4538461538395</c:v>
                </c:pt>
                <c:pt idx="1579">
                  <c:v>5686.4538461538395</c:v>
                </c:pt>
                <c:pt idx="1580">
                  <c:v>5470.3307692307699</c:v>
                </c:pt>
                <c:pt idx="1581">
                  <c:v>5470.3307692307699</c:v>
                </c:pt>
                <c:pt idx="1582">
                  <c:v>5470.3307692307699</c:v>
                </c:pt>
                <c:pt idx="1583">
                  <c:v>5470.3307692307699</c:v>
                </c:pt>
                <c:pt idx="1584">
                  <c:v>5470.3307692307699</c:v>
                </c:pt>
                <c:pt idx="1585">
                  <c:v>5470.3307692307699</c:v>
                </c:pt>
                <c:pt idx="1586">
                  <c:v>5470.3307692307699</c:v>
                </c:pt>
                <c:pt idx="1587">
                  <c:v>5470.3307692307699</c:v>
                </c:pt>
                <c:pt idx="1588">
                  <c:v>5470.3307692307699</c:v>
                </c:pt>
                <c:pt idx="1589">
                  <c:v>5470.3307692307699</c:v>
                </c:pt>
                <c:pt idx="1590">
                  <c:v>5309.3769230769203</c:v>
                </c:pt>
                <c:pt idx="1591">
                  <c:v>5309.3769230769203</c:v>
                </c:pt>
                <c:pt idx="1592">
                  <c:v>5309.3769230769203</c:v>
                </c:pt>
                <c:pt idx="1593">
                  <c:v>5309.3769230769203</c:v>
                </c:pt>
                <c:pt idx="1594">
                  <c:v>5309.3769230769203</c:v>
                </c:pt>
                <c:pt idx="1595">
                  <c:v>5309.3769230769203</c:v>
                </c:pt>
                <c:pt idx="1596">
                  <c:v>5309.3769230769203</c:v>
                </c:pt>
                <c:pt idx="1597">
                  <c:v>5309.3769230769203</c:v>
                </c:pt>
                <c:pt idx="1598">
                  <c:v>5309.3769230769203</c:v>
                </c:pt>
                <c:pt idx="1599">
                  <c:v>5309.3769230769203</c:v>
                </c:pt>
                <c:pt idx="1600">
                  <c:v>5120.2</c:v>
                </c:pt>
                <c:pt idx="1601">
                  <c:v>5120.2</c:v>
                </c:pt>
                <c:pt idx="1602">
                  <c:v>5120.2</c:v>
                </c:pt>
                <c:pt idx="1603">
                  <c:v>5120.2</c:v>
                </c:pt>
                <c:pt idx="1604">
                  <c:v>5120.2</c:v>
                </c:pt>
                <c:pt idx="1605">
                  <c:v>5120.2</c:v>
                </c:pt>
                <c:pt idx="1606">
                  <c:v>5120.2</c:v>
                </c:pt>
                <c:pt idx="1607">
                  <c:v>5120.2</c:v>
                </c:pt>
                <c:pt idx="1608">
                  <c:v>5120.2</c:v>
                </c:pt>
                <c:pt idx="1609">
                  <c:v>5120.2</c:v>
                </c:pt>
                <c:pt idx="1610">
                  <c:v>4960.9461538461501</c:v>
                </c:pt>
                <c:pt idx="1611">
                  <c:v>4960.9461538461501</c:v>
                </c:pt>
                <c:pt idx="1612">
                  <c:v>4960.9461538461501</c:v>
                </c:pt>
                <c:pt idx="1613">
                  <c:v>4960.9461538461501</c:v>
                </c:pt>
                <c:pt idx="1614">
                  <c:v>4960.9461538461501</c:v>
                </c:pt>
                <c:pt idx="1615">
                  <c:v>4960.9461538461501</c:v>
                </c:pt>
                <c:pt idx="1616">
                  <c:v>4960.9461538461501</c:v>
                </c:pt>
                <c:pt idx="1617">
                  <c:v>4960.9461538461501</c:v>
                </c:pt>
                <c:pt idx="1618">
                  <c:v>4960.9461538461501</c:v>
                </c:pt>
                <c:pt idx="1619">
                  <c:v>4960.9461538461501</c:v>
                </c:pt>
                <c:pt idx="1620">
                  <c:v>4781.8384615384603</c:v>
                </c:pt>
                <c:pt idx="1621">
                  <c:v>4781.8384615384603</c:v>
                </c:pt>
                <c:pt idx="1622">
                  <c:v>4781.8384615384603</c:v>
                </c:pt>
                <c:pt idx="1623">
                  <c:v>4781.8384615384603</c:v>
                </c:pt>
                <c:pt idx="1624">
                  <c:v>4781.8384615384603</c:v>
                </c:pt>
                <c:pt idx="1625">
                  <c:v>4781.8384615384603</c:v>
                </c:pt>
                <c:pt idx="1626">
                  <c:v>4781.8384615384603</c:v>
                </c:pt>
                <c:pt idx="1627">
                  <c:v>4781.8384615384603</c:v>
                </c:pt>
                <c:pt idx="1628">
                  <c:v>4781.8384615384603</c:v>
                </c:pt>
                <c:pt idx="1629">
                  <c:v>4781.8384615384603</c:v>
                </c:pt>
                <c:pt idx="1630">
                  <c:v>4452.2692307692296</c:v>
                </c:pt>
                <c:pt idx="1631">
                  <c:v>4452.2692307692296</c:v>
                </c:pt>
                <c:pt idx="1632">
                  <c:v>4452.2692307692296</c:v>
                </c:pt>
                <c:pt idx="1633">
                  <c:v>4452.2692307692296</c:v>
                </c:pt>
                <c:pt idx="1634">
                  <c:v>4452.2692307692296</c:v>
                </c:pt>
                <c:pt idx="1635">
                  <c:v>4452.2692307692296</c:v>
                </c:pt>
                <c:pt idx="1636">
                  <c:v>4452.2692307692296</c:v>
                </c:pt>
                <c:pt idx="1637">
                  <c:v>4452.2692307692296</c:v>
                </c:pt>
                <c:pt idx="1638">
                  <c:v>4452.2692307692296</c:v>
                </c:pt>
                <c:pt idx="1639">
                  <c:v>4452.2692307692296</c:v>
                </c:pt>
                <c:pt idx="1640">
                  <c:v>4283.4461538461501</c:v>
                </c:pt>
                <c:pt idx="1641">
                  <c:v>4283.4461538461501</c:v>
                </c:pt>
                <c:pt idx="1642">
                  <c:v>4283.4461538461501</c:v>
                </c:pt>
                <c:pt idx="1643">
                  <c:v>4283.4461538461501</c:v>
                </c:pt>
                <c:pt idx="1644">
                  <c:v>4283.4461538461501</c:v>
                </c:pt>
                <c:pt idx="1645">
                  <c:v>4283.4461538461501</c:v>
                </c:pt>
                <c:pt idx="1646">
                  <c:v>4283.4461538461501</c:v>
                </c:pt>
                <c:pt idx="1647">
                  <c:v>4283.4461538461501</c:v>
                </c:pt>
                <c:pt idx="1648">
                  <c:v>4283.4461538461501</c:v>
                </c:pt>
                <c:pt idx="1649">
                  <c:v>4283.4461538461501</c:v>
                </c:pt>
                <c:pt idx="1650">
                  <c:v>3919.8076923076901</c:v>
                </c:pt>
                <c:pt idx="1651">
                  <c:v>3919.8076923076901</c:v>
                </c:pt>
                <c:pt idx="1652">
                  <c:v>3919.8076923076901</c:v>
                </c:pt>
                <c:pt idx="1653">
                  <c:v>3919.8076923076901</c:v>
                </c:pt>
                <c:pt idx="1654">
                  <c:v>3919.8076923076901</c:v>
                </c:pt>
                <c:pt idx="1655">
                  <c:v>3919.8076923076901</c:v>
                </c:pt>
                <c:pt idx="1656">
                  <c:v>3919.8076923076901</c:v>
                </c:pt>
                <c:pt idx="1657">
                  <c:v>3919.8076923076901</c:v>
                </c:pt>
                <c:pt idx="1658">
                  <c:v>3919.8076923076901</c:v>
                </c:pt>
                <c:pt idx="1659">
                  <c:v>3919.8076923076901</c:v>
                </c:pt>
                <c:pt idx="1660">
                  <c:v>3804.0769230769201</c:v>
                </c:pt>
                <c:pt idx="1661">
                  <c:v>3804.0769230769201</c:v>
                </c:pt>
                <c:pt idx="1662">
                  <c:v>3804.0769230769201</c:v>
                </c:pt>
                <c:pt idx="1663">
                  <c:v>3804.0769230769201</c:v>
                </c:pt>
                <c:pt idx="1664">
                  <c:v>3804.0769230769201</c:v>
                </c:pt>
                <c:pt idx="1665">
                  <c:v>3804.0769230769201</c:v>
                </c:pt>
                <c:pt idx="1666">
                  <c:v>3804.0769230769201</c:v>
                </c:pt>
                <c:pt idx="1667">
                  <c:v>3804.0769230769201</c:v>
                </c:pt>
                <c:pt idx="1668">
                  <c:v>3804.0769230769201</c:v>
                </c:pt>
                <c:pt idx="1669">
                  <c:v>3804.0769230769201</c:v>
                </c:pt>
                <c:pt idx="1670">
                  <c:v>3614.4230769230699</c:v>
                </c:pt>
                <c:pt idx="1671">
                  <c:v>3614.4230769230699</c:v>
                </c:pt>
                <c:pt idx="1672">
                  <c:v>3614.4230769230699</c:v>
                </c:pt>
                <c:pt idx="1673">
                  <c:v>3614.4230769230699</c:v>
                </c:pt>
                <c:pt idx="1674">
                  <c:v>3614.4230769230699</c:v>
                </c:pt>
                <c:pt idx="1675">
                  <c:v>3614.4230769230699</c:v>
                </c:pt>
                <c:pt idx="1676">
                  <c:v>3614.4230769230699</c:v>
                </c:pt>
                <c:pt idx="1677">
                  <c:v>3614.4230769230699</c:v>
                </c:pt>
                <c:pt idx="1678">
                  <c:v>3614.4230769230699</c:v>
                </c:pt>
                <c:pt idx="1679">
                  <c:v>3614.4230769230699</c:v>
                </c:pt>
                <c:pt idx="1680">
                  <c:v>3474.5538461538499</c:v>
                </c:pt>
                <c:pt idx="1681">
                  <c:v>3474.5538461538499</c:v>
                </c:pt>
                <c:pt idx="1682">
                  <c:v>3474.5538461538499</c:v>
                </c:pt>
                <c:pt idx="1683">
                  <c:v>3474.5538461538499</c:v>
                </c:pt>
                <c:pt idx="1684">
                  <c:v>3474.5538461538499</c:v>
                </c:pt>
                <c:pt idx="1685">
                  <c:v>3474.5538461538499</c:v>
                </c:pt>
                <c:pt idx="1686">
                  <c:v>3474.5538461538499</c:v>
                </c:pt>
                <c:pt idx="1687">
                  <c:v>3474.5538461538499</c:v>
                </c:pt>
                <c:pt idx="1688">
                  <c:v>3474.5538461538499</c:v>
                </c:pt>
                <c:pt idx="1689">
                  <c:v>3474.5538461538499</c:v>
                </c:pt>
                <c:pt idx="1690">
                  <c:v>3340.1538461538498</c:v>
                </c:pt>
                <c:pt idx="1691">
                  <c:v>3340.1538461538498</c:v>
                </c:pt>
                <c:pt idx="1692">
                  <c:v>3340.1538461538498</c:v>
                </c:pt>
                <c:pt idx="1693">
                  <c:v>3340.1538461538498</c:v>
                </c:pt>
                <c:pt idx="1694">
                  <c:v>3340.1538461538498</c:v>
                </c:pt>
                <c:pt idx="1695">
                  <c:v>3340.1538461538498</c:v>
                </c:pt>
                <c:pt idx="1696">
                  <c:v>3340.1538461538498</c:v>
                </c:pt>
                <c:pt idx="1697">
                  <c:v>3340.1538461538498</c:v>
                </c:pt>
                <c:pt idx="1698">
                  <c:v>3340.1538461538498</c:v>
                </c:pt>
                <c:pt idx="1699">
                  <c:v>3340.1538461538498</c:v>
                </c:pt>
                <c:pt idx="1700">
                  <c:v>3246.7</c:v>
                </c:pt>
                <c:pt idx="1701">
                  <c:v>3246.7</c:v>
                </c:pt>
                <c:pt idx="1702">
                  <c:v>3246.7</c:v>
                </c:pt>
                <c:pt idx="1703">
                  <c:v>3246.7</c:v>
                </c:pt>
                <c:pt idx="1704">
                  <c:v>3246.7</c:v>
                </c:pt>
                <c:pt idx="1705">
                  <c:v>3246.7</c:v>
                </c:pt>
                <c:pt idx="1706">
                  <c:v>3246.7</c:v>
                </c:pt>
                <c:pt idx="1707">
                  <c:v>3246.7</c:v>
                </c:pt>
                <c:pt idx="1708">
                  <c:v>3246.7</c:v>
                </c:pt>
                <c:pt idx="1709">
                  <c:v>3246.7</c:v>
                </c:pt>
                <c:pt idx="1710">
                  <c:v>3129.2153846153801</c:v>
                </c:pt>
                <c:pt idx="1711">
                  <c:v>3129.2153846153801</c:v>
                </c:pt>
                <c:pt idx="1712">
                  <c:v>3129.2153846153801</c:v>
                </c:pt>
                <c:pt idx="1713">
                  <c:v>3129.2153846153801</c:v>
                </c:pt>
                <c:pt idx="1714">
                  <c:v>3129.2153846153801</c:v>
                </c:pt>
                <c:pt idx="1715">
                  <c:v>3129.2153846153801</c:v>
                </c:pt>
                <c:pt idx="1716">
                  <c:v>3129.2153846153801</c:v>
                </c:pt>
                <c:pt idx="1717">
                  <c:v>3129.2153846153801</c:v>
                </c:pt>
                <c:pt idx="1718">
                  <c:v>3129.2153846153801</c:v>
                </c:pt>
                <c:pt idx="1719">
                  <c:v>3129.2153846153801</c:v>
                </c:pt>
                <c:pt idx="1720">
                  <c:v>3027.3230769230699</c:v>
                </c:pt>
                <c:pt idx="1721">
                  <c:v>3027.3230769230699</c:v>
                </c:pt>
                <c:pt idx="1722">
                  <c:v>3027.3230769230699</c:v>
                </c:pt>
                <c:pt idx="1723">
                  <c:v>3027.3230769230699</c:v>
                </c:pt>
                <c:pt idx="1724">
                  <c:v>3027.3230769230699</c:v>
                </c:pt>
                <c:pt idx="1725">
                  <c:v>3027.3230769230699</c:v>
                </c:pt>
                <c:pt idx="1726">
                  <c:v>3027.3230769230699</c:v>
                </c:pt>
                <c:pt idx="1727">
                  <c:v>3027.3230769230699</c:v>
                </c:pt>
                <c:pt idx="1728">
                  <c:v>3027.3230769230699</c:v>
                </c:pt>
                <c:pt idx="1729">
                  <c:v>3027.3230769230699</c:v>
                </c:pt>
                <c:pt idx="1730">
                  <c:v>2924.6923076923099</c:v>
                </c:pt>
                <c:pt idx="1731">
                  <c:v>2924.6923076923099</c:v>
                </c:pt>
                <c:pt idx="1732">
                  <c:v>2924.6923076923099</c:v>
                </c:pt>
                <c:pt idx="1733">
                  <c:v>2924.6923076923099</c:v>
                </c:pt>
                <c:pt idx="1734">
                  <c:v>2924.6923076923099</c:v>
                </c:pt>
                <c:pt idx="1735">
                  <c:v>2924.6923076923099</c:v>
                </c:pt>
                <c:pt idx="1736">
                  <c:v>2924.6923076923099</c:v>
                </c:pt>
                <c:pt idx="1737">
                  <c:v>2924.6923076923099</c:v>
                </c:pt>
                <c:pt idx="1738">
                  <c:v>2924.6923076923099</c:v>
                </c:pt>
                <c:pt idx="1739">
                  <c:v>2924.6923076923099</c:v>
                </c:pt>
                <c:pt idx="1740">
                  <c:v>2834.23076923077</c:v>
                </c:pt>
                <c:pt idx="1741">
                  <c:v>2834.23076923077</c:v>
                </c:pt>
                <c:pt idx="1742">
                  <c:v>2834.23076923077</c:v>
                </c:pt>
                <c:pt idx="1743">
                  <c:v>2834.23076923077</c:v>
                </c:pt>
                <c:pt idx="1744">
                  <c:v>2834.23076923077</c:v>
                </c:pt>
                <c:pt idx="1745">
                  <c:v>2834.23076923077</c:v>
                </c:pt>
                <c:pt idx="1746">
                  <c:v>2834.23076923077</c:v>
                </c:pt>
                <c:pt idx="1747">
                  <c:v>2834.23076923077</c:v>
                </c:pt>
                <c:pt idx="1748">
                  <c:v>2834.23076923077</c:v>
                </c:pt>
                <c:pt idx="1749">
                  <c:v>2834.23076923077</c:v>
                </c:pt>
                <c:pt idx="1750">
                  <c:v>2728.2153846153801</c:v>
                </c:pt>
                <c:pt idx="1751">
                  <c:v>2728.2153846153801</c:v>
                </c:pt>
                <c:pt idx="1752">
                  <c:v>2728.2153846153801</c:v>
                </c:pt>
                <c:pt idx="1753">
                  <c:v>2728.2153846153801</c:v>
                </c:pt>
                <c:pt idx="1754">
                  <c:v>2728.2153846153801</c:v>
                </c:pt>
                <c:pt idx="1755">
                  <c:v>2728.2153846153801</c:v>
                </c:pt>
                <c:pt idx="1756">
                  <c:v>2728.2153846153801</c:v>
                </c:pt>
                <c:pt idx="1757">
                  <c:v>2728.2153846153801</c:v>
                </c:pt>
                <c:pt idx="1758">
                  <c:v>2728.2153846153801</c:v>
                </c:pt>
                <c:pt idx="1759">
                  <c:v>2728.2153846153801</c:v>
                </c:pt>
                <c:pt idx="1760">
                  <c:v>2536.77692307692</c:v>
                </c:pt>
                <c:pt idx="1761">
                  <c:v>2536.77692307692</c:v>
                </c:pt>
                <c:pt idx="1762">
                  <c:v>2536.77692307692</c:v>
                </c:pt>
                <c:pt idx="1763">
                  <c:v>2536.77692307692</c:v>
                </c:pt>
                <c:pt idx="1764">
                  <c:v>2536.77692307692</c:v>
                </c:pt>
                <c:pt idx="1765">
                  <c:v>2536.77692307692</c:v>
                </c:pt>
                <c:pt idx="1766">
                  <c:v>2536.77692307692</c:v>
                </c:pt>
                <c:pt idx="1767">
                  <c:v>2536.77692307692</c:v>
                </c:pt>
                <c:pt idx="1768">
                  <c:v>2536.77692307692</c:v>
                </c:pt>
                <c:pt idx="1769">
                  <c:v>2536.77692307692</c:v>
                </c:pt>
                <c:pt idx="1770">
                  <c:v>2438.2846153846099</c:v>
                </c:pt>
                <c:pt idx="1771">
                  <c:v>2438.2846153846099</c:v>
                </c:pt>
                <c:pt idx="1772">
                  <c:v>2438.2846153846099</c:v>
                </c:pt>
                <c:pt idx="1773">
                  <c:v>2438.2846153846099</c:v>
                </c:pt>
                <c:pt idx="1774">
                  <c:v>2438.2846153846099</c:v>
                </c:pt>
                <c:pt idx="1775">
                  <c:v>2438.2846153846099</c:v>
                </c:pt>
                <c:pt idx="1776">
                  <c:v>2438.2846153846099</c:v>
                </c:pt>
                <c:pt idx="1777">
                  <c:v>2438.2846153846099</c:v>
                </c:pt>
                <c:pt idx="1778">
                  <c:v>2438.2846153846099</c:v>
                </c:pt>
                <c:pt idx="1779">
                  <c:v>2438.2846153846099</c:v>
                </c:pt>
                <c:pt idx="1780">
                  <c:v>2235.76923076923</c:v>
                </c:pt>
                <c:pt idx="1781">
                  <c:v>2235.76923076923</c:v>
                </c:pt>
                <c:pt idx="1782">
                  <c:v>2235.76923076923</c:v>
                </c:pt>
                <c:pt idx="1783">
                  <c:v>2235.76923076923</c:v>
                </c:pt>
                <c:pt idx="1784">
                  <c:v>2235.76923076923</c:v>
                </c:pt>
                <c:pt idx="1785">
                  <c:v>2235.76923076923</c:v>
                </c:pt>
                <c:pt idx="1786">
                  <c:v>2235.76923076923</c:v>
                </c:pt>
                <c:pt idx="1787">
                  <c:v>2235.76923076923</c:v>
                </c:pt>
                <c:pt idx="1788">
                  <c:v>2235.76923076923</c:v>
                </c:pt>
                <c:pt idx="1789">
                  <c:v>2235.76923076923</c:v>
                </c:pt>
                <c:pt idx="1790">
                  <c:v>2162.8384615384598</c:v>
                </c:pt>
                <c:pt idx="1791">
                  <c:v>2162.8384615384598</c:v>
                </c:pt>
                <c:pt idx="1792">
                  <c:v>2162.8384615384598</c:v>
                </c:pt>
                <c:pt idx="1793">
                  <c:v>2162.8384615384598</c:v>
                </c:pt>
                <c:pt idx="1794">
                  <c:v>2162.8384615384598</c:v>
                </c:pt>
                <c:pt idx="1795">
                  <c:v>2162.8384615384598</c:v>
                </c:pt>
                <c:pt idx="1796">
                  <c:v>2162.8384615384598</c:v>
                </c:pt>
                <c:pt idx="1797">
                  <c:v>2162.8384615384598</c:v>
                </c:pt>
                <c:pt idx="1798">
                  <c:v>2162.8384615384598</c:v>
                </c:pt>
                <c:pt idx="1799">
                  <c:v>2162.8384615384598</c:v>
                </c:pt>
                <c:pt idx="1800">
                  <c:v>2059.6</c:v>
                </c:pt>
                <c:pt idx="1801">
                  <c:v>2059.6</c:v>
                </c:pt>
                <c:pt idx="1802">
                  <c:v>2059.6</c:v>
                </c:pt>
                <c:pt idx="1803">
                  <c:v>2059.6</c:v>
                </c:pt>
                <c:pt idx="1804">
                  <c:v>2059.6</c:v>
                </c:pt>
                <c:pt idx="1805">
                  <c:v>2059.6</c:v>
                </c:pt>
                <c:pt idx="1806">
                  <c:v>2059.6</c:v>
                </c:pt>
                <c:pt idx="1807">
                  <c:v>2059.6</c:v>
                </c:pt>
                <c:pt idx="1808">
                  <c:v>2059.6</c:v>
                </c:pt>
                <c:pt idx="1809">
                  <c:v>2059.6</c:v>
                </c:pt>
                <c:pt idx="1810">
                  <c:v>1976.81538461538</c:v>
                </c:pt>
                <c:pt idx="1811">
                  <c:v>1976.81538461538</c:v>
                </c:pt>
                <c:pt idx="1812">
                  <c:v>1976.81538461538</c:v>
                </c:pt>
                <c:pt idx="1813">
                  <c:v>1976.81538461538</c:v>
                </c:pt>
                <c:pt idx="1814">
                  <c:v>1976.81538461538</c:v>
                </c:pt>
                <c:pt idx="1815">
                  <c:v>1976.81538461538</c:v>
                </c:pt>
                <c:pt idx="1816">
                  <c:v>1976.81538461538</c:v>
                </c:pt>
                <c:pt idx="1817">
                  <c:v>1976.81538461538</c:v>
                </c:pt>
                <c:pt idx="1818">
                  <c:v>1976.81538461538</c:v>
                </c:pt>
                <c:pt idx="1819">
                  <c:v>1976.81538461538</c:v>
                </c:pt>
                <c:pt idx="1820">
                  <c:v>1901.8769230769201</c:v>
                </c:pt>
                <c:pt idx="1821">
                  <c:v>1901.8769230769201</c:v>
                </c:pt>
                <c:pt idx="1822">
                  <c:v>1901.8769230769201</c:v>
                </c:pt>
                <c:pt idx="1823">
                  <c:v>1901.8769230769201</c:v>
                </c:pt>
                <c:pt idx="1824">
                  <c:v>1901.8769230769201</c:v>
                </c:pt>
                <c:pt idx="1825">
                  <c:v>1901.8769230769201</c:v>
                </c:pt>
                <c:pt idx="1826">
                  <c:v>1901.8769230769201</c:v>
                </c:pt>
                <c:pt idx="1827">
                  <c:v>1901.8769230769201</c:v>
                </c:pt>
                <c:pt idx="1828">
                  <c:v>1901.8769230769201</c:v>
                </c:pt>
                <c:pt idx="1829">
                  <c:v>1901.8769230769201</c:v>
                </c:pt>
                <c:pt idx="1830">
                  <c:v>1852.3923076923099</c:v>
                </c:pt>
                <c:pt idx="1831">
                  <c:v>1852.3923076923099</c:v>
                </c:pt>
                <c:pt idx="1832">
                  <c:v>1852.3923076923099</c:v>
                </c:pt>
                <c:pt idx="1833">
                  <c:v>1852.3923076923099</c:v>
                </c:pt>
                <c:pt idx="1834">
                  <c:v>1852.3923076923099</c:v>
                </c:pt>
                <c:pt idx="1835">
                  <c:v>1852.3923076923099</c:v>
                </c:pt>
                <c:pt idx="1836">
                  <c:v>1852.3923076923099</c:v>
                </c:pt>
                <c:pt idx="1837">
                  <c:v>1852.3923076923099</c:v>
                </c:pt>
                <c:pt idx="1838">
                  <c:v>1852.3923076923099</c:v>
                </c:pt>
                <c:pt idx="1839">
                  <c:v>1852.3923076923099</c:v>
                </c:pt>
                <c:pt idx="1840">
                  <c:v>1774.3307692307701</c:v>
                </c:pt>
                <c:pt idx="1841">
                  <c:v>1774.3307692307701</c:v>
                </c:pt>
                <c:pt idx="1842">
                  <c:v>1774.3307692307701</c:v>
                </c:pt>
                <c:pt idx="1843">
                  <c:v>1774.3307692307701</c:v>
                </c:pt>
                <c:pt idx="1844">
                  <c:v>1774.3307692307701</c:v>
                </c:pt>
                <c:pt idx="1845">
                  <c:v>1774.3307692307701</c:v>
                </c:pt>
                <c:pt idx="1846">
                  <c:v>1774.3307692307701</c:v>
                </c:pt>
                <c:pt idx="1847">
                  <c:v>1774.3307692307701</c:v>
                </c:pt>
                <c:pt idx="1848">
                  <c:v>1774.3307692307701</c:v>
                </c:pt>
                <c:pt idx="1849">
                  <c:v>1774.3307692307701</c:v>
                </c:pt>
                <c:pt idx="1850">
                  <c:v>1718.02307692308</c:v>
                </c:pt>
                <c:pt idx="1851">
                  <c:v>1718.02307692308</c:v>
                </c:pt>
                <c:pt idx="1852">
                  <c:v>1718.02307692308</c:v>
                </c:pt>
                <c:pt idx="1853">
                  <c:v>1718.02307692308</c:v>
                </c:pt>
                <c:pt idx="1854">
                  <c:v>1718.02307692308</c:v>
                </c:pt>
                <c:pt idx="1855">
                  <c:v>1718.02307692308</c:v>
                </c:pt>
                <c:pt idx="1856">
                  <c:v>1718.02307692308</c:v>
                </c:pt>
                <c:pt idx="1857">
                  <c:v>1718.02307692308</c:v>
                </c:pt>
                <c:pt idx="1858">
                  <c:v>1718.02307692308</c:v>
                </c:pt>
                <c:pt idx="1859">
                  <c:v>1718.02307692308</c:v>
                </c:pt>
                <c:pt idx="1860">
                  <c:v>1656.7384615384599</c:v>
                </c:pt>
                <c:pt idx="1861">
                  <c:v>1656.7384615384599</c:v>
                </c:pt>
                <c:pt idx="1862">
                  <c:v>1656.7384615384599</c:v>
                </c:pt>
                <c:pt idx="1863">
                  <c:v>1656.7384615384599</c:v>
                </c:pt>
                <c:pt idx="1864">
                  <c:v>1656.7384615384599</c:v>
                </c:pt>
                <c:pt idx="1865">
                  <c:v>1656.7384615384599</c:v>
                </c:pt>
                <c:pt idx="1866">
                  <c:v>1656.7384615384599</c:v>
                </c:pt>
                <c:pt idx="1867">
                  <c:v>1656.7384615384599</c:v>
                </c:pt>
                <c:pt idx="1868">
                  <c:v>1656.7384615384599</c:v>
                </c:pt>
                <c:pt idx="1869">
                  <c:v>1656.7384615384599</c:v>
                </c:pt>
                <c:pt idx="1870">
                  <c:v>1606.1230769230799</c:v>
                </c:pt>
                <c:pt idx="1871">
                  <c:v>1606.1230769230799</c:v>
                </c:pt>
                <c:pt idx="1872">
                  <c:v>1606.1230769230799</c:v>
                </c:pt>
                <c:pt idx="1873">
                  <c:v>1606.1230769230799</c:v>
                </c:pt>
                <c:pt idx="1874">
                  <c:v>1606.1230769230799</c:v>
                </c:pt>
                <c:pt idx="1875">
                  <c:v>1606.1230769230799</c:v>
                </c:pt>
                <c:pt idx="1876">
                  <c:v>1606.1230769230799</c:v>
                </c:pt>
                <c:pt idx="1877">
                  <c:v>1606.1230769230799</c:v>
                </c:pt>
                <c:pt idx="1878">
                  <c:v>1606.1230769230799</c:v>
                </c:pt>
                <c:pt idx="1879">
                  <c:v>1606.1230769230799</c:v>
                </c:pt>
                <c:pt idx="1880">
                  <c:v>1545.9461538461501</c:v>
                </c:pt>
                <c:pt idx="1881">
                  <c:v>1545.9461538461501</c:v>
                </c:pt>
                <c:pt idx="1882">
                  <c:v>1545.9461538461501</c:v>
                </c:pt>
                <c:pt idx="1883">
                  <c:v>1545.9461538461501</c:v>
                </c:pt>
                <c:pt idx="1884">
                  <c:v>1545.9461538461501</c:v>
                </c:pt>
                <c:pt idx="1885">
                  <c:v>1545.9461538461501</c:v>
                </c:pt>
                <c:pt idx="1886">
                  <c:v>1545.9461538461501</c:v>
                </c:pt>
                <c:pt idx="1887">
                  <c:v>1545.9461538461501</c:v>
                </c:pt>
                <c:pt idx="1888">
                  <c:v>1545.9461538461501</c:v>
                </c:pt>
                <c:pt idx="1889">
                  <c:v>1545.9461538461501</c:v>
                </c:pt>
                <c:pt idx="1890">
                  <c:v>1440.56923076923</c:v>
                </c:pt>
                <c:pt idx="1891">
                  <c:v>1440.56923076923</c:v>
                </c:pt>
                <c:pt idx="1892">
                  <c:v>1440.56923076923</c:v>
                </c:pt>
                <c:pt idx="1893">
                  <c:v>1440.56923076923</c:v>
                </c:pt>
                <c:pt idx="1894">
                  <c:v>1440.56923076923</c:v>
                </c:pt>
                <c:pt idx="1895">
                  <c:v>1440.56923076923</c:v>
                </c:pt>
                <c:pt idx="1896">
                  <c:v>1440.56923076923</c:v>
                </c:pt>
                <c:pt idx="1897">
                  <c:v>1440.56923076923</c:v>
                </c:pt>
                <c:pt idx="1898">
                  <c:v>1440.56923076923</c:v>
                </c:pt>
                <c:pt idx="1899">
                  <c:v>1440.56923076923</c:v>
                </c:pt>
                <c:pt idx="1900">
                  <c:v>1387.9615384615399</c:v>
                </c:pt>
                <c:pt idx="1901">
                  <c:v>1387.9615384615399</c:v>
                </c:pt>
                <c:pt idx="1902">
                  <c:v>1387.9615384615399</c:v>
                </c:pt>
                <c:pt idx="1903">
                  <c:v>1387.9615384615399</c:v>
                </c:pt>
                <c:pt idx="1904">
                  <c:v>1387.9615384615399</c:v>
                </c:pt>
                <c:pt idx="1905">
                  <c:v>1387.9615384615399</c:v>
                </c:pt>
                <c:pt idx="1906">
                  <c:v>1387.9615384615399</c:v>
                </c:pt>
                <c:pt idx="1907">
                  <c:v>1387.9615384615399</c:v>
                </c:pt>
                <c:pt idx="1908">
                  <c:v>1387.9615384615399</c:v>
                </c:pt>
                <c:pt idx="1909">
                  <c:v>1387.9615384615399</c:v>
                </c:pt>
                <c:pt idx="1910">
                  <c:v>1278.4461538461501</c:v>
                </c:pt>
                <c:pt idx="1911">
                  <c:v>1278.4461538461501</c:v>
                </c:pt>
                <c:pt idx="1912">
                  <c:v>1278.4461538461501</c:v>
                </c:pt>
                <c:pt idx="1913">
                  <c:v>1278.4461538461501</c:v>
                </c:pt>
                <c:pt idx="1914">
                  <c:v>1278.4461538461501</c:v>
                </c:pt>
                <c:pt idx="1915">
                  <c:v>1278.4461538461501</c:v>
                </c:pt>
                <c:pt idx="1916">
                  <c:v>1278.4461538461501</c:v>
                </c:pt>
                <c:pt idx="1917">
                  <c:v>1278.4461538461501</c:v>
                </c:pt>
                <c:pt idx="1918">
                  <c:v>1278.4461538461501</c:v>
                </c:pt>
                <c:pt idx="1919">
                  <c:v>1278.4461538461501</c:v>
                </c:pt>
                <c:pt idx="1920">
                  <c:v>1241.4615384615399</c:v>
                </c:pt>
                <c:pt idx="1921">
                  <c:v>1241.4615384615399</c:v>
                </c:pt>
                <c:pt idx="1922">
                  <c:v>1241.4615384615399</c:v>
                </c:pt>
                <c:pt idx="1923">
                  <c:v>1241.4615384615399</c:v>
                </c:pt>
                <c:pt idx="1924">
                  <c:v>1241.4615384615399</c:v>
                </c:pt>
                <c:pt idx="1925">
                  <c:v>1241.4615384615399</c:v>
                </c:pt>
                <c:pt idx="1926">
                  <c:v>1241.4615384615399</c:v>
                </c:pt>
                <c:pt idx="1927">
                  <c:v>1241.4615384615399</c:v>
                </c:pt>
                <c:pt idx="1928">
                  <c:v>1241.4615384615399</c:v>
                </c:pt>
                <c:pt idx="1929">
                  <c:v>1241.4615384615399</c:v>
                </c:pt>
                <c:pt idx="1930">
                  <c:v>1180.79230769231</c:v>
                </c:pt>
                <c:pt idx="1931">
                  <c:v>1180.79230769231</c:v>
                </c:pt>
                <c:pt idx="1932">
                  <c:v>1180.79230769231</c:v>
                </c:pt>
                <c:pt idx="1933">
                  <c:v>1180.79230769231</c:v>
                </c:pt>
                <c:pt idx="1934">
                  <c:v>1180.79230769231</c:v>
                </c:pt>
                <c:pt idx="1935">
                  <c:v>1180.79230769231</c:v>
                </c:pt>
                <c:pt idx="1936">
                  <c:v>1180.79230769231</c:v>
                </c:pt>
                <c:pt idx="1937">
                  <c:v>1180.79230769231</c:v>
                </c:pt>
                <c:pt idx="1938">
                  <c:v>1180.79230769231</c:v>
                </c:pt>
                <c:pt idx="1939">
                  <c:v>1180.79230769231</c:v>
                </c:pt>
                <c:pt idx="1940">
                  <c:v>1138.4692307692301</c:v>
                </c:pt>
                <c:pt idx="1941">
                  <c:v>1138.4692307692301</c:v>
                </c:pt>
                <c:pt idx="1942">
                  <c:v>1138.4692307692301</c:v>
                </c:pt>
                <c:pt idx="1943">
                  <c:v>1138.4692307692301</c:v>
                </c:pt>
                <c:pt idx="1944">
                  <c:v>1138.4692307692301</c:v>
                </c:pt>
                <c:pt idx="1945">
                  <c:v>1138.4692307692301</c:v>
                </c:pt>
                <c:pt idx="1946">
                  <c:v>1138.4692307692301</c:v>
                </c:pt>
                <c:pt idx="1947">
                  <c:v>1138.4692307692301</c:v>
                </c:pt>
                <c:pt idx="1948">
                  <c:v>1138.4692307692301</c:v>
                </c:pt>
                <c:pt idx="1949">
                  <c:v>1138.4692307692301</c:v>
                </c:pt>
                <c:pt idx="1950">
                  <c:v>1097.18461538462</c:v>
                </c:pt>
                <c:pt idx="1951">
                  <c:v>1097.18461538462</c:v>
                </c:pt>
                <c:pt idx="1952">
                  <c:v>1097.18461538462</c:v>
                </c:pt>
                <c:pt idx="1953">
                  <c:v>1097.18461538462</c:v>
                </c:pt>
                <c:pt idx="1954">
                  <c:v>1097.18461538462</c:v>
                </c:pt>
                <c:pt idx="1955">
                  <c:v>1097.18461538462</c:v>
                </c:pt>
                <c:pt idx="1956">
                  <c:v>1097.18461538462</c:v>
                </c:pt>
                <c:pt idx="1957">
                  <c:v>1097.18461538462</c:v>
                </c:pt>
                <c:pt idx="1958">
                  <c:v>1097.18461538462</c:v>
                </c:pt>
                <c:pt idx="1959">
                  <c:v>1097.18461538462</c:v>
                </c:pt>
                <c:pt idx="1960">
                  <c:v>1069.56923076923</c:v>
                </c:pt>
                <c:pt idx="1961">
                  <c:v>1069.56923076923</c:v>
                </c:pt>
                <c:pt idx="1962">
                  <c:v>1069.56923076923</c:v>
                </c:pt>
                <c:pt idx="1963">
                  <c:v>1069.56923076923</c:v>
                </c:pt>
                <c:pt idx="1964">
                  <c:v>1069.56923076923</c:v>
                </c:pt>
                <c:pt idx="1965">
                  <c:v>1069.56923076923</c:v>
                </c:pt>
                <c:pt idx="1966">
                  <c:v>1069.56923076923</c:v>
                </c:pt>
                <c:pt idx="1967">
                  <c:v>1069.56923076923</c:v>
                </c:pt>
                <c:pt idx="1968">
                  <c:v>1069.56923076923</c:v>
                </c:pt>
                <c:pt idx="1969">
                  <c:v>1069.56923076923</c:v>
                </c:pt>
                <c:pt idx="1970">
                  <c:v>1036.5538461538499</c:v>
                </c:pt>
                <c:pt idx="1971">
                  <c:v>1036.5538461538499</c:v>
                </c:pt>
                <c:pt idx="1972">
                  <c:v>1036.5538461538499</c:v>
                </c:pt>
                <c:pt idx="1973">
                  <c:v>1036.5538461538499</c:v>
                </c:pt>
                <c:pt idx="1974">
                  <c:v>1036.5538461538499</c:v>
                </c:pt>
                <c:pt idx="1975">
                  <c:v>1036.5538461538499</c:v>
                </c:pt>
                <c:pt idx="1976">
                  <c:v>1036.5538461538499</c:v>
                </c:pt>
                <c:pt idx="1977">
                  <c:v>1036.5538461538499</c:v>
                </c:pt>
                <c:pt idx="1978">
                  <c:v>1036.5538461538499</c:v>
                </c:pt>
                <c:pt idx="1979">
                  <c:v>1036.5538461538499</c:v>
                </c:pt>
                <c:pt idx="1980">
                  <c:v>1010.73076923077</c:v>
                </c:pt>
                <c:pt idx="1981">
                  <c:v>1010.73076923077</c:v>
                </c:pt>
                <c:pt idx="1982">
                  <c:v>1010.73076923077</c:v>
                </c:pt>
                <c:pt idx="1983">
                  <c:v>1010.73076923077</c:v>
                </c:pt>
                <c:pt idx="1984">
                  <c:v>1010.73076923077</c:v>
                </c:pt>
                <c:pt idx="1985">
                  <c:v>1010.73076923077</c:v>
                </c:pt>
                <c:pt idx="1986">
                  <c:v>1010.73076923077</c:v>
                </c:pt>
                <c:pt idx="1987">
                  <c:v>1010.73076923077</c:v>
                </c:pt>
                <c:pt idx="1988">
                  <c:v>1010.73076923077</c:v>
                </c:pt>
                <c:pt idx="1989">
                  <c:v>1010.73076923077</c:v>
                </c:pt>
                <c:pt idx="1990">
                  <c:v>984.176923076923</c:v>
                </c:pt>
                <c:pt idx="1991">
                  <c:v>984.176923076923</c:v>
                </c:pt>
                <c:pt idx="1992">
                  <c:v>984.176923076923</c:v>
                </c:pt>
                <c:pt idx="1993">
                  <c:v>984.176923076923</c:v>
                </c:pt>
                <c:pt idx="1994">
                  <c:v>984.176923076923</c:v>
                </c:pt>
                <c:pt idx="1995">
                  <c:v>984.176923076923</c:v>
                </c:pt>
                <c:pt idx="1996">
                  <c:v>984.176923076923</c:v>
                </c:pt>
                <c:pt idx="1997">
                  <c:v>984.176923076923</c:v>
                </c:pt>
                <c:pt idx="1998">
                  <c:v>984.176923076923</c:v>
                </c:pt>
                <c:pt idx="1999">
                  <c:v>984.176923076923</c:v>
                </c:pt>
                <c:pt idx="2000">
                  <c:v>965.2</c:v>
                </c:pt>
                <c:pt idx="2001">
                  <c:v>965.2</c:v>
                </c:pt>
                <c:pt idx="2002">
                  <c:v>965.2</c:v>
                </c:pt>
                <c:pt idx="2003">
                  <c:v>965.2</c:v>
                </c:pt>
                <c:pt idx="2004">
                  <c:v>965.2</c:v>
                </c:pt>
                <c:pt idx="2005">
                  <c:v>965.2</c:v>
                </c:pt>
                <c:pt idx="2006">
                  <c:v>965.2</c:v>
                </c:pt>
                <c:pt idx="2007">
                  <c:v>965.2</c:v>
                </c:pt>
                <c:pt idx="2008">
                  <c:v>965.2</c:v>
                </c:pt>
                <c:pt idx="2009">
                  <c:v>965.2</c:v>
                </c:pt>
                <c:pt idx="2010">
                  <c:v>939.38461538461604</c:v>
                </c:pt>
                <c:pt idx="2011">
                  <c:v>939.38461538461604</c:v>
                </c:pt>
                <c:pt idx="2012">
                  <c:v>939.38461538461604</c:v>
                </c:pt>
                <c:pt idx="2013">
                  <c:v>939.38461538461604</c:v>
                </c:pt>
                <c:pt idx="2014">
                  <c:v>939.38461538461604</c:v>
                </c:pt>
                <c:pt idx="2015">
                  <c:v>939.38461538461604</c:v>
                </c:pt>
                <c:pt idx="2016">
                  <c:v>939.38461538461604</c:v>
                </c:pt>
                <c:pt idx="2017">
                  <c:v>939.38461538461604</c:v>
                </c:pt>
                <c:pt idx="2018">
                  <c:v>939.38461538461604</c:v>
                </c:pt>
                <c:pt idx="2019">
                  <c:v>939.38461538461604</c:v>
                </c:pt>
                <c:pt idx="2020">
                  <c:v>899.676923076923</c:v>
                </c:pt>
                <c:pt idx="2021">
                  <c:v>899.676923076923</c:v>
                </c:pt>
                <c:pt idx="2022">
                  <c:v>899.676923076923</c:v>
                </c:pt>
                <c:pt idx="2023">
                  <c:v>899.676923076923</c:v>
                </c:pt>
                <c:pt idx="2024">
                  <c:v>899.676923076923</c:v>
                </c:pt>
                <c:pt idx="2025">
                  <c:v>899.676923076923</c:v>
                </c:pt>
                <c:pt idx="2026">
                  <c:v>899.676923076923</c:v>
                </c:pt>
                <c:pt idx="2027">
                  <c:v>899.676923076923</c:v>
                </c:pt>
                <c:pt idx="2028">
                  <c:v>899.676923076923</c:v>
                </c:pt>
                <c:pt idx="2029">
                  <c:v>899.676923076923</c:v>
                </c:pt>
                <c:pt idx="2030">
                  <c:v>877.58461538461495</c:v>
                </c:pt>
                <c:pt idx="2031">
                  <c:v>877.58461538461495</c:v>
                </c:pt>
                <c:pt idx="2032">
                  <c:v>877.58461538461495</c:v>
                </c:pt>
                <c:pt idx="2033">
                  <c:v>877.58461538461495</c:v>
                </c:pt>
                <c:pt idx="2034">
                  <c:v>877.58461538461495</c:v>
                </c:pt>
                <c:pt idx="2035">
                  <c:v>877.58461538461495</c:v>
                </c:pt>
                <c:pt idx="2036">
                  <c:v>877.58461538461495</c:v>
                </c:pt>
                <c:pt idx="2037">
                  <c:v>877.58461538461495</c:v>
                </c:pt>
                <c:pt idx="2038">
                  <c:v>877.58461538461495</c:v>
                </c:pt>
                <c:pt idx="2039">
                  <c:v>877.58461538461495</c:v>
                </c:pt>
                <c:pt idx="2040">
                  <c:v>840.3</c:v>
                </c:pt>
                <c:pt idx="2041">
                  <c:v>840.3</c:v>
                </c:pt>
                <c:pt idx="2042">
                  <c:v>840.3</c:v>
                </c:pt>
                <c:pt idx="2043">
                  <c:v>840.3</c:v>
                </c:pt>
                <c:pt idx="2044">
                  <c:v>840.3</c:v>
                </c:pt>
                <c:pt idx="2045">
                  <c:v>840.3</c:v>
                </c:pt>
                <c:pt idx="2046">
                  <c:v>840.3</c:v>
                </c:pt>
                <c:pt idx="2047">
                  <c:v>840.3</c:v>
                </c:pt>
                <c:pt idx="2048">
                  <c:v>840.3</c:v>
                </c:pt>
                <c:pt idx="2049">
                  <c:v>840.3</c:v>
                </c:pt>
                <c:pt idx="2050">
                  <c:v>828.33076923076896</c:v>
                </c:pt>
                <c:pt idx="2051">
                  <c:v>828.33076923076896</c:v>
                </c:pt>
                <c:pt idx="2052">
                  <c:v>828.33076923076896</c:v>
                </c:pt>
                <c:pt idx="2053">
                  <c:v>828.33076923076896</c:v>
                </c:pt>
                <c:pt idx="2054">
                  <c:v>828.33076923076896</c:v>
                </c:pt>
                <c:pt idx="2055">
                  <c:v>828.33076923076896</c:v>
                </c:pt>
                <c:pt idx="2056">
                  <c:v>828.33076923076896</c:v>
                </c:pt>
                <c:pt idx="2057">
                  <c:v>828.33076923076896</c:v>
                </c:pt>
                <c:pt idx="2058">
                  <c:v>828.33076923076896</c:v>
                </c:pt>
                <c:pt idx="2059">
                  <c:v>828.33076923076896</c:v>
                </c:pt>
                <c:pt idx="2060">
                  <c:v>809.05384615384605</c:v>
                </c:pt>
                <c:pt idx="2061">
                  <c:v>809.05384615384605</c:v>
                </c:pt>
                <c:pt idx="2062">
                  <c:v>809.05384615384605</c:v>
                </c:pt>
                <c:pt idx="2063">
                  <c:v>809.05384615384605</c:v>
                </c:pt>
                <c:pt idx="2064">
                  <c:v>809.05384615384605</c:v>
                </c:pt>
                <c:pt idx="2065">
                  <c:v>809.05384615384605</c:v>
                </c:pt>
                <c:pt idx="2066">
                  <c:v>809.05384615384605</c:v>
                </c:pt>
                <c:pt idx="2067">
                  <c:v>809.05384615384605</c:v>
                </c:pt>
                <c:pt idx="2068">
                  <c:v>809.05384615384605</c:v>
                </c:pt>
                <c:pt idx="2069">
                  <c:v>809.05384615384605</c:v>
                </c:pt>
                <c:pt idx="2070">
                  <c:v>796.06923076922999</c:v>
                </c:pt>
                <c:pt idx="2071">
                  <c:v>796.06923076922999</c:v>
                </c:pt>
                <c:pt idx="2072">
                  <c:v>796.06923076922999</c:v>
                </c:pt>
                <c:pt idx="2073">
                  <c:v>796.06923076922999</c:v>
                </c:pt>
                <c:pt idx="2074">
                  <c:v>796.06923076922999</c:v>
                </c:pt>
                <c:pt idx="2075">
                  <c:v>796.06923076922999</c:v>
                </c:pt>
                <c:pt idx="2076">
                  <c:v>796.06923076922999</c:v>
                </c:pt>
                <c:pt idx="2077">
                  <c:v>796.06923076922999</c:v>
                </c:pt>
                <c:pt idx="2078">
                  <c:v>796.06923076922999</c:v>
                </c:pt>
                <c:pt idx="2079">
                  <c:v>796.06923076922999</c:v>
                </c:pt>
                <c:pt idx="2080">
                  <c:v>784.961538461538</c:v>
                </c:pt>
                <c:pt idx="2081">
                  <c:v>784.961538461538</c:v>
                </c:pt>
                <c:pt idx="2082">
                  <c:v>784.961538461538</c:v>
                </c:pt>
                <c:pt idx="2083">
                  <c:v>784.961538461538</c:v>
                </c:pt>
                <c:pt idx="2084">
                  <c:v>784.961538461538</c:v>
                </c:pt>
                <c:pt idx="2085">
                  <c:v>784.961538461538</c:v>
                </c:pt>
                <c:pt idx="2086">
                  <c:v>784.961538461538</c:v>
                </c:pt>
                <c:pt idx="2087">
                  <c:v>784.961538461538</c:v>
                </c:pt>
                <c:pt idx="2088">
                  <c:v>784.961538461538</c:v>
                </c:pt>
                <c:pt idx="2089">
                  <c:v>784.961538461538</c:v>
                </c:pt>
                <c:pt idx="2090">
                  <c:v>778.36923076922994</c:v>
                </c:pt>
                <c:pt idx="2091">
                  <c:v>778.36923076922994</c:v>
                </c:pt>
                <c:pt idx="2092">
                  <c:v>778.36923076922994</c:v>
                </c:pt>
                <c:pt idx="2093">
                  <c:v>778.36923076922994</c:v>
                </c:pt>
                <c:pt idx="2094">
                  <c:v>778.36923076922994</c:v>
                </c:pt>
                <c:pt idx="2095">
                  <c:v>778.36923076922994</c:v>
                </c:pt>
                <c:pt idx="2096">
                  <c:v>778.36923076922994</c:v>
                </c:pt>
                <c:pt idx="2097">
                  <c:v>778.36923076922994</c:v>
                </c:pt>
                <c:pt idx="2098">
                  <c:v>778.36923076922994</c:v>
                </c:pt>
                <c:pt idx="2099">
                  <c:v>778.36923076922994</c:v>
                </c:pt>
                <c:pt idx="2100">
                  <c:v>768.51538461538405</c:v>
                </c:pt>
                <c:pt idx="2101">
                  <c:v>768.51538461538405</c:v>
                </c:pt>
                <c:pt idx="2102">
                  <c:v>768.51538461538405</c:v>
                </c:pt>
                <c:pt idx="2103">
                  <c:v>768.51538461538405</c:v>
                </c:pt>
                <c:pt idx="2104">
                  <c:v>768.51538461538405</c:v>
                </c:pt>
                <c:pt idx="2105">
                  <c:v>768.51538461538405</c:v>
                </c:pt>
                <c:pt idx="2106">
                  <c:v>768.51538461538405</c:v>
                </c:pt>
                <c:pt idx="2107">
                  <c:v>768.51538461538405</c:v>
                </c:pt>
                <c:pt idx="2108">
                  <c:v>768.51538461538405</c:v>
                </c:pt>
                <c:pt idx="2109">
                  <c:v>768.51538461538405</c:v>
                </c:pt>
                <c:pt idx="2110">
                  <c:v>762.00769230769197</c:v>
                </c:pt>
                <c:pt idx="2111">
                  <c:v>762.00769230769197</c:v>
                </c:pt>
                <c:pt idx="2112">
                  <c:v>762.00769230769197</c:v>
                </c:pt>
                <c:pt idx="2113">
                  <c:v>762.00769230769197</c:v>
                </c:pt>
                <c:pt idx="2114">
                  <c:v>762.00769230769197</c:v>
                </c:pt>
                <c:pt idx="2115">
                  <c:v>762.00769230769197</c:v>
                </c:pt>
                <c:pt idx="2116">
                  <c:v>762.00769230769197</c:v>
                </c:pt>
                <c:pt idx="2117">
                  <c:v>762.00769230769197</c:v>
                </c:pt>
                <c:pt idx="2118">
                  <c:v>762.00769230769197</c:v>
                </c:pt>
                <c:pt idx="2119">
                  <c:v>762.00769230769197</c:v>
                </c:pt>
                <c:pt idx="2120">
                  <c:v>756.61538461538396</c:v>
                </c:pt>
                <c:pt idx="2121">
                  <c:v>756.61538461538396</c:v>
                </c:pt>
                <c:pt idx="2122">
                  <c:v>756.61538461538396</c:v>
                </c:pt>
                <c:pt idx="2123">
                  <c:v>756.61538461538396</c:v>
                </c:pt>
                <c:pt idx="2124">
                  <c:v>756.61538461538396</c:v>
                </c:pt>
                <c:pt idx="2125">
                  <c:v>756.61538461538396</c:v>
                </c:pt>
                <c:pt idx="2126">
                  <c:v>756.61538461538396</c:v>
                </c:pt>
                <c:pt idx="2127">
                  <c:v>756.61538461538396</c:v>
                </c:pt>
                <c:pt idx="2128">
                  <c:v>756.61538461538396</c:v>
                </c:pt>
                <c:pt idx="2129">
                  <c:v>756.61538461538396</c:v>
                </c:pt>
                <c:pt idx="2130">
                  <c:v>751.16153846153804</c:v>
                </c:pt>
                <c:pt idx="2131">
                  <c:v>751.16153846153804</c:v>
                </c:pt>
                <c:pt idx="2132">
                  <c:v>751.16153846153804</c:v>
                </c:pt>
                <c:pt idx="2133">
                  <c:v>751.16153846153804</c:v>
                </c:pt>
                <c:pt idx="2134">
                  <c:v>751.16153846153804</c:v>
                </c:pt>
                <c:pt idx="2135">
                  <c:v>751.16153846153804</c:v>
                </c:pt>
                <c:pt idx="2136">
                  <c:v>751.16153846153804</c:v>
                </c:pt>
                <c:pt idx="2137">
                  <c:v>751.16153846153804</c:v>
                </c:pt>
                <c:pt idx="2138">
                  <c:v>751.16153846153804</c:v>
                </c:pt>
                <c:pt idx="2139">
                  <c:v>751.16153846153804</c:v>
                </c:pt>
                <c:pt idx="2140">
                  <c:v>746.15384615384596</c:v>
                </c:pt>
                <c:pt idx="2141">
                  <c:v>746.15384615384596</c:v>
                </c:pt>
                <c:pt idx="2142">
                  <c:v>746.15384615384596</c:v>
                </c:pt>
                <c:pt idx="2143">
                  <c:v>746.15384615384596</c:v>
                </c:pt>
                <c:pt idx="2144">
                  <c:v>746.15384615384596</c:v>
                </c:pt>
                <c:pt idx="2145">
                  <c:v>746.15384615384596</c:v>
                </c:pt>
                <c:pt idx="2146">
                  <c:v>746.15384615384596</c:v>
                </c:pt>
                <c:pt idx="2147">
                  <c:v>746.15384615384596</c:v>
                </c:pt>
                <c:pt idx="2148">
                  <c:v>746.15384615384596</c:v>
                </c:pt>
                <c:pt idx="2149">
                  <c:v>746.15384615384596</c:v>
                </c:pt>
                <c:pt idx="2150">
                  <c:v>674.638461538461</c:v>
                </c:pt>
                <c:pt idx="2151">
                  <c:v>674.638461538461</c:v>
                </c:pt>
                <c:pt idx="2152">
                  <c:v>674.638461538461</c:v>
                </c:pt>
                <c:pt idx="2153">
                  <c:v>674.638461538461</c:v>
                </c:pt>
                <c:pt idx="2154">
                  <c:v>674.638461538461</c:v>
                </c:pt>
                <c:pt idx="2155">
                  <c:v>674.638461538461</c:v>
                </c:pt>
                <c:pt idx="2156">
                  <c:v>674.638461538461</c:v>
                </c:pt>
                <c:pt idx="2157">
                  <c:v>674.638461538461</c:v>
                </c:pt>
                <c:pt idx="2158">
                  <c:v>674.638461538461</c:v>
                </c:pt>
                <c:pt idx="2159">
                  <c:v>674.638461538461</c:v>
                </c:pt>
                <c:pt idx="2160">
                  <c:v>670.2</c:v>
                </c:pt>
                <c:pt idx="2161">
                  <c:v>670.2</c:v>
                </c:pt>
                <c:pt idx="2162">
                  <c:v>670.2</c:v>
                </c:pt>
                <c:pt idx="2163">
                  <c:v>670.2</c:v>
                </c:pt>
                <c:pt idx="2164">
                  <c:v>670.2</c:v>
                </c:pt>
                <c:pt idx="2165">
                  <c:v>670.2</c:v>
                </c:pt>
                <c:pt idx="2166">
                  <c:v>670.2</c:v>
                </c:pt>
                <c:pt idx="2167">
                  <c:v>670.2</c:v>
                </c:pt>
                <c:pt idx="2168">
                  <c:v>670.2</c:v>
                </c:pt>
                <c:pt idx="2169">
                  <c:v>670.2</c:v>
                </c:pt>
                <c:pt idx="2170">
                  <c:v>593.14615384615399</c:v>
                </c:pt>
                <c:pt idx="2171">
                  <c:v>593.14615384615399</c:v>
                </c:pt>
                <c:pt idx="2172">
                  <c:v>593.14615384615399</c:v>
                </c:pt>
                <c:pt idx="2173">
                  <c:v>593.14615384615399</c:v>
                </c:pt>
                <c:pt idx="2174">
                  <c:v>593.14615384615399</c:v>
                </c:pt>
                <c:pt idx="2175">
                  <c:v>593.14615384615399</c:v>
                </c:pt>
                <c:pt idx="2176">
                  <c:v>593.14615384615399</c:v>
                </c:pt>
                <c:pt idx="2177">
                  <c:v>593.14615384615399</c:v>
                </c:pt>
                <c:pt idx="2178">
                  <c:v>593.14615384615399</c:v>
                </c:pt>
                <c:pt idx="2179">
                  <c:v>593.14615384615399</c:v>
                </c:pt>
                <c:pt idx="2180">
                  <c:v>588.71538461538501</c:v>
                </c:pt>
                <c:pt idx="2181">
                  <c:v>588.71538461538501</c:v>
                </c:pt>
                <c:pt idx="2182">
                  <c:v>588.71538461538501</c:v>
                </c:pt>
                <c:pt idx="2183">
                  <c:v>588.71538461538501</c:v>
                </c:pt>
                <c:pt idx="2184">
                  <c:v>588.71538461538501</c:v>
                </c:pt>
                <c:pt idx="2185">
                  <c:v>588.71538461538501</c:v>
                </c:pt>
                <c:pt idx="2186">
                  <c:v>588.71538461538501</c:v>
                </c:pt>
                <c:pt idx="2187">
                  <c:v>588.71538461538501</c:v>
                </c:pt>
                <c:pt idx="2188">
                  <c:v>588.71538461538501</c:v>
                </c:pt>
                <c:pt idx="2189">
                  <c:v>588.71538461538501</c:v>
                </c:pt>
                <c:pt idx="2190">
                  <c:v>529.45384615384603</c:v>
                </c:pt>
                <c:pt idx="2191">
                  <c:v>529.45384615384603</c:v>
                </c:pt>
                <c:pt idx="2192">
                  <c:v>529.45384615384603</c:v>
                </c:pt>
                <c:pt idx="2193">
                  <c:v>529.45384615384603</c:v>
                </c:pt>
                <c:pt idx="2194">
                  <c:v>529.45384615384603</c:v>
                </c:pt>
                <c:pt idx="2195">
                  <c:v>529.45384615384603</c:v>
                </c:pt>
                <c:pt idx="2196">
                  <c:v>529.45384615384603</c:v>
                </c:pt>
                <c:pt idx="2197">
                  <c:v>529.45384615384603</c:v>
                </c:pt>
                <c:pt idx="2198">
                  <c:v>529.45384615384603</c:v>
                </c:pt>
                <c:pt idx="2199">
                  <c:v>529.45384615384603</c:v>
                </c:pt>
                <c:pt idx="2200">
                  <c:v>525.24615384615402</c:v>
                </c:pt>
                <c:pt idx="2201">
                  <c:v>525.24615384615402</c:v>
                </c:pt>
                <c:pt idx="2202">
                  <c:v>525.24615384615402</c:v>
                </c:pt>
                <c:pt idx="2203">
                  <c:v>525.24615384615402</c:v>
                </c:pt>
                <c:pt idx="2204">
                  <c:v>525.24615384615402</c:v>
                </c:pt>
                <c:pt idx="2205">
                  <c:v>525.24615384615402</c:v>
                </c:pt>
                <c:pt idx="2206">
                  <c:v>525.24615384615402</c:v>
                </c:pt>
                <c:pt idx="2207">
                  <c:v>525.24615384615402</c:v>
                </c:pt>
                <c:pt idx="2208">
                  <c:v>525.24615384615402</c:v>
                </c:pt>
                <c:pt idx="2209">
                  <c:v>525.24615384615402</c:v>
                </c:pt>
                <c:pt idx="2210">
                  <c:v>476.14615384615399</c:v>
                </c:pt>
                <c:pt idx="2211">
                  <c:v>476.14615384615399</c:v>
                </c:pt>
                <c:pt idx="2212">
                  <c:v>476.14615384615399</c:v>
                </c:pt>
                <c:pt idx="2213">
                  <c:v>476.14615384615399</c:v>
                </c:pt>
                <c:pt idx="2214">
                  <c:v>476.14615384615399</c:v>
                </c:pt>
                <c:pt idx="2215">
                  <c:v>476.14615384615399</c:v>
                </c:pt>
                <c:pt idx="2216">
                  <c:v>476.14615384615399</c:v>
                </c:pt>
                <c:pt idx="2217">
                  <c:v>476.14615384615399</c:v>
                </c:pt>
                <c:pt idx="2218">
                  <c:v>476.14615384615399</c:v>
                </c:pt>
                <c:pt idx="2219">
                  <c:v>476.14615384615399</c:v>
                </c:pt>
                <c:pt idx="2220">
                  <c:v>471.97692307692301</c:v>
                </c:pt>
                <c:pt idx="2221">
                  <c:v>471.97692307692301</c:v>
                </c:pt>
                <c:pt idx="2222">
                  <c:v>471.97692307692301</c:v>
                </c:pt>
                <c:pt idx="2223">
                  <c:v>471.97692307692301</c:v>
                </c:pt>
                <c:pt idx="2224">
                  <c:v>471.97692307692301</c:v>
                </c:pt>
                <c:pt idx="2225">
                  <c:v>471.97692307692301</c:v>
                </c:pt>
                <c:pt idx="2226">
                  <c:v>471.97692307692301</c:v>
                </c:pt>
                <c:pt idx="2227">
                  <c:v>471.97692307692301</c:v>
                </c:pt>
                <c:pt idx="2228">
                  <c:v>471.97692307692301</c:v>
                </c:pt>
                <c:pt idx="2229">
                  <c:v>471.97692307692301</c:v>
                </c:pt>
                <c:pt idx="2230">
                  <c:v>423.33076923076902</c:v>
                </c:pt>
                <c:pt idx="2231">
                  <c:v>423.33076923076902</c:v>
                </c:pt>
                <c:pt idx="2232">
                  <c:v>423.33076923076902</c:v>
                </c:pt>
                <c:pt idx="2233">
                  <c:v>423.33076923076902</c:v>
                </c:pt>
                <c:pt idx="2234">
                  <c:v>423.33076923076902</c:v>
                </c:pt>
                <c:pt idx="2235">
                  <c:v>423.33076923076902</c:v>
                </c:pt>
                <c:pt idx="2236">
                  <c:v>423.33076923076902</c:v>
                </c:pt>
                <c:pt idx="2237">
                  <c:v>423.33076923076902</c:v>
                </c:pt>
                <c:pt idx="2238">
                  <c:v>423.33076923076902</c:v>
                </c:pt>
                <c:pt idx="2239">
                  <c:v>423.33076923076902</c:v>
                </c:pt>
                <c:pt idx="2240">
                  <c:v>417.83846153846201</c:v>
                </c:pt>
                <c:pt idx="2241">
                  <c:v>417.83846153846201</c:v>
                </c:pt>
                <c:pt idx="2242">
                  <c:v>417.83846153846201</c:v>
                </c:pt>
                <c:pt idx="2243">
                  <c:v>417.83846153846201</c:v>
                </c:pt>
                <c:pt idx="2244">
                  <c:v>417.83846153846201</c:v>
                </c:pt>
                <c:pt idx="2245">
                  <c:v>417.83846153846201</c:v>
                </c:pt>
                <c:pt idx="2246">
                  <c:v>417.83846153846201</c:v>
                </c:pt>
                <c:pt idx="2247">
                  <c:v>417.83846153846201</c:v>
                </c:pt>
                <c:pt idx="2248">
                  <c:v>417.83846153846201</c:v>
                </c:pt>
                <c:pt idx="2249">
                  <c:v>417.83846153846201</c:v>
                </c:pt>
                <c:pt idx="2250">
                  <c:v>372.47692307692301</c:v>
                </c:pt>
                <c:pt idx="2251">
                  <c:v>372.47692307692301</c:v>
                </c:pt>
                <c:pt idx="2252">
                  <c:v>372.47692307692301</c:v>
                </c:pt>
                <c:pt idx="2253">
                  <c:v>372.47692307692301</c:v>
                </c:pt>
                <c:pt idx="2254">
                  <c:v>372.47692307692301</c:v>
                </c:pt>
                <c:pt idx="2255">
                  <c:v>372.47692307692301</c:v>
                </c:pt>
                <c:pt idx="2256">
                  <c:v>372.47692307692301</c:v>
                </c:pt>
                <c:pt idx="2257">
                  <c:v>372.47692307692301</c:v>
                </c:pt>
                <c:pt idx="2258">
                  <c:v>372.47692307692301</c:v>
                </c:pt>
                <c:pt idx="2259">
                  <c:v>372.47692307692301</c:v>
                </c:pt>
                <c:pt idx="2260">
                  <c:v>366.730769230769</c:v>
                </c:pt>
                <c:pt idx="2261">
                  <c:v>366.730769230769</c:v>
                </c:pt>
                <c:pt idx="2262">
                  <c:v>366.730769230769</c:v>
                </c:pt>
                <c:pt idx="2263">
                  <c:v>366.730769230769</c:v>
                </c:pt>
                <c:pt idx="2264">
                  <c:v>366.730769230769</c:v>
                </c:pt>
                <c:pt idx="2265">
                  <c:v>366.730769230769</c:v>
                </c:pt>
                <c:pt idx="2266">
                  <c:v>366.730769230769</c:v>
                </c:pt>
                <c:pt idx="2267">
                  <c:v>366.730769230769</c:v>
                </c:pt>
                <c:pt idx="2268">
                  <c:v>366.730769230769</c:v>
                </c:pt>
                <c:pt idx="2269">
                  <c:v>366.730769230769</c:v>
                </c:pt>
                <c:pt idx="2270">
                  <c:v>319.22307692307697</c:v>
                </c:pt>
                <c:pt idx="2271">
                  <c:v>319.22307692307697</c:v>
                </c:pt>
                <c:pt idx="2272">
                  <c:v>319.22307692307697</c:v>
                </c:pt>
                <c:pt idx="2273">
                  <c:v>319.22307692307697</c:v>
                </c:pt>
                <c:pt idx="2274">
                  <c:v>319.22307692307697</c:v>
                </c:pt>
                <c:pt idx="2275">
                  <c:v>319.22307692307697</c:v>
                </c:pt>
                <c:pt idx="2276">
                  <c:v>319.22307692307697</c:v>
                </c:pt>
                <c:pt idx="2277">
                  <c:v>319.22307692307697</c:v>
                </c:pt>
                <c:pt idx="2278">
                  <c:v>319.22307692307697</c:v>
                </c:pt>
                <c:pt idx="2279">
                  <c:v>319.22307692307697</c:v>
                </c:pt>
                <c:pt idx="2280">
                  <c:v>313.48461538461498</c:v>
                </c:pt>
                <c:pt idx="2281">
                  <c:v>313.48461538461498</c:v>
                </c:pt>
                <c:pt idx="2282">
                  <c:v>313.48461538461498</c:v>
                </c:pt>
                <c:pt idx="2283">
                  <c:v>313.48461538461498</c:v>
                </c:pt>
                <c:pt idx="2284">
                  <c:v>313.48461538461498</c:v>
                </c:pt>
                <c:pt idx="2285">
                  <c:v>313.48461538461498</c:v>
                </c:pt>
                <c:pt idx="2286">
                  <c:v>313.48461538461498</c:v>
                </c:pt>
                <c:pt idx="2287">
                  <c:v>313.48461538461498</c:v>
                </c:pt>
                <c:pt idx="2288">
                  <c:v>313.48461538461498</c:v>
                </c:pt>
                <c:pt idx="2289">
                  <c:v>313.48461538461498</c:v>
                </c:pt>
                <c:pt idx="2290">
                  <c:v>265.52307692307699</c:v>
                </c:pt>
                <c:pt idx="2291">
                  <c:v>265.52307692307699</c:v>
                </c:pt>
                <c:pt idx="2292">
                  <c:v>265.52307692307699</c:v>
                </c:pt>
                <c:pt idx="2293">
                  <c:v>265.52307692307699</c:v>
                </c:pt>
                <c:pt idx="2294">
                  <c:v>265.52307692307699</c:v>
                </c:pt>
                <c:pt idx="2295">
                  <c:v>265.52307692307699</c:v>
                </c:pt>
                <c:pt idx="2296">
                  <c:v>265.52307692307699</c:v>
                </c:pt>
                <c:pt idx="2297">
                  <c:v>265.52307692307699</c:v>
                </c:pt>
                <c:pt idx="2298">
                  <c:v>265.52307692307699</c:v>
                </c:pt>
                <c:pt idx="2299">
                  <c:v>265.52307692307699</c:v>
                </c:pt>
                <c:pt idx="2300">
                  <c:v>258.21538461538501</c:v>
                </c:pt>
                <c:pt idx="2301">
                  <c:v>258.21538461538501</c:v>
                </c:pt>
                <c:pt idx="2302">
                  <c:v>258.21538461538501</c:v>
                </c:pt>
                <c:pt idx="2303">
                  <c:v>258.21538461538501</c:v>
                </c:pt>
                <c:pt idx="2304">
                  <c:v>258.21538461538501</c:v>
                </c:pt>
                <c:pt idx="2305">
                  <c:v>258.21538461538501</c:v>
                </c:pt>
                <c:pt idx="2306">
                  <c:v>258.21538461538501</c:v>
                </c:pt>
                <c:pt idx="2307">
                  <c:v>258.21538461538501</c:v>
                </c:pt>
                <c:pt idx="2308">
                  <c:v>258.21538461538501</c:v>
                </c:pt>
                <c:pt idx="2309">
                  <c:v>258.21538461538501</c:v>
                </c:pt>
                <c:pt idx="2310">
                  <c:v>219.361538461538</c:v>
                </c:pt>
                <c:pt idx="2311">
                  <c:v>219.361538461538</c:v>
                </c:pt>
                <c:pt idx="2312">
                  <c:v>219.361538461538</c:v>
                </c:pt>
                <c:pt idx="2313">
                  <c:v>219.361538461538</c:v>
                </c:pt>
                <c:pt idx="2314">
                  <c:v>219.361538461538</c:v>
                </c:pt>
                <c:pt idx="2315">
                  <c:v>219.361538461538</c:v>
                </c:pt>
                <c:pt idx="2316">
                  <c:v>219.361538461538</c:v>
                </c:pt>
                <c:pt idx="2317">
                  <c:v>219.361538461538</c:v>
                </c:pt>
                <c:pt idx="2318">
                  <c:v>219.361538461538</c:v>
                </c:pt>
                <c:pt idx="2319">
                  <c:v>219.361538461538</c:v>
                </c:pt>
                <c:pt idx="2320">
                  <c:v>219.361538461538</c:v>
                </c:pt>
                <c:pt idx="2321">
                  <c:v>219.361538461538</c:v>
                </c:pt>
                <c:pt idx="2322">
                  <c:v>219.361538461538</c:v>
                </c:pt>
                <c:pt idx="2323">
                  <c:v>219.361538461538</c:v>
                </c:pt>
                <c:pt idx="2324">
                  <c:v>219.361538461538</c:v>
                </c:pt>
                <c:pt idx="2325">
                  <c:v>219.361538461538</c:v>
                </c:pt>
                <c:pt idx="2326">
                  <c:v>219.361538461538</c:v>
                </c:pt>
                <c:pt idx="2327">
                  <c:v>219.361538461538</c:v>
                </c:pt>
                <c:pt idx="2328">
                  <c:v>219.361538461538</c:v>
                </c:pt>
                <c:pt idx="2329">
                  <c:v>219.361538461538</c:v>
                </c:pt>
                <c:pt idx="2330">
                  <c:v>174.053846153846</c:v>
                </c:pt>
                <c:pt idx="2331">
                  <c:v>174.053846153846</c:v>
                </c:pt>
                <c:pt idx="2332">
                  <c:v>174.053846153846</c:v>
                </c:pt>
                <c:pt idx="2333">
                  <c:v>174.053846153846</c:v>
                </c:pt>
                <c:pt idx="2334">
                  <c:v>174.053846153846</c:v>
                </c:pt>
                <c:pt idx="2335">
                  <c:v>174.053846153846</c:v>
                </c:pt>
                <c:pt idx="2336">
                  <c:v>174.053846153846</c:v>
                </c:pt>
                <c:pt idx="2337">
                  <c:v>174.053846153846</c:v>
                </c:pt>
                <c:pt idx="2338">
                  <c:v>174.053846153846</c:v>
                </c:pt>
                <c:pt idx="2339">
                  <c:v>174.053846153846</c:v>
                </c:pt>
                <c:pt idx="2340">
                  <c:v>174.053846153846</c:v>
                </c:pt>
                <c:pt idx="2341">
                  <c:v>174.053846153846</c:v>
                </c:pt>
                <c:pt idx="2342">
                  <c:v>174.053846153846</c:v>
                </c:pt>
                <c:pt idx="2343">
                  <c:v>174.053846153846</c:v>
                </c:pt>
                <c:pt idx="2344">
                  <c:v>174.053846153846</c:v>
                </c:pt>
                <c:pt idx="2345">
                  <c:v>174.053846153846</c:v>
                </c:pt>
                <c:pt idx="2346">
                  <c:v>174.053846153846</c:v>
                </c:pt>
                <c:pt idx="2347">
                  <c:v>174.053846153846</c:v>
                </c:pt>
                <c:pt idx="2348">
                  <c:v>174.053846153846</c:v>
                </c:pt>
                <c:pt idx="2349">
                  <c:v>174.053846153846</c:v>
                </c:pt>
                <c:pt idx="2350">
                  <c:v>140.34615384615401</c:v>
                </c:pt>
                <c:pt idx="2351">
                  <c:v>140.34615384615401</c:v>
                </c:pt>
                <c:pt idx="2352">
                  <c:v>140.34615384615401</c:v>
                </c:pt>
                <c:pt idx="2353">
                  <c:v>140.34615384615401</c:v>
                </c:pt>
                <c:pt idx="2354">
                  <c:v>140.34615384615401</c:v>
                </c:pt>
                <c:pt idx="2355">
                  <c:v>140.34615384615401</c:v>
                </c:pt>
                <c:pt idx="2356">
                  <c:v>140.34615384615401</c:v>
                </c:pt>
                <c:pt idx="2357">
                  <c:v>140.34615384615401</c:v>
                </c:pt>
                <c:pt idx="2358">
                  <c:v>140.34615384615401</c:v>
                </c:pt>
                <c:pt idx="2359">
                  <c:v>140.34615384615401</c:v>
                </c:pt>
                <c:pt idx="2360">
                  <c:v>140.34615384615401</c:v>
                </c:pt>
                <c:pt idx="2361">
                  <c:v>140.34615384615401</c:v>
                </c:pt>
                <c:pt idx="2362">
                  <c:v>140.34615384615401</c:v>
                </c:pt>
                <c:pt idx="2363">
                  <c:v>140.34615384615401</c:v>
                </c:pt>
                <c:pt idx="2364">
                  <c:v>140.34615384615401</c:v>
                </c:pt>
                <c:pt idx="2365">
                  <c:v>140.34615384615401</c:v>
                </c:pt>
                <c:pt idx="2366">
                  <c:v>140.34615384615401</c:v>
                </c:pt>
                <c:pt idx="2367">
                  <c:v>140.34615384615401</c:v>
                </c:pt>
                <c:pt idx="2368">
                  <c:v>140.34615384615401</c:v>
                </c:pt>
                <c:pt idx="2369">
                  <c:v>140.34615384615401</c:v>
                </c:pt>
                <c:pt idx="2370">
                  <c:v>101.138461538462</c:v>
                </c:pt>
                <c:pt idx="2371">
                  <c:v>101.138461538462</c:v>
                </c:pt>
                <c:pt idx="2372">
                  <c:v>101.138461538462</c:v>
                </c:pt>
                <c:pt idx="2373">
                  <c:v>101.138461538462</c:v>
                </c:pt>
                <c:pt idx="2374">
                  <c:v>101.138461538462</c:v>
                </c:pt>
                <c:pt idx="2375">
                  <c:v>101.138461538462</c:v>
                </c:pt>
                <c:pt idx="2376">
                  <c:v>101.138461538462</c:v>
                </c:pt>
                <c:pt idx="2377">
                  <c:v>101.138461538462</c:v>
                </c:pt>
                <c:pt idx="2378">
                  <c:v>101.138461538462</c:v>
                </c:pt>
                <c:pt idx="2379">
                  <c:v>101.138461538462</c:v>
                </c:pt>
                <c:pt idx="2380">
                  <c:v>101.138461538462</c:v>
                </c:pt>
                <c:pt idx="2381">
                  <c:v>101.138461538462</c:v>
                </c:pt>
                <c:pt idx="2382">
                  <c:v>101.138461538462</c:v>
                </c:pt>
                <c:pt idx="2383">
                  <c:v>101.138461538462</c:v>
                </c:pt>
                <c:pt idx="2384">
                  <c:v>101.138461538462</c:v>
                </c:pt>
                <c:pt idx="2385">
                  <c:v>101.138461538462</c:v>
                </c:pt>
                <c:pt idx="2386">
                  <c:v>101.138461538462</c:v>
                </c:pt>
                <c:pt idx="2387">
                  <c:v>101.138461538462</c:v>
                </c:pt>
                <c:pt idx="2388">
                  <c:v>101.138461538462</c:v>
                </c:pt>
                <c:pt idx="2389">
                  <c:v>101.138461538462</c:v>
                </c:pt>
                <c:pt idx="2390">
                  <c:v>63.553846153846202</c:v>
                </c:pt>
                <c:pt idx="2391">
                  <c:v>63.553846153846202</c:v>
                </c:pt>
                <c:pt idx="2392">
                  <c:v>63.553846153846202</c:v>
                </c:pt>
                <c:pt idx="2393">
                  <c:v>63.553846153846202</c:v>
                </c:pt>
                <c:pt idx="2394">
                  <c:v>63.553846153846202</c:v>
                </c:pt>
                <c:pt idx="2395">
                  <c:v>63.553846153846202</c:v>
                </c:pt>
                <c:pt idx="2396">
                  <c:v>63.553846153846202</c:v>
                </c:pt>
                <c:pt idx="2397">
                  <c:v>63.553846153846202</c:v>
                </c:pt>
                <c:pt idx="2398">
                  <c:v>63.553846153846202</c:v>
                </c:pt>
                <c:pt idx="2399">
                  <c:v>63.553846153846202</c:v>
                </c:pt>
                <c:pt idx="2400">
                  <c:v>63.553846153846202</c:v>
                </c:pt>
                <c:pt idx="2401">
                  <c:v>63.553846153846202</c:v>
                </c:pt>
                <c:pt idx="2402">
                  <c:v>63.553846153846202</c:v>
                </c:pt>
                <c:pt idx="2403">
                  <c:v>63.553846153846202</c:v>
                </c:pt>
                <c:pt idx="2404">
                  <c:v>63.553846153846202</c:v>
                </c:pt>
                <c:pt idx="2405">
                  <c:v>63.553846153846202</c:v>
                </c:pt>
                <c:pt idx="2406">
                  <c:v>63.553846153846202</c:v>
                </c:pt>
                <c:pt idx="2407">
                  <c:v>63.553846153846202</c:v>
                </c:pt>
                <c:pt idx="2408">
                  <c:v>63.553846153846202</c:v>
                </c:pt>
                <c:pt idx="2409">
                  <c:v>63.553846153846202</c:v>
                </c:pt>
                <c:pt idx="2410">
                  <c:v>37.407692307692301</c:v>
                </c:pt>
                <c:pt idx="2411">
                  <c:v>37.407692307692301</c:v>
                </c:pt>
                <c:pt idx="2412">
                  <c:v>37.407692307692301</c:v>
                </c:pt>
                <c:pt idx="2413">
                  <c:v>37.407692307692301</c:v>
                </c:pt>
                <c:pt idx="2414">
                  <c:v>37.407692307692301</c:v>
                </c:pt>
                <c:pt idx="2415">
                  <c:v>37.407692307692301</c:v>
                </c:pt>
                <c:pt idx="2416">
                  <c:v>37.407692307692301</c:v>
                </c:pt>
                <c:pt idx="2417">
                  <c:v>37.407692307692301</c:v>
                </c:pt>
                <c:pt idx="2418">
                  <c:v>37.407692307692301</c:v>
                </c:pt>
                <c:pt idx="2419">
                  <c:v>37.407692307692301</c:v>
                </c:pt>
                <c:pt idx="2420">
                  <c:v>37.407692307692301</c:v>
                </c:pt>
                <c:pt idx="2421">
                  <c:v>37.407692307692301</c:v>
                </c:pt>
                <c:pt idx="2422">
                  <c:v>37.407692307692301</c:v>
                </c:pt>
                <c:pt idx="2423">
                  <c:v>37.407692307692301</c:v>
                </c:pt>
                <c:pt idx="2424">
                  <c:v>37.407692307692301</c:v>
                </c:pt>
                <c:pt idx="2425">
                  <c:v>37.407692307692301</c:v>
                </c:pt>
                <c:pt idx="2426">
                  <c:v>37.407692307692301</c:v>
                </c:pt>
                <c:pt idx="2427">
                  <c:v>37.407692307692301</c:v>
                </c:pt>
                <c:pt idx="2428">
                  <c:v>37.407692307692301</c:v>
                </c:pt>
                <c:pt idx="2429">
                  <c:v>37.407692307692301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11"/>
          <c:order val="11"/>
          <c:tx>
            <c:v>12 mA</c:v>
          </c:tx>
          <c:marker>
            <c:symbol val="none"/>
          </c:marker>
          <c:val>
            <c:numRef>
              <c:f>BigPixels_70KV_PMMA!$B$12:$CPA$12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511.56923076923101</c:v>
                </c:pt>
                <c:pt idx="201">
                  <c:v>511.56923076923101</c:v>
                </c:pt>
                <c:pt idx="202">
                  <c:v>511.56923076923101</c:v>
                </c:pt>
                <c:pt idx="203">
                  <c:v>511.56923076923101</c:v>
                </c:pt>
                <c:pt idx="204">
                  <c:v>511.56923076923101</c:v>
                </c:pt>
                <c:pt idx="205">
                  <c:v>511.56923076923101</c:v>
                </c:pt>
                <c:pt idx="206">
                  <c:v>511.56923076923101</c:v>
                </c:pt>
                <c:pt idx="207">
                  <c:v>511.56923076923101</c:v>
                </c:pt>
                <c:pt idx="208">
                  <c:v>511.56923076923101</c:v>
                </c:pt>
                <c:pt idx="209">
                  <c:v>511.56923076923101</c:v>
                </c:pt>
                <c:pt idx="210">
                  <c:v>511.56923076923101</c:v>
                </c:pt>
                <c:pt idx="211">
                  <c:v>511.56923076923101</c:v>
                </c:pt>
                <c:pt idx="212">
                  <c:v>511.56923076923101</c:v>
                </c:pt>
                <c:pt idx="213">
                  <c:v>511.56923076923101</c:v>
                </c:pt>
                <c:pt idx="214">
                  <c:v>511.56923076923101</c:v>
                </c:pt>
                <c:pt idx="215">
                  <c:v>511.56923076923101</c:v>
                </c:pt>
                <c:pt idx="216">
                  <c:v>511.56923076923101</c:v>
                </c:pt>
                <c:pt idx="217">
                  <c:v>511.56923076923101</c:v>
                </c:pt>
                <c:pt idx="218">
                  <c:v>511.56923076923101</c:v>
                </c:pt>
                <c:pt idx="219">
                  <c:v>511.56923076923101</c:v>
                </c:pt>
                <c:pt idx="220">
                  <c:v>1246.4230769230801</c:v>
                </c:pt>
                <c:pt idx="221">
                  <c:v>1246.4230769230801</c:v>
                </c:pt>
                <c:pt idx="222">
                  <c:v>1246.4230769230801</c:v>
                </c:pt>
                <c:pt idx="223">
                  <c:v>1246.4230769230801</c:v>
                </c:pt>
                <c:pt idx="224">
                  <c:v>1246.4230769230801</c:v>
                </c:pt>
                <c:pt idx="225">
                  <c:v>1246.4230769230801</c:v>
                </c:pt>
                <c:pt idx="226">
                  <c:v>1246.4230769230801</c:v>
                </c:pt>
                <c:pt idx="227">
                  <c:v>1246.4230769230801</c:v>
                </c:pt>
                <c:pt idx="228">
                  <c:v>1246.4230769230801</c:v>
                </c:pt>
                <c:pt idx="229">
                  <c:v>1246.4230769230801</c:v>
                </c:pt>
                <c:pt idx="230">
                  <c:v>1246.4230769230801</c:v>
                </c:pt>
                <c:pt idx="231">
                  <c:v>1246.4230769230801</c:v>
                </c:pt>
                <c:pt idx="232">
                  <c:v>1246.4230769230801</c:v>
                </c:pt>
                <c:pt idx="233">
                  <c:v>1246.4230769230801</c:v>
                </c:pt>
                <c:pt idx="234">
                  <c:v>1246.4230769230801</c:v>
                </c:pt>
                <c:pt idx="235">
                  <c:v>1246.4230769230801</c:v>
                </c:pt>
                <c:pt idx="236">
                  <c:v>1246.4230769230801</c:v>
                </c:pt>
                <c:pt idx="237">
                  <c:v>1246.4230769230801</c:v>
                </c:pt>
                <c:pt idx="238">
                  <c:v>1246.4230769230801</c:v>
                </c:pt>
                <c:pt idx="239">
                  <c:v>1246.4230769230801</c:v>
                </c:pt>
                <c:pt idx="240">
                  <c:v>1637.8307692307701</c:v>
                </c:pt>
                <c:pt idx="241">
                  <c:v>1637.8307692307701</c:v>
                </c:pt>
                <c:pt idx="242">
                  <c:v>1637.8307692307701</c:v>
                </c:pt>
                <c:pt idx="243">
                  <c:v>1637.8307692307701</c:v>
                </c:pt>
                <c:pt idx="244">
                  <c:v>1637.8307692307701</c:v>
                </c:pt>
                <c:pt idx="245">
                  <c:v>1637.8307692307701</c:v>
                </c:pt>
                <c:pt idx="246">
                  <c:v>1637.8307692307701</c:v>
                </c:pt>
                <c:pt idx="247">
                  <c:v>1637.8307692307701</c:v>
                </c:pt>
                <c:pt idx="248">
                  <c:v>1637.8307692307701</c:v>
                </c:pt>
                <c:pt idx="249">
                  <c:v>1637.8307692307701</c:v>
                </c:pt>
                <c:pt idx="250">
                  <c:v>1637.8307692307701</c:v>
                </c:pt>
                <c:pt idx="251">
                  <c:v>1637.8307692307701</c:v>
                </c:pt>
                <c:pt idx="252">
                  <c:v>1637.8307692307701</c:v>
                </c:pt>
                <c:pt idx="253">
                  <c:v>1637.8307692307701</c:v>
                </c:pt>
                <c:pt idx="254">
                  <c:v>1637.8307692307701</c:v>
                </c:pt>
                <c:pt idx="255">
                  <c:v>1637.8307692307701</c:v>
                </c:pt>
                <c:pt idx="256">
                  <c:v>1637.8307692307701</c:v>
                </c:pt>
                <c:pt idx="257">
                  <c:v>1637.8307692307701</c:v>
                </c:pt>
                <c:pt idx="258">
                  <c:v>1637.8307692307701</c:v>
                </c:pt>
                <c:pt idx="259">
                  <c:v>1637.8307692307701</c:v>
                </c:pt>
                <c:pt idx="260">
                  <c:v>2195.4923076923101</c:v>
                </c:pt>
                <c:pt idx="261">
                  <c:v>2195.4923076923101</c:v>
                </c:pt>
                <c:pt idx="262">
                  <c:v>2195.4923076923101</c:v>
                </c:pt>
                <c:pt idx="263">
                  <c:v>2195.4923076923101</c:v>
                </c:pt>
                <c:pt idx="264">
                  <c:v>2195.4923076923101</c:v>
                </c:pt>
                <c:pt idx="265">
                  <c:v>2195.4923076923101</c:v>
                </c:pt>
                <c:pt idx="266">
                  <c:v>2195.4923076923101</c:v>
                </c:pt>
                <c:pt idx="267">
                  <c:v>2195.4923076923101</c:v>
                </c:pt>
                <c:pt idx="268">
                  <c:v>2195.4923076923101</c:v>
                </c:pt>
                <c:pt idx="269">
                  <c:v>2195.4923076923101</c:v>
                </c:pt>
                <c:pt idx="270">
                  <c:v>2195.4923076923101</c:v>
                </c:pt>
                <c:pt idx="271">
                  <c:v>2195.4923076923101</c:v>
                </c:pt>
                <c:pt idx="272">
                  <c:v>2195.4923076923101</c:v>
                </c:pt>
                <c:pt idx="273">
                  <c:v>2195.4923076923101</c:v>
                </c:pt>
                <c:pt idx="274">
                  <c:v>2195.4923076923101</c:v>
                </c:pt>
                <c:pt idx="275">
                  <c:v>2195.4923076923101</c:v>
                </c:pt>
                <c:pt idx="276">
                  <c:v>2195.4923076923101</c:v>
                </c:pt>
                <c:pt idx="277">
                  <c:v>2195.4923076923101</c:v>
                </c:pt>
                <c:pt idx="278">
                  <c:v>2195.4923076923101</c:v>
                </c:pt>
                <c:pt idx="279">
                  <c:v>2195.4923076923101</c:v>
                </c:pt>
                <c:pt idx="280">
                  <c:v>2658.72307692308</c:v>
                </c:pt>
                <c:pt idx="281">
                  <c:v>2658.72307692308</c:v>
                </c:pt>
                <c:pt idx="282">
                  <c:v>2658.72307692308</c:v>
                </c:pt>
                <c:pt idx="283">
                  <c:v>2658.72307692308</c:v>
                </c:pt>
                <c:pt idx="284">
                  <c:v>2658.72307692308</c:v>
                </c:pt>
                <c:pt idx="285">
                  <c:v>2658.72307692308</c:v>
                </c:pt>
                <c:pt idx="286">
                  <c:v>2658.72307692308</c:v>
                </c:pt>
                <c:pt idx="287">
                  <c:v>2658.72307692308</c:v>
                </c:pt>
                <c:pt idx="288">
                  <c:v>2658.72307692308</c:v>
                </c:pt>
                <c:pt idx="289">
                  <c:v>2658.72307692308</c:v>
                </c:pt>
                <c:pt idx="290">
                  <c:v>2658.72307692308</c:v>
                </c:pt>
                <c:pt idx="291">
                  <c:v>2658.72307692308</c:v>
                </c:pt>
                <c:pt idx="292">
                  <c:v>2658.72307692308</c:v>
                </c:pt>
                <c:pt idx="293">
                  <c:v>2658.72307692308</c:v>
                </c:pt>
                <c:pt idx="294">
                  <c:v>2658.72307692308</c:v>
                </c:pt>
                <c:pt idx="295">
                  <c:v>2658.72307692308</c:v>
                </c:pt>
                <c:pt idx="296">
                  <c:v>2658.72307692308</c:v>
                </c:pt>
                <c:pt idx="297">
                  <c:v>2658.72307692308</c:v>
                </c:pt>
                <c:pt idx="298">
                  <c:v>2658.72307692308</c:v>
                </c:pt>
                <c:pt idx="299">
                  <c:v>2658.72307692308</c:v>
                </c:pt>
                <c:pt idx="300">
                  <c:v>3063.6076923076898</c:v>
                </c:pt>
                <c:pt idx="301">
                  <c:v>3063.6076923076898</c:v>
                </c:pt>
                <c:pt idx="302">
                  <c:v>3063.6076923076898</c:v>
                </c:pt>
                <c:pt idx="303">
                  <c:v>3063.6076923076898</c:v>
                </c:pt>
                <c:pt idx="304">
                  <c:v>3063.6076923076898</c:v>
                </c:pt>
                <c:pt idx="305">
                  <c:v>3063.6076923076898</c:v>
                </c:pt>
                <c:pt idx="306">
                  <c:v>3063.6076923076898</c:v>
                </c:pt>
                <c:pt idx="307">
                  <c:v>3063.6076923076898</c:v>
                </c:pt>
                <c:pt idx="308">
                  <c:v>3063.6076923076898</c:v>
                </c:pt>
                <c:pt idx="309">
                  <c:v>3063.6076923076898</c:v>
                </c:pt>
                <c:pt idx="310">
                  <c:v>3063.6076923076898</c:v>
                </c:pt>
                <c:pt idx="311">
                  <c:v>3063.6076923076898</c:v>
                </c:pt>
                <c:pt idx="312">
                  <c:v>3063.6076923076898</c:v>
                </c:pt>
                <c:pt idx="313">
                  <c:v>3063.6076923076898</c:v>
                </c:pt>
                <c:pt idx="314">
                  <c:v>3063.6076923076898</c:v>
                </c:pt>
                <c:pt idx="315">
                  <c:v>3063.6076923076898</c:v>
                </c:pt>
                <c:pt idx="316">
                  <c:v>3063.6076923076898</c:v>
                </c:pt>
                <c:pt idx="317">
                  <c:v>3063.6076923076898</c:v>
                </c:pt>
                <c:pt idx="318">
                  <c:v>3063.6076923076898</c:v>
                </c:pt>
                <c:pt idx="319">
                  <c:v>3063.6076923076898</c:v>
                </c:pt>
                <c:pt idx="320">
                  <c:v>3533.4846153846102</c:v>
                </c:pt>
                <c:pt idx="321">
                  <c:v>3533.4846153846102</c:v>
                </c:pt>
                <c:pt idx="322">
                  <c:v>3533.4846153846102</c:v>
                </c:pt>
                <c:pt idx="323">
                  <c:v>3533.4846153846102</c:v>
                </c:pt>
                <c:pt idx="324">
                  <c:v>3533.4846153846102</c:v>
                </c:pt>
                <c:pt idx="325">
                  <c:v>3533.4846153846102</c:v>
                </c:pt>
                <c:pt idx="326">
                  <c:v>3533.4846153846102</c:v>
                </c:pt>
                <c:pt idx="327">
                  <c:v>3533.4846153846102</c:v>
                </c:pt>
                <c:pt idx="328">
                  <c:v>3533.4846153846102</c:v>
                </c:pt>
                <c:pt idx="329">
                  <c:v>3533.4846153846102</c:v>
                </c:pt>
                <c:pt idx="330">
                  <c:v>3609.6153846153802</c:v>
                </c:pt>
                <c:pt idx="331">
                  <c:v>3609.6153846153802</c:v>
                </c:pt>
                <c:pt idx="332">
                  <c:v>3609.6153846153802</c:v>
                </c:pt>
                <c:pt idx="333">
                  <c:v>3609.6153846153802</c:v>
                </c:pt>
                <c:pt idx="334">
                  <c:v>3609.6153846153802</c:v>
                </c:pt>
                <c:pt idx="335">
                  <c:v>3609.6153846153802</c:v>
                </c:pt>
                <c:pt idx="336">
                  <c:v>3609.6153846153802</c:v>
                </c:pt>
                <c:pt idx="337">
                  <c:v>3609.6153846153802</c:v>
                </c:pt>
                <c:pt idx="338">
                  <c:v>3609.6153846153802</c:v>
                </c:pt>
                <c:pt idx="339">
                  <c:v>3609.6153846153802</c:v>
                </c:pt>
                <c:pt idx="340">
                  <c:v>4020.9</c:v>
                </c:pt>
                <c:pt idx="341">
                  <c:v>4020.9</c:v>
                </c:pt>
                <c:pt idx="342">
                  <c:v>4020.9</c:v>
                </c:pt>
                <c:pt idx="343">
                  <c:v>4020.9</c:v>
                </c:pt>
                <c:pt idx="344">
                  <c:v>4020.9</c:v>
                </c:pt>
                <c:pt idx="345">
                  <c:v>4020.9</c:v>
                </c:pt>
                <c:pt idx="346">
                  <c:v>4020.9</c:v>
                </c:pt>
                <c:pt idx="347">
                  <c:v>4020.9</c:v>
                </c:pt>
                <c:pt idx="348">
                  <c:v>4020.9</c:v>
                </c:pt>
                <c:pt idx="349">
                  <c:v>4020.9</c:v>
                </c:pt>
                <c:pt idx="350">
                  <c:v>3878.1</c:v>
                </c:pt>
                <c:pt idx="351">
                  <c:v>3878.1</c:v>
                </c:pt>
                <c:pt idx="352">
                  <c:v>3878.1</c:v>
                </c:pt>
                <c:pt idx="353">
                  <c:v>3878.1</c:v>
                </c:pt>
                <c:pt idx="354">
                  <c:v>3878.1</c:v>
                </c:pt>
                <c:pt idx="355">
                  <c:v>3878.1</c:v>
                </c:pt>
                <c:pt idx="356">
                  <c:v>3878.1</c:v>
                </c:pt>
                <c:pt idx="357">
                  <c:v>3878.1</c:v>
                </c:pt>
                <c:pt idx="358">
                  <c:v>3878.1</c:v>
                </c:pt>
                <c:pt idx="359">
                  <c:v>3878.1</c:v>
                </c:pt>
                <c:pt idx="360">
                  <c:v>4208.1153846153802</c:v>
                </c:pt>
                <c:pt idx="361">
                  <c:v>4208.1153846153802</c:v>
                </c:pt>
                <c:pt idx="362">
                  <c:v>4208.1153846153802</c:v>
                </c:pt>
                <c:pt idx="363">
                  <c:v>4208.1153846153802</c:v>
                </c:pt>
                <c:pt idx="364">
                  <c:v>4208.1153846153802</c:v>
                </c:pt>
                <c:pt idx="365">
                  <c:v>4208.1153846153802</c:v>
                </c:pt>
                <c:pt idx="366">
                  <c:v>4208.1153846153802</c:v>
                </c:pt>
                <c:pt idx="367">
                  <c:v>4208.1153846153802</c:v>
                </c:pt>
                <c:pt idx="368">
                  <c:v>4208.1153846153802</c:v>
                </c:pt>
                <c:pt idx="369">
                  <c:v>4208.1153846153802</c:v>
                </c:pt>
                <c:pt idx="370">
                  <c:v>4339.1615384615397</c:v>
                </c:pt>
                <c:pt idx="371">
                  <c:v>4339.1615384615397</c:v>
                </c:pt>
                <c:pt idx="372">
                  <c:v>4339.1615384615397</c:v>
                </c:pt>
                <c:pt idx="373">
                  <c:v>4339.1615384615397</c:v>
                </c:pt>
                <c:pt idx="374">
                  <c:v>4339.1615384615397</c:v>
                </c:pt>
                <c:pt idx="375">
                  <c:v>4339.1615384615397</c:v>
                </c:pt>
                <c:pt idx="376">
                  <c:v>4339.1615384615397</c:v>
                </c:pt>
                <c:pt idx="377">
                  <c:v>4339.1615384615397</c:v>
                </c:pt>
                <c:pt idx="378">
                  <c:v>4339.1615384615397</c:v>
                </c:pt>
                <c:pt idx="379">
                  <c:v>4339.1615384615397</c:v>
                </c:pt>
                <c:pt idx="380">
                  <c:v>4705.0230769230802</c:v>
                </c:pt>
                <c:pt idx="381">
                  <c:v>4705.0230769230802</c:v>
                </c:pt>
                <c:pt idx="382">
                  <c:v>4705.0230769230802</c:v>
                </c:pt>
                <c:pt idx="383">
                  <c:v>4705.0230769230802</c:v>
                </c:pt>
                <c:pt idx="384">
                  <c:v>4705.0230769230802</c:v>
                </c:pt>
                <c:pt idx="385">
                  <c:v>4705.0230769230802</c:v>
                </c:pt>
                <c:pt idx="386">
                  <c:v>4705.0230769230802</c:v>
                </c:pt>
                <c:pt idx="387">
                  <c:v>4705.0230769230802</c:v>
                </c:pt>
                <c:pt idx="388">
                  <c:v>4705.0230769230802</c:v>
                </c:pt>
                <c:pt idx="389">
                  <c:v>4705.0230769230802</c:v>
                </c:pt>
                <c:pt idx="390">
                  <c:v>4538.8</c:v>
                </c:pt>
                <c:pt idx="391">
                  <c:v>4538.8</c:v>
                </c:pt>
                <c:pt idx="392">
                  <c:v>4538.8</c:v>
                </c:pt>
                <c:pt idx="393">
                  <c:v>4538.8</c:v>
                </c:pt>
                <c:pt idx="394">
                  <c:v>4538.8</c:v>
                </c:pt>
                <c:pt idx="395">
                  <c:v>4538.8</c:v>
                </c:pt>
                <c:pt idx="396">
                  <c:v>4538.8</c:v>
                </c:pt>
                <c:pt idx="397">
                  <c:v>4538.8</c:v>
                </c:pt>
                <c:pt idx="398">
                  <c:v>4538.8</c:v>
                </c:pt>
                <c:pt idx="399">
                  <c:v>4538.8</c:v>
                </c:pt>
                <c:pt idx="400">
                  <c:v>4819.1615384615397</c:v>
                </c:pt>
                <c:pt idx="401">
                  <c:v>4819.1615384615397</c:v>
                </c:pt>
                <c:pt idx="402">
                  <c:v>4819.1615384615397</c:v>
                </c:pt>
                <c:pt idx="403">
                  <c:v>4819.1615384615397</c:v>
                </c:pt>
                <c:pt idx="404">
                  <c:v>4819.1615384615397</c:v>
                </c:pt>
                <c:pt idx="405">
                  <c:v>4819.1615384615397</c:v>
                </c:pt>
                <c:pt idx="406">
                  <c:v>4819.1615384615397</c:v>
                </c:pt>
                <c:pt idx="407">
                  <c:v>4819.1615384615397</c:v>
                </c:pt>
                <c:pt idx="408">
                  <c:v>4819.1615384615397</c:v>
                </c:pt>
                <c:pt idx="409">
                  <c:v>4819.1615384615397</c:v>
                </c:pt>
                <c:pt idx="410">
                  <c:v>4728.6230769230797</c:v>
                </c:pt>
                <c:pt idx="411">
                  <c:v>4728.6230769230797</c:v>
                </c:pt>
                <c:pt idx="412">
                  <c:v>4728.6230769230797</c:v>
                </c:pt>
                <c:pt idx="413">
                  <c:v>4728.6230769230797</c:v>
                </c:pt>
                <c:pt idx="414">
                  <c:v>4728.6230769230797</c:v>
                </c:pt>
                <c:pt idx="415">
                  <c:v>4728.6230769230797</c:v>
                </c:pt>
                <c:pt idx="416">
                  <c:v>4728.6230769230797</c:v>
                </c:pt>
                <c:pt idx="417">
                  <c:v>4728.6230769230797</c:v>
                </c:pt>
                <c:pt idx="418">
                  <c:v>4728.6230769230797</c:v>
                </c:pt>
                <c:pt idx="419">
                  <c:v>4728.6230769230797</c:v>
                </c:pt>
                <c:pt idx="420">
                  <c:v>5075.4230769230799</c:v>
                </c:pt>
                <c:pt idx="421">
                  <c:v>5075.4230769230799</c:v>
                </c:pt>
                <c:pt idx="422">
                  <c:v>5075.4230769230799</c:v>
                </c:pt>
                <c:pt idx="423">
                  <c:v>5075.4230769230799</c:v>
                </c:pt>
                <c:pt idx="424">
                  <c:v>5075.4230769230799</c:v>
                </c:pt>
                <c:pt idx="425">
                  <c:v>5075.4230769230799</c:v>
                </c:pt>
                <c:pt idx="426">
                  <c:v>5075.4230769230799</c:v>
                </c:pt>
                <c:pt idx="427">
                  <c:v>5075.4230769230799</c:v>
                </c:pt>
                <c:pt idx="428">
                  <c:v>5075.4230769230799</c:v>
                </c:pt>
                <c:pt idx="429">
                  <c:v>5075.4230769230799</c:v>
                </c:pt>
                <c:pt idx="430">
                  <c:v>4990.7384615384599</c:v>
                </c:pt>
                <c:pt idx="431">
                  <c:v>4990.7384615384599</c:v>
                </c:pt>
                <c:pt idx="432">
                  <c:v>4990.7384615384599</c:v>
                </c:pt>
                <c:pt idx="433">
                  <c:v>4990.7384615384599</c:v>
                </c:pt>
                <c:pt idx="434">
                  <c:v>4990.7384615384599</c:v>
                </c:pt>
                <c:pt idx="435">
                  <c:v>4990.7384615384599</c:v>
                </c:pt>
                <c:pt idx="436">
                  <c:v>4990.7384615384599</c:v>
                </c:pt>
                <c:pt idx="437">
                  <c:v>4990.7384615384599</c:v>
                </c:pt>
                <c:pt idx="438">
                  <c:v>4990.7384615384599</c:v>
                </c:pt>
                <c:pt idx="439">
                  <c:v>4990.7384615384599</c:v>
                </c:pt>
                <c:pt idx="440">
                  <c:v>5316.8769230769203</c:v>
                </c:pt>
                <c:pt idx="441">
                  <c:v>5316.8769230769203</c:v>
                </c:pt>
                <c:pt idx="442">
                  <c:v>5316.8769230769203</c:v>
                </c:pt>
                <c:pt idx="443">
                  <c:v>5316.8769230769203</c:v>
                </c:pt>
                <c:pt idx="444">
                  <c:v>5316.8769230769203</c:v>
                </c:pt>
                <c:pt idx="445">
                  <c:v>5316.8769230769203</c:v>
                </c:pt>
                <c:pt idx="446">
                  <c:v>5316.8769230769203</c:v>
                </c:pt>
                <c:pt idx="447">
                  <c:v>5316.8769230769203</c:v>
                </c:pt>
                <c:pt idx="448">
                  <c:v>5316.8769230769203</c:v>
                </c:pt>
                <c:pt idx="449">
                  <c:v>5316.8769230769203</c:v>
                </c:pt>
                <c:pt idx="450">
                  <c:v>5194.6307692307701</c:v>
                </c:pt>
                <c:pt idx="451">
                  <c:v>5194.6307692307701</c:v>
                </c:pt>
                <c:pt idx="452">
                  <c:v>5194.6307692307701</c:v>
                </c:pt>
                <c:pt idx="453">
                  <c:v>5194.6307692307701</c:v>
                </c:pt>
                <c:pt idx="454">
                  <c:v>5194.6307692307701</c:v>
                </c:pt>
                <c:pt idx="455">
                  <c:v>5194.6307692307701</c:v>
                </c:pt>
                <c:pt idx="456">
                  <c:v>5194.6307692307701</c:v>
                </c:pt>
                <c:pt idx="457">
                  <c:v>5194.6307692307701</c:v>
                </c:pt>
                <c:pt idx="458">
                  <c:v>5194.6307692307701</c:v>
                </c:pt>
                <c:pt idx="459">
                  <c:v>5194.6307692307701</c:v>
                </c:pt>
                <c:pt idx="460">
                  <c:v>5301.0384615384601</c:v>
                </c:pt>
                <c:pt idx="461">
                  <c:v>5301.0384615384601</c:v>
                </c:pt>
                <c:pt idx="462">
                  <c:v>5301.0384615384601</c:v>
                </c:pt>
                <c:pt idx="463">
                  <c:v>5301.0384615384601</c:v>
                </c:pt>
                <c:pt idx="464">
                  <c:v>5301.0384615384601</c:v>
                </c:pt>
                <c:pt idx="465">
                  <c:v>5301.0384615384601</c:v>
                </c:pt>
                <c:pt idx="466">
                  <c:v>5301.0384615384601</c:v>
                </c:pt>
                <c:pt idx="467">
                  <c:v>5301.0384615384601</c:v>
                </c:pt>
                <c:pt idx="468">
                  <c:v>5301.0384615384601</c:v>
                </c:pt>
                <c:pt idx="469">
                  <c:v>5301.0384615384601</c:v>
                </c:pt>
                <c:pt idx="470">
                  <c:v>5239.1461538461599</c:v>
                </c:pt>
                <c:pt idx="471">
                  <c:v>5239.1461538461599</c:v>
                </c:pt>
                <c:pt idx="472">
                  <c:v>5239.1461538461599</c:v>
                </c:pt>
                <c:pt idx="473">
                  <c:v>5239.1461538461599</c:v>
                </c:pt>
                <c:pt idx="474">
                  <c:v>5239.1461538461599</c:v>
                </c:pt>
                <c:pt idx="475">
                  <c:v>5239.1461538461599</c:v>
                </c:pt>
                <c:pt idx="476">
                  <c:v>5239.1461538461599</c:v>
                </c:pt>
                <c:pt idx="477">
                  <c:v>5239.1461538461599</c:v>
                </c:pt>
                <c:pt idx="478">
                  <c:v>5239.1461538461599</c:v>
                </c:pt>
                <c:pt idx="479">
                  <c:v>5239.1461538461599</c:v>
                </c:pt>
                <c:pt idx="480">
                  <c:v>5502.9461538461601</c:v>
                </c:pt>
                <c:pt idx="481">
                  <c:v>5502.9461538461601</c:v>
                </c:pt>
                <c:pt idx="482">
                  <c:v>5502.9461538461601</c:v>
                </c:pt>
                <c:pt idx="483">
                  <c:v>5502.9461538461601</c:v>
                </c:pt>
                <c:pt idx="484">
                  <c:v>5502.9461538461601</c:v>
                </c:pt>
                <c:pt idx="485">
                  <c:v>5502.9461538461601</c:v>
                </c:pt>
                <c:pt idx="486">
                  <c:v>5502.9461538461601</c:v>
                </c:pt>
                <c:pt idx="487">
                  <c:v>5502.9461538461601</c:v>
                </c:pt>
                <c:pt idx="488">
                  <c:v>5502.9461538461601</c:v>
                </c:pt>
                <c:pt idx="489">
                  <c:v>5502.9461538461601</c:v>
                </c:pt>
                <c:pt idx="490">
                  <c:v>5500.0384615384701</c:v>
                </c:pt>
                <c:pt idx="491">
                  <c:v>5500.0384615384701</c:v>
                </c:pt>
                <c:pt idx="492">
                  <c:v>5500.0384615384701</c:v>
                </c:pt>
                <c:pt idx="493">
                  <c:v>5500.0384615384701</c:v>
                </c:pt>
                <c:pt idx="494">
                  <c:v>5500.0384615384701</c:v>
                </c:pt>
                <c:pt idx="495">
                  <c:v>5500.0384615384701</c:v>
                </c:pt>
                <c:pt idx="496">
                  <c:v>5500.0384615384701</c:v>
                </c:pt>
                <c:pt idx="497">
                  <c:v>5500.0384615384701</c:v>
                </c:pt>
                <c:pt idx="498">
                  <c:v>5500.0384615384701</c:v>
                </c:pt>
                <c:pt idx="499">
                  <c:v>5500.0384615384701</c:v>
                </c:pt>
                <c:pt idx="500">
                  <c:v>5408.1769230769296</c:v>
                </c:pt>
                <c:pt idx="501">
                  <c:v>5408.1769230769296</c:v>
                </c:pt>
                <c:pt idx="502">
                  <c:v>5408.1769230769296</c:v>
                </c:pt>
                <c:pt idx="503">
                  <c:v>5408.1769230769296</c:v>
                </c:pt>
                <c:pt idx="504">
                  <c:v>5408.1769230769296</c:v>
                </c:pt>
                <c:pt idx="505">
                  <c:v>5408.1769230769296</c:v>
                </c:pt>
                <c:pt idx="506">
                  <c:v>5408.1769230769296</c:v>
                </c:pt>
                <c:pt idx="507">
                  <c:v>5408.1769230769296</c:v>
                </c:pt>
                <c:pt idx="508">
                  <c:v>5408.1769230769296</c:v>
                </c:pt>
                <c:pt idx="509">
                  <c:v>5408.1769230769296</c:v>
                </c:pt>
                <c:pt idx="510">
                  <c:v>5436.2846153846203</c:v>
                </c:pt>
                <c:pt idx="511">
                  <c:v>5436.2846153846203</c:v>
                </c:pt>
                <c:pt idx="512">
                  <c:v>5436.2846153846203</c:v>
                </c:pt>
                <c:pt idx="513">
                  <c:v>5436.2846153846203</c:v>
                </c:pt>
                <c:pt idx="514">
                  <c:v>5436.2846153846203</c:v>
                </c:pt>
                <c:pt idx="515">
                  <c:v>5436.2846153846203</c:v>
                </c:pt>
                <c:pt idx="516">
                  <c:v>5436.2846153846203</c:v>
                </c:pt>
                <c:pt idx="517">
                  <c:v>5436.2846153846203</c:v>
                </c:pt>
                <c:pt idx="518">
                  <c:v>5436.2846153846203</c:v>
                </c:pt>
                <c:pt idx="519">
                  <c:v>5436.2846153846203</c:v>
                </c:pt>
                <c:pt idx="520">
                  <c:v>5443.7153846153897</c:v>
                </c:pt>
                <c:pt idx="521">
                  <c:v>5443.7153846153897</c:v>
                </c:pt>
                <c:pt idx="522">
                  <c:v>5443.7153846153897</c:v>
                </c:pt>
                <c:pt idx="523">
                  <c:v>5443.7153846153897</c:v>
                </c:pt>
                <c:pt idx="524">
                  <c:v>5443.7153846153897</c:v>
                </c:pt>
                <c:pt idx="525">
                  <c:v>5443.7153846153897</c:v>
                </c:pt>
                <c:pt idx="526">
                  <c:v>5443.7153846153897</c:v>
                </c:pt>
                <c:pt idx="527">
                  <c:v>5443.7153846153897</c:v>
                </c:pt>
                <c:pt idx="528">
                  <c:v>5443.7153846153897</c:v>
                </c:pt>
                <c:pt idx="529">
                  <c:v>5443.7153846153897</c:v>
                </c:pt>
                <c:pt idx="530">
                  <c:v>5487.4384615384597</c:v>
                </c:pt>
                <c:pt idx="531">
                  <c:v>5487.4384615384597</c:v>
                </c:pt>
                <c:pt idx="532">
                  <c:v>5487.4384615384597</c:v>
                </c:pt>
                <c:pt idx="533">
                  <c:v>5487.4384615384597</c:v>
                </c:pt>
                <c:pt idx="534">
                  <c:v>5487.4384615384597</c:v>
                </c:pt>
                <c:pt idx="535">
                  <c:v>5487.4384615384597</c:v>
                </c:pt>
                <c:pt idx="536">
                  <c:v>5487.4384615384597</c:v>
                </c:pt>
                <c:pt idx="537">
                  <c:v>5487.4384615384597</c:v>
                </c:pt>
                <c:pt idx="538">
                  <c:v>5487.4384615384597</c:v>
                </c:pt>
                <c:pt idx="539">
                  <c:v>5487.4384615384597</c:v>
                </c:pt>
                <c:pt idx="540">
                  <c:v>5541.5846153846196</c:v>
                </c:pt>
                <c:pt idx="541">
                  <c:v>5541.5846153846196</c:v>
                </c:pt>
                <c:pt idx="542">
                  <c:v>5541.5846153846196</c:v>
                </c:pt>
                <c:pt idx="543">
                  <c:v>5541.5846153846196</c:v>
                </c:pt>
                <c:pt idx="544">
                  <c:v>5541.5846153846196</c:v>
                </c:pt>
                <c:pt idx="545">
                  <c:v>5541.5846153846196</c:v>
                </c:pt>
                <c:pt idx="546">
                  <c:v>5541.5846153846196</c:v>
                </c:pt>
                <c:pt idx="547">
                  <c:v>5541.5846153846196</c:v>
                </c:pt>
                <c:pt idx="548">
                  <c:v>5541.5846153846196</c:v>
                </c:pt>
                <c:pt idx="549">
                  <c:v>5541.5846153846196</c:v>
                </c:pt>
                <c:pt idx="550">
                  <c:v>5723.2</c:v>
                </c:pt>
                <c:pt idx="551">
                  <c:v>5723.2</c:v>
                </c:pt>
                <c:pt idx="552">
                  <c:v>5723.2</c:v>
                </c:pt>
                <c:pt idx="553">
                  <c:v>5723.2</c:v>
                </c:pt>
                <c:pt idx="554">
                  <c:v>5723.2</c:v>
                </c:pt>
                <c:pt idx="555">
                  <c:v>5723.2</c:v>
                </c:pt>
                <c:pt idx="556">
                  <c:v>5723.2</c:v>
                </c:pt>
                <c:pt idx="557">
                  <c:v>5723.2</c:v>
                </c:pt>
                <c:pt idx="558">
                  <c:v>5723.2</c:v>
                </c:pt>
                <c:pt idx="559">
                  <c:v>5723.2</c:v>
                </c:pt>
                <c:pt idx="560">
                  <c:v>5829.0769230769201</c:v>
                </c:pt>
                <c:pt idx="561">
                  <c:v>5829.0769230769201</c:v>
                </c:pt>
                <c:pt idx="562">
                  <c:v>5829.0769230769201</c:v>
                </c:pt>
                <c:pt idx="563">
                  <c:v>5829.0769230769201</c:v>
                </c:pt>
                <c:pt idx="564">
                  <c:v>5829.0769230769201</c:v>
                </c:pt>
                <c:pt idx="565">
                  <c:v>5829.0769230769201</c:v>
                </c:pt>
                <c:pt idx="566">
                  <c:v>5829.0769230769201</c:v>
                </c:pt>
                <c:pt idx="567">
                  <c:v>5829.0769230769201</c:v>
                </c:pt>
                <c:pt idx="568">
                  <c:v>5829.0769230769201</c:v>
                </c:pt>
                <c:pt idx="569">
                  <c:v>5829.0769230769201</c:v>
                </c:pt>
                <c:pt idx="570">
                  <c:v>6020.8230769230804</c:v>
                </c:pt>
                <c:pt idx="571">
                  <c:v>6020.8230769230804</c:v>
                </c:pt>
                <c:pt idx="572">
                  <c:v>6020.8230769230804</c:v>
                </c:pt>
                <c:pt idx="573">
                  <c:v>6020.8230769230804</c:v>
                </c:pt>
                <c:pt idx="574">
                  <c:v>6020.8230769230804</c:v>
                </c:pt>
                <c:pt idx="575">
                  <c:v>6020.8230769230804</c:v>
                </c:pt>
                <c:pt idx="576">
                  <c:v>6020.8230769230804</c:v>
                </c:pt>
                <c:pt idx="577">
                  <c:v>6020.8230769230804</c:v>
                </c:pt>
                <c:pt idx="578">
                  <c:v>6020.8230769230804</c:v>
                </c:pt>
                <c:pt idx="579">
                  <c:v>6020.8230769230804</c:v>
                </c:pt>
                <c:pt idx="580">
                  <c:v>6216.6461538461599</c:v>
                </c:pt>
                <c:pt idx="581">
                  <c:v>6216.6461538461599</c:v>
                </c:pt>
                <c:pt idx="582">
                  <c:v>6216.6461538461599</c:v>
                </c:pt>
                <c:pt idx="583">
                  <c:v>6216.6461538461599</c:v>
                </c:pt>
                <c:pt idx="584">
                  <c:v>6216.6461538461599</c:v>
                </c:pt>
                <c:pt idx="585">
                  <c:v>6216.6461538461599</c:v>
                </c:pt>
                <c:pt idx="586">
                  <c:v>6216.6461538461599</c:v>
                </c:pt>
                <c:pt idx="587">
                  <c:v>6216.6461538461599</c:v>
                </c:pt>
                <c:pt idx="588">
                  <c:v>6216.6461538461599</c:v>
                </c:pt>
                <c:pt idx="589">
                  <c:v>6216.6461538461599</c:v>
                </c:pt>
                <c:pt idx="590">
                  <c:v>6654.72307692308</c:v>
                </c:pt>
                <c:pt idx="591">
                  <c:v>6654.72307692308</c:v>
                </c:pt>
                <c:pt idx="592">
                  <c:v>6654.72307692308</c:v>
                </c:pt>
                <c:pt idx="593">
                  <c:v>6654.72307692308</c:v>
                </c:pt>
                <c:pt idx="594">
                  <c:v>6654.72307692308</c:v>
                </c:pt>
                <c:pt idx="595">
                  <c:v>6654.72307692308</c:v>
                </c:pt>
                <c:pt idx="596">
                  <c:v>6654.72307692308</c:v>
                </c:pt>
                <c:pt idx="597">
                  <c:v>6654.72307692308</c:v>
                </c:pt>
                <c:pt idx="598">
                  <c:v>6654.72307692308</c:v>
                </c:pt>
                <c:pt idx="599">
                  <c:v>6654.72307692308</c:v>
                </c:pt>
                <c:pt idx="600">
                  <c:v>6895.3</c:v>
                </c:pt>
                <c:pt idx="601">
                  <c:v>6895.3</c:v>
                </c:pt>
                <c:pt idx="602">
                  <c:v>6895.3</c:v>
                </c:pt>
                <c:pt idx="603">
                  <c:v>6895.3</c:v>
                </c:pt>
                <c:pt idx="604">
                  <c:v>6895.3</c:v>
                </c:pt>
                <c:pt idx="605">
                  <c:v>6895.3</c:v>
                </c:pt>
                <c:pt idx="606">
                  <c:v>6895.3</c:v>
                </c:pt>
                <c:pt idx="607">
                  <c:v>6895.3</c:v>
                </c:pt>
                <c:pt idx="608">
                  <c:v>6895.3</c:v>
                </c:pt>
                <c:pt idx="609">
                  <c:v>6895.3</c:v>
                </c:pt>
                <c:pt idx="610">
                  <c:v>7583.59230769231</c:v>
                </c:pt>
                <c:pt idx="611">
                  <c:v>7583.59230769231</c:v>
                </c:pt>
                <c:pt idx="612">
                  <c:v>7583.59230769231</c:v>
                </c:pt>
                <c:pt idx="613">
                  <c:v>7583.59230769231</c:v>
                </c:pt>
                <c:pt idx="614">
                  <c:v>7583.59230769231</c:v>
                </c:pt>
                <c:pt idx="615">
                  <c:v>7583.59230769231</c:v>
                </c:pt>
                <c:pt idx="616">
                  <c:v>7583.59230769231</c:v>
                </c:pt>
                <c:pt idx="617">
                  <c:v>7583.59230769231</c:v>
                </c:pt>
                <c:pt idx="618">
                  <c:v>7583.59230769231</c:v>
                </c:pt>
                <c:pt idx="619">
                  <c:v>7583.59230769231</c:v>
                </c:pt>
                <c:pt idx="620">
                  <c:v>7886.2076923076902</c:v>
                </c:pt>
                <c:pt idx="621">
                  <c:v>7886.2076923076902</c:v>
                </c:pt>
                <c:pt idx="622">
                  <c:v>7886.2076923076902</c:v>
                </c:pt>
                <c:pt idx="623">
                  <c:v>7886.2076923076902</c:v>
                </c:pt>
                <c:pt idx="624">
                  <c:v>7886.2076923076902</c:v>
                </c:pt>
                <c:pt idx="625">
                  <c:v>7886.2076923076902</c:v>
                </c:pt>
                <c:pt idx="626">
                  <c:v>7886.2076923076902</c:v>
                </c:pt>
                <c:pt idx="627">
                  <c:v>7886.2076923076902</c:v>
                </c:pt>
                <c:pt idx="628">
                  <c:v>7886.2076923076902</c:v>
                </c:pt>
                <c:pt idx="629">
                  <c:v>7886.2076923076902</c:v>
                </c:pt>
                <c:pt idx="630">
                  <c:v>8236.0692307692298</c:v>
                </c:pt>
                <c:pt idx="631">
                  <c:v>8236.0692307692298</c:v>
                </c:pt>
                <c:pt idx="632">
                  <c:v>8236.0692307692298</c:v>
                </c:pt>
                <c:pt idx="633">
                  <c:v>8236.0692307692298</c:v>
                </c:pt>
                <c:pt idx="634">
                  <c:v>8236.0692307692298</c:v>
                </c:pt>
                <c:pt idx="635">
                  <c:v>8236.0692307692298</c:v>
                </c:pt>
                <c:pt idx="636">
                  <c:v>8236.0692307692298</c:v>
                </c:pt>
                <c:pt idx="637">
                  <c:v>8236.0692307692298</c:v>
                </c:pt>
                <c:pt idx="638">
                  <c:v>8236.0692307692298</c:v>
                </c:pt>
                <c:pt idx="639">
                  <c:v>8236.0692307692298</c:v>
                </c:pt>
                <c:pt idx="640">
                  <c:v>8657.6076923076907</c:v>
                </c:pt>
                <c:pt idx="641">
                  <c:v>8657.6076923076907</c:v>
                </c:pt>
                <c:pt idx="642">
                  <c:v>8657.6076923076907</c:v>
                </c:pt>
                <c:pt idx="643">
                  <c:v>8657.6076923076907</c:v>
                </c:pt>
                <c:pt idx="644">
                  <c:v>8657.6076923076907</c:v>
                </c:pt>
                <c:pt idx="645">
                  <c:v>8657.6076923076907</c:v>
                </c:pt>
                <c:pt idx="646">
                  <c:v>8657.6076923076907</c:v>
                </c:pt>
                <c:pt idx="647">
                  <c:v>8657.6076923076907</c:v>
                </c:pt>
                <c:pt idx="648">
                  <c:v>8657.6076923076907</c:v>
                </c:pt>
                <c:pt idx="649">
                  <c:v>8657.6076923076907</c:v>
                </c:pt>
                <c:pt idx="650">
                  <c:v>9154.0846153846196</c:v>
                </c:pt>
                <c:pt idx="651">
                  <c:v>9154.0846153846196</c:v>
                </c:pt>
                <c:pt idx="652">
                  <c:v>9154.0846153846196</c:v>
                </c:pt>
                <c:pt idx="653">
                  <c:v>9154.0846153846196</c:v>
                </c:pt>
                <c:pt idx="654">
                  <c:v>9154.0846153846196</c:v>
                </c:pt>
                <c:pt idx="655">
                  <c:v>9154.0846153846196</c:v>
                </c:pt>
                <c:pt idx="656">
                  <c:v>9154.0846153846196</c:v>
                </c:pt>
                <c:pt idx="657">
                  <c:v>9154.0846153846196</c:v>
                </c:pt>
                <c:pt idx="658">
                  <c:v>9154.0846153846196</c:v>
                </c:pt>
                <c:pt idx="659">
                  <c:v>9154.0846153846196</c:v>
                </c:pt>
                <c:pt idx="660">
                  <c:v>9547.7076923076893</c:v>
                </c:pt>
                <c:pt idx="661">
                  <c:v>9547.7076923076893</c:v>
                </c:pt>
                <c:pt idx="662">
                  <c:v>9547.7076923076893</c:v>
                </c:pt>
                <c:pt idx="663">
                  <c:v>9547.7076923076893</c:v>
                </c:pt>
                <c:pt idx="664">
                  <c:v>9547.7076923076893</c:v>
                </c:pt>
                <c:pt idx="665">
                  <c:v>9547.7076923076893</c:v>
                </c:pt>
                <c:pt idx="666">
                  <c:v>9547.7076923076893</c:v>
                </c:pt>
                <c:pt idx="667">
                  <c:v>9547.7076923076893</c:v>
                </c:pt>
                <c:pt idx="668">
                  <c:v>9547.7076923076893</c:v>
                </c:pt>
                <c:pt idx="669">
                  <c:v>9547.7076923076893</c:v>
                </c:pt>
                <c:pt idx="670">
                  <c:v>10109.492307692301</c:v>
                </c:pt>
                <c:pt idx="671">
                  <c:v>10109.492307692301</c:v>
                </c:pt>
                <c:pt idx="672">
                  <c:v>10109.492307692301</c:v>
                </c:pt>
                <c:pt idx="673">
                  <c:v>10109.492307692301</c:v>
                </c:pt>
                <c:pt idx="674">
                  <c:v>10109.492307692301</c:v>
                </c:pt>
                <c:pt idx="675">
                  <c:v>10109.492307692301</c:v>
                </c:pt>
                <c:pt idx="676">
                  <c:v>10109.492307692301</c:v>
                </c:pt>
                <c:pt idx="677">
                  <c:v>10109.492307692301</c:v>
                </c:pt>
                <c:pt idx="678">
                  <c:v>10109.492307692301</c:v>
                </c:pt>
                <c:pt idx="679">
                  <c:v>10109.492307692301</c:v>
                </c:pt>
                <c:pt idx="680">
                  <c:v>10711.1615384615</c:v>
                </c:pt>
                <c:pt idx="681">
                  <c:v>10711.1615384615</c:v>
                </c:pt>
                <c:pt idx="682">
                  <c:v>10711.1615384615</c:v>
                </c:pt>
                <c:pt idx="683">
                  <c:v>10711.1615384615</c:v>
                </c:pt>
                <c:pt idx="684">
                  <c:v>10711.1615384615</c:v>
                </c:pt>
                <c:pt idx="685">
                  <c:v>10711.1615384615</c:v>
                </c:pt>
                <c:pt idx="686">
                  <c:v>10711.1615384615</c:v>
                </c:pt>
                <c:pt idx="687">
                  <c:v>10711.1615384615</c:v>
                </c:pt>
                <c:pt idx="688">
                  <c:v>10711.1615384615</c:v>
                </c:pt>
                <c:pt idx="689">
                  <c:v>10711.1615384615</c:v>
                </c:pt>
                <c:pt idx="690">
                  <c:v>11286.776923076901</c:v>
                </c:pt>
                <c:pt idx="691">
                  <c:v>11286.776923076901</c:v>
                </c:pt>
                <c:pt idx="692">
                  <c:v>11286.776923076901</c:v>
                </c:pt>
                <c:pt idx="693">
                  <c:v>11286.776923076901</c:v>
                </c:pt>
                <c:pt idx="694">
                  <c:v>11286.776923076901</c:v>
                </c:pt>
                <c:pt idx="695">
                  <c:v>11286.776923076901</c:v>
                </c:pt>
                <c:pt idx="696">
                  <c:v>11286.776923076901</c:v>
                </c:pt>
                <c:pt idx="697">
                  <c:v>11286.776923076901</c:v>
                </c:pt>
                <c:pt idx="698">
                  <c:v>11286.776923076901</c:v>
                </c:pt>
                <c:pt idx="699">
                  <c:v>11286.776923076901</c:v>
                </c:pt>
                <c:pt idx="700">
                  <c:v>12000.8692307692</c:v>
                </c:pt>
                <c:pt idx="701">
                  <c:v>12000.8692307692</c:v>
                </c:pt>
                <c:pt idx="702">
                  <c:v>12000.8692307692</c:v>
                </c:pt>
                <c:pt idx="703">
                  <c:v>12000.8692307692</c:v>
                </c:pt>
                <c:pt idx="704">
                  <c:v>12000.8692307692</c:v>
                </c:pt>
                <c:pt idx="705">
                  <c:v>12000.8692307692</c:v>
                </c:pt>
                <c:pt idx="706">
                  <c:v>12000.8692307692</c:v>
                </c:pt>
                <c:pt idx="707">
                  <c:v>12000.8692307692</c:v>
                </c:pt>
                <c:pt idx="708">
                  <c:v>12000.8692307692</c:v>
                </c:pt>
                <c:pt idx="709">
                  <c:v>12000.8692307692</c:v>
                </c:pt>
                <c:pt idx="710">
                  <c:v>12693.0230769231</c:v>
                </c:pt>
                <c:pt idx="711">
                  <c:v>12693.0230769231</c:v>
                </c:pt>
                <c:pt idx="712">
                  <c:v>12693.0230769231</c:v>
                </c:pt>
                <c:pt idx="713">
                  <c:v>12693.0230769231</c:v>
                </c:pt>
                <c:pt idx="714">
                  <c:v>12693.0230769231</c:v>
                </c:pt>
                <c:pt idx="715">
                  <c:v>12693.0230769231</c:v>
                </c:pt>
                <c:pt idx="716">
                  <c:v>12693.0230769231</c:v>
                </c:pt>
                <c:pt idx="717">
                  <c:v>12693.0230769231</c:v>
                </c:pt>
                <c:pt idx="718">
                  <c:v>12693.0230769231</c:v>
                </c:pt>
                <c:pt idx="719">
                  <c:v>12693.0230769231</c:v>
                </c:pt>
                <c:pt idx="720">
                  <c:v>14159.876923076899</c:v>
                </c:pt>
                <c:pt idx="721">
                  <c:v>14159.876923076899</c:v>
                </c:pt>
                <c:pt idx="722">
                  <c:v>14159.876923076899</c:v>
                </c:pt>
                <c:pt idx="723">
                  <c:v>14159.876923076899</c:v>
                </c:pt>
                <c:pt idx="724">
                  <c:v>14159.876923076899</c:v>
                </c:pt>
                <c:pt idx="725">
                  <c:v>14159.876923076899</c:v>
                </c:pt>
                <c:pt idx="726">
                  <c:v>14159.876923076899</c:v>
                </c:pt>
                <c:pt idx="727">
                  <c:v>14159.876923076899</c:v>
                </c:pt>
                <c:pt idx="728">
                  <c:v>14159.876923076899</c:v>
                </c:pt>
                <c:pt idx="729">
                  <c:v>14159.876923076899</c:v>
                </c:pt>
                <c:pt idx="730">
                  <c:v>14986.1615384615</c:v>
                </c:pt>
                <c:pt idx="731">
                  <c:v>14986.1615384615</c:v>
                </c:pt>
                <c:pt idx="732">
                  <c:v>14986.1615384615</c:v>
                </c:pt>
                <c:pt idx="733">
                  <c:v>14986.1615384615</c:v>
                </c:pt>
                <c:pt idx="734">
                  <c:v>14986.1615384615</c:v>
                </c:pt>
                <c:pt idx="735">
                  <c:v>14986.1615384615</c:v>
                </c:pt>
                <c:pt idx="736">
                  <c:v>14986.1615384615</c:v>
                </c:pt>
                <c:pt idx="737">
                  <c:v>14986.1615384615</c:v>
                </c:pt>
                <c:pt idx="738">
                  <c:v>14986.1615384615</c:v>
                </c:pt>
                <c:pt idx="739">
                  <c:v>14986.1615384615</c:v>
                </c:pt>
                <c:pt idx="740">
                  <c:v>16981.538461538501</c:v>
                </c:pt>
                <c:pt idx="741">
                  <c:v>16981.538461538501</c:v>
                </c:pt>
                <c:pt idx="742">
                  <c:v>16981.538461538501</c:v>
                </c:pt>
                <c:pt idx="743">
                  <c:v>16981.538461538501</c:v>
                </c:pt>
                <c:pt idx="744">
                  <c:v>16981.538461538501</c:v>
                </c:pt>
                <c:pt idx="745">
                  <c:v>16981.538461538501</c:v>
                </c:pt>
                <c:pt idx="746">
                  <c:v>16981.538461538501</c:v>
                </c:pt>
                <c:pt idx="747">
                  <c:v>16981.538461538501</c:v>
                </c:pt>
                <c:pt idx="748">
                  <c:v>16981.538461538501</c:v>
                </c:pt>
                <c:pt idx="749">
                  <c:v>16981.538461538501</c:v>
                </c:pt>
                <c:pt idx="750">
                  <c:v>17667.615384615401</c:v>
                </c:pt>
                <c:pt idx="751">
                  <c:v>17667.615384615401</c:v>
                </c:pt>
                <c:pt idx="752">
                  <c:v>17667.615384615401</c:v>
                </c:pt>
                <c:pt idx="753">
                  <c:v>17667.615384615401</c:v>
                </c:pt>
                <c:pt idx="754">
                  <c:v>17667.615384615401</c:v>
                </c:pt>
                <c:pt idx="755">
                  <c:v>17667.615384615401</c:v>
                </c:pt>
                <c:pt idx="756">
                  <c:v>17667.615384615401</c:v>
                </c:pt>
                <c:pt idx="757">
                  <c:v>17667.615384615401</c:v>
                </c:pt>
                <c:pt idx="758">
                  <c:v>17667.615384615401</c:v>
                </c:pt>
                <c:pt idx="759">
                  <c:v>17667.615384615401</c:v>
                </c:pt>
                <c:pt idx="760">
                  <c:v>18626.184615384602</c:v>
                </c:pt>
                <c:pt idx="761">
                  <c:v>18626.184615384602</c:v>
                </c:pt>
                <c:pt idx="762">
                  <c:v>18626.184615384602</c:v>
                </c:pt>
                <c:pt idx="763">
                  <c:v>18626.184615384602</c:v>
                </c:pt>
                <c:pt idx="764">
                  <c:v>18626.184615384602</c:v>
                </c:pt>
                <c:pt idx="765">
                  <c:v>18626.184615384602</c:v>
                </c:pt>
                <c:pt idx="766">
                  <c:v>18626.184615384602</c:v>
                </c:pt>
                <c:pt idx="767">
                  <c:v>18626.184615384602</c:v>
                </c:pt>
                <c:pt idx="768">
                  <c:v>18626.184615384602</c:v>
                </c:pt>
                <c:pt idx="769">
                  <c:v>18626.184615384602</c:v>
                </c:pt>
                <c:pt idx="770">
                  <c:v>19461.269230769201</c:v>
                </c:pt>
                <c:pt idx="771">
                  <c:v>19461.269230769201</c:v>
                </c:pt>
                <c:pt idx="772">
                  <c:v>19461.269230769201</c:v>
                </c:pt>
                <c:pt idx="773">
                  <c:v>19461.269230769201</c:v>
                </c:pt>
                <c:pt idx="774">
                  <c:v>19461.269230769201</c:v>
                </c:pt>
                <c:pt idx="775">
                  <c:v>19461.269230769201</c:v>
                </c:pt>
                <c:pt idx="776">
                  <c:v>19461.269230769201</c:v>
                </c:pt>
                <c:pt idx="777">
                  <c:v>19461.269230769201</c:v>
                </c:pt>
                <c:pt idx="778">
                  <c:v>19461.269230769201</c:v>
                </c:pt>
                <c:pt idx="779">
                  <c:v>19461.269230769201</c:v>
                </c:pt>
                <c:pt idx="780">
                  <c:v>20326.4153846154</c:v>
                </c:pt>
                <c:pt idx="781">
                  <c:v>20326.4153846154</c:v>
                </c:pt>
                <c:pt idx="782">
                  <c:v>20326.4153846154</c:v>
                </c:pt>
                <c:pt idx="783">
                  <c:v>20326.4153846154</c:v>
                </c:pt>
                <c:pt idx="784">
                  <c:v>20326.4153846154</c:v>
                </c:pt>
                <c:pt idx="785">
                  <c:v>20326.4153846154</c:v>
                </c:pt>
                <c:pt idx="786">
                  <c:v>20326.4153846154</c:v>
                </c:pt>
                <c:pt idx="787">
                  <c:v>20326.4153846154</c:v>
                </c:pt>
                <c:pt idx="788">
                  <c:v>20326.4153846154</c:v>
                </c:pt>
                <c:pt idx="789">
                  <c:v>20326.4153846154</c:v>
                </c:pt>
                <c:pt idx="790">
                  <c:v>20983.184615384602</c:v>
                </c:pt>
                <c:pt idx="791">
                  <c:v>20983.184615384602</c:v>
                </c:pt>
                <c:pt idx="792">
                  <c:v>20983.184615384602</c:v>
                </c:pt>
                <c:pt idx="793">
                  <c:v>20983.184615384602</c:v>
                </c:pt>
                <c:pt idx="794">
                  <c:v>20983.184615384602</c:v>
                </c:pt>
                <c:pt idx="795">
                  <c:v>20983.184615384602</c:v>
                </c:pt>
                <c:pt idx="796">
                  <c:v>20983.184615384602</c:v>
                </c:pt>
                <c:pt idx="797">
                  <c:v>20983.184615384602</c:v>
                </c:pt>
                <c:pt idx="798">
                  <c:v>20983.184615384602</c:v>
                </c:pt>
                <c:pt idx="799">
                  <c:v>20983.184615384602</c:v>
                </c:pt>
                <c:pt idx="800">
                  <c:v>21851.5461538462</c:v>
                </c:pt>
                <c:pt idx="801">
                  <c:v>21851.5461538462</c:v>
                </c:pt>
                <c:pt idx="802">
                  <c:v>21851.5461538462</c:v>
                </c:pt>
                <c:pt idx="803">
                  <c:v>21851.5461538462</c:v>
                </c:pt>
                <c:pt idx="804">
                  <c:v>21851.5461538462</c:v>
                </c:pt>
                <c:pt idx="805">
                  <c:v>21851.5461538462</c:v>
                </c:pt>
                <c:pt idx="806">
                  <c:v>21851.5461538462</c:v>
                </c:pt>
                <c:pt idx="807">
                  <c:v>21851.5461538462</c:v>
                </c:pt>
                <c:pt idx="808">
                  <c:v>21851.5461538462</c:v>
                </c:pt>
                <c:pt idx="809">
                  <c:v>21851.5461538462</c:v>
                </c:pt>
                <c:pt idx="810">
                  <c:v>22466.276923076901</c:v>
                </c:pt>
                <c:pt idx="811">
                  <c:v>22466.276923076901</c:v>
                </c:pt>
                <c:pt idx="812">
                  <c:v>22466.276923076901</c:v>
                </c:pt>
                <c:pt idx="813">
                  <c:v>22466.276923076901</c:v>
                </c:pt>
                <c:pt idx="814">
                  <c:v>22466.276923076901</c:v>
                </c:pt>
                <c:pt idx="815">
                  <c:v>22466.276923076901</c:v>
                </c:pt>
                <c:pt idx="816">
                  <c:v>22466.276923076901</c:v>
                </c:pt>
                <c:pt idx="817">
                  <c:v>22466.276923076901</c:v>
                </c:pt>
                <c:pt idx="818">
                  <c:v>22466.276923076901</c:v>
                </c:pt>
                <c:pt idx="819">
                  <c:v>22466.276923076901</c:v>
                </c:pt>
                <c:pt idx="820">
                  <c:v>23219.692307692301</c:v>
                </c:pt>
                <c:pt idx="821">
                  <c:v>23219.692307692301</c:v>
                </c:pt>
                <c:pt idx="822">
                  <c:v>23219.692307692301</c:v>
                </c:pt>
                <c:pt idx="823">
                  <c:v>23219.692307692301</c:v>
                </c:pt>
                <c:pt idx="824">
                  <c:v>23219.692307692301</c:v>
                </c:pt>
                <c:pt idx="825">
                  <c:v>23219.692307692301</c:v>
                </c:pt>
                <c:pt idx="826">
                  <c:v>23219.692307692301</c:v>
                </c:pt>
                <c:pt idx="827">
                  <c:v>23219.692307692301</c:v>
                </c:pt>
                <c:pt idx="828">
                  <c:v>23219.692307692301</c:v>
                </c:pt>
                <c:pt idx="829">
                  <c:v>23219.692307692301</c:v>
                </c:pt>
                <c:pt idx="830">
                  <c:v>23835.384615384599</c:v>
                </c:pt>
                <c:pt idx="831">
                  <c:v>23835.384615384599</c:v>
                </c:pt>
                <c:pt idx="832">
                  <c:v>23835.384615384599</c:v>
                </c:pt>
                <c:pt idx="833">
                  <c:v>23835.384615384599</c:v>
                </c:pt>
                <c:pt idx="834">
                  <c:v>23835.384615384599</c:v>
                </c:pt>
                <c:pt idx="835">
                  <c:v>23835.384615384599</c:v>
                </c:pt>
                <c:pt idx="836">
                  <c:v>23835.384615384599</c:v>
                </c:pt>
                <c:pt idx="837">
                  <c:v>23835.384615384599</c:v>
                </c:pt>
                <c:pt idx="838">
                  <c:v>23835.384615384599</c:v>
                </c:pt>
                <c:pt idx="839">
                  <c:v>23835.384615384599</c:v>
                </c:pt>
                <c:pt idx="840">
                  <c:v>24585.938461538499</c:v>
                </c:pt>
                <c:pt idx="841">
                  <c:v>24585.938461538499</c:v>
                </c:pt>
                <c:pt idx="842">
                  <c:v>24585.938461538499</c:v>
                </c:pt>
                <c:pt idx="843">
                  <c:v>24585.938461538499</c:v>
                </c:pt>
                <c:pt idx="844">
                  <c:v>24585.938461538499</c:v>
                </c:pt>
                <c:pt idx="845">
                  <c:v>24585.938461538499</c:v>
                </c:pt>
                <c:pt idx="846">
                  <c:v>24585.938461538499</c:v>
                </c:pt>
                <c:pt idx="847">
                  <c:v>24585.938461538499</c:v>
                </c:pt>
                <c:pt idx="848">
                  <c:v>24585.938461538499</c:v>
                </c:pt>
                <c:pt idx="849">
                  <c:v>24585.938461538499</c:v>
                </c:pt>
                <c:pt idx="850">
                  <c:v>25838.400000000001</c:v>
                </c:pt>
                <c:pt idx="851">
                  <c:v>25838.400000000001</c:v>
                </c:pt>
                <c:pt idx="852">
                  <c:v>25838.400000000001</c:v>
                </c:pt>
                <c:pt idx="853">
                  <c:v>25838.400000000001</c:v>
                </c:pt>
                <c:pt idx="854">
                  <c:v>25838.400000000001</c:v>
                </c:pt>
                <c:pt idx="855">
                  <c:v>25838.400000000001</c:v>
                </c:pt>
                <c:pt idx="856">
                  <c:v>25838.400000000001</c:v>
                </c:pt>
                <c:pt idx="857">
                  <c:v>25838.400000000001</c:v>
                </c:pt>
                <c:pt idx="858">
                  <c:v>25838.400000000001</c:v>
                </c:pt>
                <c:pt idx="859">
                  <c:v>25838.400000000001</c:v>
                </c:pt>
                <c:pt idx="860">
                  <c:v>26473.723076923099</c:v>
                </c:pt>
                <c:pt idx="861">
                  <c:v>26473.723076923099</c:v>
                </c:pt>
                <c:pt idx="862">
                  <c:v>26473.723076923099</c:v>
                </c:pt>
                <c:pt idx="863">
                  <c:v>26473.723076923099</c:v>
                </c:pt>
                <c:pt idx="864">
                  <c:v>26473.723076923099</c:v>
                </c:pt>
                <c:pt idx="865">
                  <c:v>26473.723076923099</c:v>
                </c:pt>
                <c:pt idx="866">
                  <c:v>26473.723076923099</c:v>
                </c:pt>
                <c:pt idx="867">
                  <c:v>26473.723076923099</c:v>
                </c:pt>
                <c:pt idx="868">
                  <c:v>26473.723076923099</c:v>
                </c:pt>
                <c:pt idx="869">
                  <c:v>26473.723076923099</c:v>
                </c:pt>
                <c:pt idx="870">
                  <c:v>27784.446153846198</c:v>
                </c:pt>
                <c:pt idx="871">
                  <c:v>27784.446153846198</c:v>
                </c:pt>
                <c:pt idx="872">
                  <c:v>27784.446153846198</c:v>
                </c:pt>
                <c:pt idx="873">
                  <c:v>27784.446153846198</c:v>
                </c:pt>
                <c:pt idx="874">
                  <c:v>27784.446153846198</c:v>
                </c:pt>
                <c:pt idx="875">
                  <c:v>27784.446153846198</c:v>
                </c:pt>
                <c:pt idx="876">
                  <c:v>27784.446153846198</c:v>
                </c:pt>
                <c:pt idx="877">
                  <c:v>27784.446153846198</c:v>
                </c:pt>
                <c:pt idx="878">
                  <c:v>27784.446153846198</c:v>
                </c:pt>
                <c:pt idx="879">
                  <c:v>27784.446153846198</c:v>
                </c:pt>
                <c:pt idx="880">
                  <c:v>28185.8461538462</c:v>
                </c:pt>
                <c:pt idx="881">
                  <c:v>28185.8461538462</c:v>
                </c:pt>
                <c:pt idx="882">
                  <c:v>28185.8461538462</c:v>
                </c:pt>
                <c:pt idx="883">
                  <c:v>28185.8461538462</c:v>
                </c:pt>
                <c:pt idx="884">
                  <c:v>28185.8461538462</c:v>
                </c:pt>
                <c:pt idx="885">
                  <c:v>28185.8461538462</c:v>
                </c:pt>
                <c:pt idx="886">
                  <c:v>28185.8461538462</c:v>
                </c:pt>
                <c:pt idx="887">
                  <c:v>28185.8461538462</c:v>
                </c:pt>
                <c:pt idx="888">
                  <c:v>28185.8461538462</c:v>
                </c:pt>
                <c:pt idx="889">
                  <c:v>28185.8461538462</c:v>
                </c:pt>
                <c:pt idx="890">
                  <c:v>28843.3</c:v>
                </c:pt>
                <c:pt idx="891">
                  <c:v>28843.3</c:v>
                </c:pt>
                <c:pt idx="892">
                  <c:v>28843.3</c:v>
                </c:pt>
                <c:pt idx="893">
                  <c:v>28843.3</c:v>
                </c:pt>
                <c:pt idx="894">
                  <c:v>28843.3</c:v>
                </c:pt>
                <c:pt idx="895">
                  <c:v>28843.3</c:v>
                </c:pt>
                <c:pt idx="896">
                  <c:v>28843.3</c:v>
                </c:pt>
                <c:pt idx="897">
                  <c:v>28843.3</c:v>
                </c:pt>
                <c:pt idx="898">
                  <c:v>28843.3</c:v>
                </c:pt>
                <c:pt idx="899">
                  <c:v>28843.3</c:v>
                </c:pt>
                <c:pt idx="900">
                  <c:v>29226.669230769199</c:v>
                </c:pt>
                <c:pt idx="901">
                  <c:v>29226.669230769199</c:v>
                </c:pt>
                <c:pt idx="902">
                  <c:v>29226.669230769199</c:v>
                </c:pt>
                <c:pt idx="903">
                  <c:v>29226.669230769199</c:v>
                </c:pt>
                <c:pt idx="904">
                  <c:v>29226.669230769199</c:v>
                </c:pt>
                <c:pt idx="905">
                  <c:v>29226.669230769199</c:v>
                </c:pt>
                <c:pt idx="906">
                  <c:v>29226.669230769199</c:v>
                </c:pt>
                <c:pt idx="907">
                  <c:v>29226.669230769199</c:v>
                </c:pt>
                <c:pt idx="908">
                  <c:v>29226.669230769199</c:v>
                </c:pt>
                <c:pt idx="909">
                  <c:v>29226.669230769199</c:v>
                </c:pt>
                <c:pt idx="910">
                  <c:v>29473.146153846199</c:v>
                </c:pt>
                <c:pt idx="911">
                  <c:v>29473.146153846199</c:v>
                </c:pt>
                <c:pt idx="912">
                  <c:v>29473.146153846199</c:v>
                </c:pt>
                <c:pt idx="913">
                  <c:v>29473.146153846199</c:v>
                </c:pt>
                <c:pt idx="914">
                  <c:v>29473.146153846199</c:v>
                </c:pt>
                <c:pt idx="915">
                  <c:v>29473.146153846199</c:v>
                </c:pt>
                <c:pt idx="916">
                  <c:v>29473.146153846199</c:v>
                </c:pt>
                <c:pt idx="917">
                  <c:v>29473.146153846199</c:v>
                </c:pt>
                <c:pt idx="918">
                  <c:v>29473.146153846199</c:v>
                </c:pt>
                <c:pt idx="919">
                  <c:v>29473.146153846199</c:v>
                </c:pt>
                <c:pt idx="920">
                  <c:v>29597.007692307699</c:v>
                </c:pt>
                <c:pt idx="921">
                  <c:v>29597.007692307699</c:v>
                </c:pt>
                <c:pt idx="922">
                  <c:v>29597.007692307699</c:v>
                </c:pt>
                <c:pt idx="923">
                  <c:v>29597.007692307699</c:v>
                </c:pt>
                <c:pt idx="924">
                  <c:v>29597.007692307699</c:v>
                </c:pt>
                <c:pt idx="925">
                  <c:v>29597.007692307699</c:v>
                </c:pt>
                <c:pt idx="926">
                  <c:v>29597.007692307699</c:v>
                </c:pt>
                <c:pt idx="927">
                  <c:v>29597.007692307699</c:v>
                </c:pt>
                <c:pt idx="928">
                  <c:v>29597.007692307699</c:v>
                </c:pt>
                <c:pt idx="929">
                  <c:v>29597.007692307699</c:v>
                </c:pt>
                <c:pt idx="930">
                  <c:v>29731.192307692301</c:v>
                </c:pt>
                <c:pt idx="931">
                  <c:v>29731.192307692301</c:v>
                </c:pt>
                <c:pt idx="932">
                  <c:v>29731.192307692301</c:v>
                </c:pt>
                <c:pt idx="933">
                  <c:v>29731.192307692301</c:v>
                </c:pt>
                <c:pt idx="934">
                  <c:v>29731.192307692301</c:v>
                </c:pt>
                <c:pt idx="935">
                  <c:v>29731.192307692301</c:v>
                </c:pt>
                <c:pt idx="936">
                  <c:v>29731.192307692301</c:v>
                </c:pt>
                <c:pt idx="937">
                  <c:v>29731.192307692301</c:v>
                </c:pt>
                <c:pt idx="938">
                  <c:v>29731.192307692301</c:v>
                </c:pt>
                <c:pt idx="939">
                  <c:v>29731.192307692301</c:v>
                </c:pt>
                <c:pt idx="940">
                  <c:v>29700.692307692301</c:v>
                </c:pt>
                <c:pt idx="941">
                  <c:v>29700.692307692301</c:v>
                </c:pt>
                <c:pt idx="942">
                  <c:v>29700.692307692301</c:v>
                </c:pt>
                <c:pt idx="943">
                  <c:v>29700.692307692301</c:v>
                </c:pt>
                <c:pt idx="944">
                  <c:v>29700.692307692301</c:v>
                </c:pt>
                <c:pt idx="945">
                  <c:v>29700.692307692301</c:v>
                </c:pt>
                <c:pt idx="946">
                  <c:v>29700.692307692301</c:v>
                </c:pt>
                <c:pt idx="947">
                  <c:v>29700.692307692301</c:v>
                </c:pt>
                <c:pt idx="948">
                  <c:v>29700.692307692301</c:v>
                </c:pt>
                <c:pt idx="949">
                  <c:v>29700.692307692301</c:v>
                </c:pt>
                <c:pt idx="950">
                  <c:v>29738.9153846154</c:v>
                </c:pt>
                <c:pt idx="951">
                  <c:v>29738.9153846154</c:v>
                </c:pt>
                <c:pt idx="952">
                  <c:v>29738.9153846154</c:v>
                </c:pt>
                <c:pt idx="953">
                  <c:v>29738.9153846154</c:v>
                </c:pt>
                <c:pt idx="954">
                  <c:v>29738.9153846154</c:v>
                </c:pt>
                <c:pt idx="955">
                  <c:v>29738.9153846154</c:v>
                </c:pt>
                <c:pt idx="956">
                  <c:v>29738.9153846154</c:v>
                </c:pt>
                <c:pt idx="957">
                  <c:v>29738.9153846154</c:v>
                </c:pt>
                <c:pt idx="958">
                  <c:v>29738.9153846154</c:v>
                </c:pt>
                <c:pt idx="959">
                  <c:v>29738.9153846154</c:v>
                </c:pt>
                <c:pt idx="960">
                  <c:v>29628.6384615385</c:v>
                </c:pt>
                <c:pt idx="961">
                  <c:v>29628.6384615385</c:v>
                </c:pt>
                <c:pt idx="962">
                  <c:v>29628.6384615385</c:v>
                </c:pt>
                <c:pt idx="963">
                  <c:v>29628.6384615385</c:v>
                </c:pt>
                <c:pt idx="964">
                  <c:v>29628.6384615385</c:v>
                </c:pt>
                <c:pt idx="965">
                  <c:v>29628.6384615385</c:v>
                </c:pt>
                <c:pt idx="966">
                  <c:v>29628.6384615385</c:v>
                </c:pt>
                <c:pt idx="967">
                  <c:v>29628.6384615385</c:v>
                </c:pt>
                <c:pt idx="968">
                  <c:v>29628.6384615385</c:v>
                </c:pt>
                <c:pt idx="969">
                  <c:v>29628.6384615385</c:v>
                </c:pt>
                <c:pt idx="970">
                  <c:v>29570.8461538462</c:v>
                </c:pt>
                <c:pt idx="971">
                  <c:v>29570.8461538462</c:v>
                </c:pt>
                <c:pt idx="972">
                  <c:v>29570.8461538462</c:v>
                </c:pt>
                <c:pt idx="973">
                  <c:v>29570.8461538462</c:v>
                </c:pt>
                <c:pt idx="974">
                  <c:v>29570.8461538462</c:v>
                </c:pt>
                <c:pt idx="975">
                  <c:v>29570.8461538462</c:v>
                </c:pt>
                <c:pt idx="976">
                  <c:v>29570.8461538462</c:v>
                </c:pt>
                <c:pt idx="977">
                  <c:v>29570.8461538462</c:v>
                </c:pt>
                <c:pt idx="978">
                  <c:v>29570.8461538462</c:v>
                </c:pt>
                <c:pt idx="979">
                  <c:v>29570.8461538462</c:v>
                </c:pt>
                <c:pt idx="980">
                  <c:v>29310.615384615401</c:v>
                </c:pt>
                <c:pt idx="981">
                  <c:v>29310.615384615401</c:v>
                </c:pt>
                <c:pt idx="982">
                  <c:v>29310.615384615401</c:v>
                </c:pt>
                <c:pt idx="983">
                  <c:v>29310.615384615401</c:v>
                </c:pt>
                <c:pt idx="984">
                  <c:v>29310.615384615401</c:v>
                </c:pt>
                <c:pt idx="985">
                  <c:v>29310.615384615401</c:v>
                </c:pt>
                <c:pt idx="986">
                  <c:v>29310.615384615401</c:v>
                </c:pt>
                <c:pt idx="987">
                  <c:v>29310.615384615401</c:v>
                </c:pt>
                <c:pt idx="988">
                  <c:v>29310.615384615401</c:v>
                </c:pt>
                <c:pt idx="989">
                  <c:v>29310.615384615401</c:v>
                </c:pt>
                <c:pt idx="990">
                  <c:v>29066.484615384601</c:v>
                </c:pt>
                <c:pt idx="991">
                  <c:v>29066.484615384601</c:v>
                </c:pt>
                <c:pt idx="992">
                  <c:v>29066.484615384601</c:v>
                </c:pt>
                <c:pt idx="993">
                  <c:v>29066.484615384601</c:v>
                </c:pt>
                <c:pt idx="994">
                  <c:v>29066.484615384601</c:v>
                </c:pt>
                <c:pt idx="995">
                  <c:v>29066.484615384601</c:v>
                </c:pt>
                <c:pt idx="996">
                  <c:v>29066.484615384601</c:v>
                </c:pt>
                <c:pt idx="997">
                  <c:v>29066.484615384601</c:v>
                </c:pt>
                <c:pt idx="998">
                  <c:v>29066.484615384601</c:v>
                </c:pt>
                <c:pt idx="999">
                  <c:v>29066.484615384601</c:v>
                </c:pt>
                <c:pt idx="1000">
                  <c:v>28444.546153846099</c:v>
                </c:pt>
                <c:pt idx="1001">
                  <c:v>28444.546153846099</c:v>
                </c:pt>
                <c:pt idx="1002">
                  <c:v>28444.546153846099</c:v>
                </c:pt>
                <c:pt idx="1003">
                  <c:v>28444.546153846099</c:v>
                </c:pt>
                <c:pt idx="1004">
                  <c:v>28444.546153846099</c:v>
                </c:pt>
                <c:pt idx="1005">
                  <c:v>28444.546153846099</c:v>
                </c:pt>
                <c:pt idx="1006">
                  <c:v>28444.546153846099</c:v>
                </c:pt>
                <c:pt idx="1007">
                  <c:v>28444.546153846099</c:v>
                </c:pt>
                <c:pt idx="1008">
                  <c:v>28444.546153846099</c:v>
                </c:pt>
                <c:pt idx="1009">
                  <c:v>28444.546153846099</c:v>
                </c:pt>
                <c:pt idx="1010">
                  <c:v>28150.553846153802</c:v>
                </c:pt>
                <c:pt idx="1011">
                  <c:v>28150.553846153802</c:v>
                </c:pt>
                <c:pt idx="1012">
                  <c:v>28150.553846153802</c:v>
                </c:pt>
                <c:pt idx="1013">
                  <c:v>28150.553846153802</c:v>
                </c:pt>
                <c:pt idx="1014">
                  <c:v>28150.553846153802</c:v>
                </c:pt>
                <c:pt idx="1015">
                  <c:v>28150.553846153802</c:v>
                </c:pt>
                <c:pt idx="1016">
                  <c:v>28150.553846153802</c:v>
                </c:pt>
                <c:pt idx="1017">
                  <c:v>28150.553846153802</c:v>
                </c:pt>
                <c:pt idx="1018">
                  <c:v>28150.553846153802</c:v>
                </c:pt>
                <c:pt idx="1019">
                  <c:v>28150.553846153802</c:v>
                </c:pt>
                <c:pt idx="1020">
                  <c:v>27834.523076923098</c:v>
                </c:pt>
                <c:pt idx="1021">
                  <c:v>27834.523076923098</c:v>
                </c:pt>
                <c:pt idx="1022">
                  <c:v>27834.523076923098</c:v>
                </c:pt>
                <c:pt idx="1023">
                  <c:v>27834.523076923098</c:v>
                </c:pt>
                <c:pt idx="1024">
                  <c:v>27834.523076923098</c:v>
                </c:pt>
                <c:pt idx="1025">
                  <c:v>27834.523076923098</c:v>
                </c:pt>
                <c:pt idx="1026">
                  <c:v>27834.523076923098</c:v>
                </c:pt>
                <c:pt idx="1027">
                  <c:v>27834.523076923098</c:v>
                </c:pt>
                <c:pt idx="1028">
                  <c:v>27834.523076923098</c:v>
                </c:pt>
                <c:pt idx="1029">
                  <c:v>27834.523076923098</c:v>
                </c:pt>
                <c:pt idx="1030">
                  <c:v>27478.938461538401</c:v>
                </c:pt>
                <c:pt idx="1031">
                  <c:v>27478.938461538401</c:v>
                </c:pt>
                <c:pt idx="1032">
                  <c:v>27478.938461538401</c:v>
                </c:pt>
                <c:pt idx="1033">
                  <c:v>27478.938461538401</c:v>
                </c:pt>
                <c:pt idx="1034">
                  <c:v>27478.938461538401</c:v>
                </c:pt>
                <c:pt idx="1035">
                  <c:v>27478.938461538401</c:v>
                </c:pt>
                <c:pt idx="1036">
                  <c:v>27478.938461538401</c:v>
                </c:pt>
                <c:pt idx="1037">
                  <c:v>27478.938461538401</c:v>
                </c:pt>
                <c:pt idx="1038">
                  <c:v>27478.938461538401</c:v>
                </c:pt>
                <c:pt idx="1039">
                  <c:v>27478.938461538401</c:v>
                </c:pt>
                <c:pt idx="1040">
                  <c:v>27106.907692307701</c:v>
                </c:pt>
                <c:pt idx="1041">
                  <c:v>27106.907692307701</c:v>
                </c:pt>
                <c:pt idx="1042">
                  <c:v>27106.907692307701</c:v>
                </c:pt>
                <c:pt idx="1043">
                  <c:v>27106.907692307701</c:v>
                </c:pt>
                <c:pt idx="1044">
                  <c:v>27106.907692307701</c:v>
                </c:pt>
                <c:pt idx="1045">
                  <c:v>27106.907692307701</c:v>
                </c:pt>
                <c:pt idx="1046">
                  <c:v>27106.907692307701</c:v>
                </c:pt>
                <c:pt idx="1047">
                  <c:v>27106.907692307701</c:v>
                </c:pt>
                <c:pt idx="1048">
                  <c:v>27106.907692307701</c:v>
                </c:pt>
                <c:pt idx="1049">
                  <c:v>27106.907692307701</c:v>
                </c:pt>
                <c:pt idx="1050">
                  <c:v>26810.261538461498</c:v>
                </c:pt>
                <c:pt idx="1051">
                  <c:v>26810.261538461498</c:v>
                </c:pt>
                <c:pt idx="1052">
                  <c:v>26810.261538461498</c:v>
                </c:pt>
                <c:pt idx="1053">
                  <c:v>26810.261538461498</c:v>
                </c:pt>
                <c:pt idx="1054">
                  <c:v>26810.261538461498</c:v>
                </c:pt>
                <c:pt idx="1055">
                  <c:v>26810.261538461498</c:v>
                </c:pt>
                <c:pt idx="1056">
                  <c:v>26810.261538461498</c:v>
                </c:pt>
                <c:pt idx="1057">
                  <c:v>26810.261538461498</c:v>
                </c:pt>
                <c:pt idx="1058">
                  <c:v>26810.261538461498</c:v>
                </c:pt>
                <c:pt idx="1059">
                  <c:v>26810.261538461498</c:v>
                </c:pt>
                <c:pt idx="1060">
                  <c:v>26380.092307692299</c:v>
                </c:pt>
                <c:pt idx="1061">
                  <c:v>26380.092307692299</c:v>
                </c:pt>
                <c:pt idx="1062">
                  <c:v>26380.092307692299</c:v>
                </c:pt>
                <c:pt idx="1063">
                  <c:v>26380.092307692299</c:v>
                </c:pt>
                <c:pt idx="1064">
                  <c:v>26380.092307692299</c:v>
                </c:pt>
                <c:pt idx="1065">
                  <c:v>26380.092307692299</c:v>
                </c:pt>
                <c:pt idx="1066">
                  <c:v>26380.092307692299</c:v>
                </c:pt>
                <c:pt idx="1067">
                  <c:v>26380.092307692299</c:v>
                </c:pt>
                <c:pt idx="1068">
                  <c:v>26380.092307692299</c:v>
                </c:pt>
                <c:pt idx="1069">
                  <c:v>26380.092307692299</c:v>
                </c:pt>
                <c:pt idx="1070">
                  <c:v>25959.030769230802</c:v>
                </c:pt>
                <c:pt idx="1071">
                  <c:v>25959.030769230802</c:v>
                </c:pt>
                <c:pt idx="1072">
                  <c:v>25959.030769230802</c:v>
                </c:pt>
                <c:pt idx="1073">
                  <c:v>25959.030769230802</c:v>
                </c:pt>
                <c:pt idx="1074">
                  <c:v>25959.030769230802</c:v>
                </c:pt>
                <c:pt idx="1075">
                  <c:v>25959.030769230802</c:v>
                </c:pt>
                <c:pt idx="1076">
                  <c:v>25959.030769230802</c:v>
                </c:pt>
                <c:pt idx="1077">
                  <c:v>25959.030769230802</c:v>
                </c:pt>
                <c:pt idx="1078">
                  <c:v>25959.030769230802</c:v>
                </c:pt>
                <c:pt idx="1079">
                  <c:v>25959.030769230802</c:v>
                </c:pt>
                <c:pt idx="1080">
                  <c:v>25540.938461538401</c:v>
                </c:pt>
                <c:pt idx="1081">
                  <c:v>25540.938461538401</c:v>
                </c:pt>
                <c:pt idx="1082">
                  <c:v>25540.938461538401</c:v>
                </c:pt>
                <c:pt idx="1083">
                  <c:v>25540.938461538401</c:v>
                </c:pt>
                <c:pt idx="1084">
                  <c:v>25540.938461538401</c:v>
                </c:pt>
                <c:pt idx="1085">
                  <c:v>25540.938461538401</c:v>
                </c:pt>
                <c:pt idx="1086">
                  <c:v>25540.938461538401</c:v>
                </c:pt>
                <c:pt idx="1087">
                  <c:v>25540.938461538401</c:v>
                </c:pt>
                <c:pt idx="1088">
                  <c:v>25540.938461538401</c:v>
                </c:pt>
                <c:pt idx="1089">
                  <c:v>25540.938461538401</c:v>
                </c:pt>
                <c:pt idx="1090">
                  <c:v>25063.053846153802</c:v>
                </c:pt>
                <c:pt idx="1091">
                  <c:v>25063.053846153802</c:v>
                </c:pt>
                <c:pt idx="1092">
                  <c:v>25063.053846153802</c:v>
                </c:pt>
                <c:pt idx="1093">
                  <c:v>25063.053846153802</c:v>
                </c:pt>
                <c:pt idx="1094">
                  <c:v>25063.053846153802</c:v>
                </c:pt>
                <c:pt idx="1095">
                  <c:v>25063.053846153802</c:v>
                </c:pt>
                <c:pt idx="1096">
                  <c:v>25063.053846153802</c:v>
                </c:pt>
                <c:pt idx="1097">
                  <c:v>25063.053846153802</c:v>
                </c:pt>
                <c:pt idx="1098">
                  <c:v>25063.053846153802</c:v>
                </c:pt>
                <c:pt idx="1099">
                  <c:v>25063.053846153802</c:v>
                </c:pt>
                <c:pt idx="1100">
                  <c:v>24530.607692307702</c:v>
                </c:pt>
                <c:pt idx="1101">
                  <c:v>24530.607692307702</c:v>
                </c:pt>
                <c:pt idx="1102">
                  <c:v>24530.607692307702</c:v>
                </c:pt>
                <c:pt idx="1103">
                  <c:v>24530.607692307702</c:v>
                </c:pt>
                <c:pt idx="1104">
                  <c:v>24530.607692307702</c:v>
                </c:pt>
                <c:pt idx="1105">
                  <c:v>24530.607692307702</c:v>
                </c:pt>
                <c:pt idx="1106">
                  <c:v>24530.607692307702</c:v>
                </c:pt>
                <c:pt idx="1107">
                  <c:v>24530.607692307702</c:v>
                </c:pt>
                <c:pt idx="1108">
                  <c:v>24530.607692307702</c:v>
                </c:pt>
                <c:pt idx="1109">
                  <c:v>24530.607692307702</c:v>
                </c:pt>
                <c:pt idx="1110">
                  <c:v>23567.623076923101</c:v>
                </c:pt>
                <c:pt idx="1111">
                  <c:v>23567.623076923101</c:v>
                </c:pt>
                <c:pt idx="1112">
                  <c:v>23567.623076923101</c:v>
                </c:pt>
                <c:pt idx="1113">
                  <c:v>23567.623076923101</c:v>
                </c:pt>
                <c:pt idx="1114">
                  <c:v>23567.623076923101</c:v>
                </c:pt>
                <c:pt idx="1115">
                  <c:v>23567.623076923101</c:v>
                </c:pt>
                <c:pt idx="1116">
                  <c:v>23567.623076923101</c:v>
                </c:pt>
                <c:pt idx="1117">
                  <c:v>23567.623076923101</c:v>
                </c:pt>
                <c:pt idx="1118">
                  <c:v>23567.623076923101</c:v>
                </c:pt>
                <c:pt idx="1119">
                  <c:v>23567.623076923101</c:v>
                </c:pt>
                <c:pt idx="1120">
                  <c:v>23100.884615384599</c:v>
                </c:pt>
                <c:pt idx="1121">
                  <c:v>23100.884615384599</c:v>
                </c:pt>
                <c:pt idx="1122">
                  <c:v>23100.884615384599</c:v>
                </c:pt>
                <c:pt idx="1123">
                  <c:v>23100.884615384599</c:v>
                </c:pt>
                <c:pt idx="1124">
                  <c:v>23100.884615384599</c:v>
                </c:pt>
                <c:pt idx="1125">
                  <c:v>23100.884615384599</c:v>
                </c:pt>
                <c:pt idx="1126">
                  <c:v>23100.884615384599</c:v>
                </c:pt>
                <c:pt idx="1127">
                  <c:v>23100.884615384599</c:v>
                </c:pt>
                <c:pt idx="1128">
                  <c:v>23100.884615384599</c:v>
                </c:pt>
                <c:pt idx="1129">
                  <c:v>23100.884615384599</c:v>
                </c:pt>
                <c:pt idx="1130">
                  <c:v>21874.507692307699</c:v>
                </c:pt>
                <c:pt idx="1131">
                  <c:v>21874.507692307699</c:v>
                </c:pt>
                <c:pt idx="1132">
                  <c:v>21874.507692307699</c:v>
                </c:pt>
                <c:pt idx="1133">
                  <c:v>21874.507692307699</c:v>
                </c:pt>
                <c:pt idx="1134">
                  <c:v>21874.507692307699</c:v>
                </c:pt>
                <c:pt idx="1135">
                  <c:v>21874.507692307699</c:v>
                </c:pt>
                <c:pt idx="1136">
                  <c:v>21874.507692307699</c:v>
                </c:pt>
                <c:pt idx="1137">
                  <c:v>21874.507692307699</c:v>
                </c:pt>
                <c:pt idx="1138">
                  <c:v>21874.507692307699</c:v>
                </c:pt>
                <c:pt idx="1139">
                  <c:v>21874.507692307699</c:v>
                </c:pt>
                <c:pt idx="1140">
                  <c:v>21456.269230769201</c:v>
                </c:pt>
                <c:pt idx="1141">
                  <c:v>21456.269230769201</c:v>
                </c:pt>
                <c:pt idx="1142">
                  <c:v>21456.269230769201</c:v>
                </c:pt>
                <c:pt idx="1143">
                  <c:v>21456.269230769201</c:v>
                </c:pt>
                <c:pt idx="1144">
                  <c:v>21456.269230769201</c:v>
                </c:pt>
                <c:pt idx="1145">
                  <c:v>21456.269230769201</c:v>
                </c:pt>
                <c:pt idx="1146">
                  <c:v>21456.269230769201</c:v>
                </c:pt>
                <c:pt idx="1147">
                  <c:v>21456.269230769201</c:v>
                </c:pt>
                <c:pt idx="1148">
                  <c:v>21456.269230769201</c:v>
                </c:pt>
                <c:pt idx="1149">
                  <c:v>21456.269230769201</c:v>
                </c:pt>
                <c:pt idx="1150">
                  <c:v>20891.115384615401</c:v>
                </c:pt>
                <c:pt idx="1151">
                  <c:v>20891.115384615401</c:v>
                </c:pt>
                <c:pt idx="1152">
                  <c:v>20891.115384615401</c:v>
                </c:pt>
                <c:pt idx="1153">
                  <c:v>20891.115384615401</c:v>
                </c:pt>
                <c:pt idx="1154">
                  <c:v>20891.115384615401</c:v>
                </c:pt>
                <c:pt idx="1155">
                  <c:v>20891.115384615401</c:v>
                </c:pt>
                <c:pt idx="1156">
                  <c:v>20891.115384615401</c:v>
                </c:pt>
                <c:pt idx="1157">
                  <c:v>20891.115384615401</c:v>
                </c:pt>
                <c:pt idx="1158">
                  <c:v>20891.115384615401</c:v>
                </c:pt>
                <c:pt idx="1159">
                  <c:v>20891.115384615401</c:v>
                </c:pt>
                <c:pt idx="1160">
                  <c:v>20380.961538461499</c:v>
                </c:pt>
                <c:pt idx="1161">
                  <c:v>20380.961538461499</c:v>
                </c:pt>
                <c:pt idx="1162">
                  <c:v>20380.961538461499</c:v>
                </c:pt>
                <c:pt idx="1163">
                  <c:v>20380.961538461499</c:v>
                </c:pt>
                <c:pt idx="1164">
                  <c:v>20380.961538461499</c:v>
                </c:pt>
                <c:pt idx="1165">
                  <c:v>20380.961538461499</c:v>
                </c:pt>
                <c:pt idx="1166">
                  <c:v>20380.961538461499</c:v>
                </c:pt>
                <c:pt idx="1167">
                  <c:v>20380.961538461499</c:v>
                </c:pt>
                <c:pt idx="1168">
                  <c:v>20380.961538461499</c:v>
                </c:pt>
                <c:pt idx="1169">
                  <c:v>20380.961538461499</c:v>
                </c:pt>
                <c:pt idx="1170">
                  <c:v>19858.7076923077</c:v>
                </c:pt>
                <c:pt idx="1171">
                  <c:v>19858.7076923077</c:v>
                </c:pt>
                <c:pt idx="1172">
                  <c:v>19858.7076923077</c:v>
                </c:pt>
                <c:pt idx="1173">
                  <c:v>19858.7076923077</c:v>
                </c:pt>
                <c:pt idx="1174">
                  <c:v>19858.7076923077</c:v>
                </c:pt>
                <c:pt idx="1175">
                  <c:v>19858.7076923077</c:v>
                </c:pt>
                <c:pt idx="1176">
                  <c:v>19858.7076923077</c:v>
                </c:pt>
                <c:pt idx="1177">
                  <c:v>19858.7076923077</c:v>
                </c:pt>
                <c:pt idx="1178">
                  <c:v>19858.7076923077</c:v>
                </c:pt>
                <c:pt idx="1179">
                  <c:v>19858.7076923077</c:v>
                </c:pt>
                <c:pt idx="1180">
                  <c:v>19462.876923076899</c:v>
                </c:pt>
                <c:pt idx="1181">
                  <c:v>19462.876923076899</c:v>
                </c:pt>
                <c:pt idx="1182">
                  <c:v>19462.876923076899</c:v>
                </c:pt>
                <c:pt idx="1183">
                  <c:v>19462.876923076899</c:v>
                </c:pt>
                <c:pt idx="1184">
                  <c:v>19462.876923076899</c:v>
                </c:pt>
                <c:pt idx="1185">
                  <c:v>19462.876923076899</c:v>
                </c:pt>
                <c:pt idx="1186">
                  <c:v>19462.876923076899</c:v>
                </c:pt>
                <c:pt idx="1187">
                  <c:v>19462.876923076899</c:v>
                </c:pt>
                <c:pt idx="1188">
                  <c:v>19462.876923076899</c:v>
                </c:pt>
                <c:pt idx="1189">
                  <c:v>19462.876923076899</c:v>
                </c:pt>
                <c:pt idx="1190">
                  <c:v>18952.484615384601</c:v>
                </c:pt>
                <c:pt idx="1191">
                  <c:v>18952.484615384601</c:v>
                </c:pt>
                <c:pt idx="1192">
                  <c:v>18952.484615384601</c:v>
                </c:pt>
                <c:pt idx="1193">
                  <c:v>18952.484615384601</c:v>
                </c:pt>
                <c:pt idx="1194">
                  <c:v>18952.484615384601</c:v>
                </c:pt>
                <c:pt idx="1195">
                  <c:v>18952.484615384601</c:v>
                </c:pt>
                <c:pt idx="1196">
                  <c:v>18952.484615384601</c:v>
                </c:pt>
                <c:pt idx="1197">
                  <c:v>18952.484615384601</c:v>
                </c:pt>
                <c:pt idx="1198">
                  <c:v>18952.484615384601</c:v>
                </c:pt>
                <c:pt idx="1199">
                  <c:v>18952.484615384601</c:v>
                </c:pt>
                <c:pt idx="1200">
                  <c:v>18516.484615384601</c:v>
                </c:pt>
                <c:pt idx="1201">
                  <c:v>18516.484615384601</c:v>
                </c:pt>
                <c:pt idx="1202">
                  <c:v>18516.484615384601</c:v>
                </c:pt>
                <c:pt idx="1203">
                  <c:v>18516.484615384601</c:v>
                </c:pt>
                <c:pt idx="1204">
                  <c:v>18516.484615384601</c:v>
                </c:pt>
                <c:pt idx="1205">
                  <c:v>18516.484615384601</c:v>
                </c:pt>
                <c:pt idx="1206">
                  <c:v>18516.484615384601</c:v>
                </c:pt>
                <c:pt idx="1207">
                  <c:v>18516.484615384601</c:v>
                </c:pt>
                <c:pt idx="1208">
                  <c:v>18516.484615384601</c:v>
                </c:pt>
                <c:pt idx="1209">
                  <c:v>18516.484615384601</c:v>
                </c:pt>
                <c:pt idx="1210">
                  <c:v>18047.0846153846</c:v>
                </c:pt>
                <c:pt idx="1211">
                  <c:v>18047.0846153846</c:v>
                </c:pt>
                <c:pt idx="1212">
                  <c:v>18047.0846153846</c:v>
                </c:pt>
                <c:pt idx="1213">
                  <c:v>18047.0846153846</c:v>
                </c:pt>
                <c:pt idx="1214">
                  <c:v>18047.0846153846</c:v>
                </c:pt>
                <c:pt idx="1215">
                  <c:v>18047.0846153846</c:v>
                </c:pt>
                <c:pt idx="1216">
                  <c:v>18047.0846153846</c:v>
                </c:pt>
                <c:pt idx="1217">
                  <c:v>18047.0846153846</c:v>
                </c:pt>
                <c:pt idx="1218">
                  <c:v>18047.0846153846</c:v>
                </c:pt>
                <c:pt idx="1219">
                  <c:v>18047.0846153846</c:v>
                </c:pt>
                <c:pt idx="1220">
                  <c:v>17584.7923076923</c:v>
                </c:pt>
                <c:pt idx="1221">
                  <c:v>17584.7923076923</c:v>
                </c:pt>
                <c:pt idx="1222">
                  <c:v>17584.7923076923</c:v>
                </c:pt>
                <c:pt idx="1223">
                  <c:v>17584.7923076923</c:v>
                </c:pt>
                <c:pt idx="1224">
                  <c:v>17584.7923076923</c:v>
                </c:pt>
                <c:pt idx="1225">
                  <c:v>17584.7923076923</c:v>
                </c:pt>
                <c:pt idx="1226">
                  <c:v>17584.7923076923</c:v>
                </c:pt>
                <c:pt idx="1227">
                  <c:v>17584.7923076923</c:v>
                </c:pt>
                <c:pt idx="1228">
                  <c:v>17584.7923076923</c:v>
                </c:pt>
                <c:pt idx="1229">
                  <c:v>17584.7923076923</c:v>
                </c:pt>
                <c:pt idx="1230">
                  <c:v>17100.353846153899</c:v>
                </c:pt>
                <c:pt idx="1231">
                  <c:v>17100.353846153899</c:v>
                </c:pt>
                <c:pt idx="1232">
                  <c:v>17100.353846153899</c:v>
                </c:pt>
                <c:pt idx="1233">
                  <c:v>17100.353846153899</c:v>
                </c:pt>
                <c:pt idx="1234">
                  <c:v>17100.353846153899</c:v>
                </c:pt>
                <c:pt idx="1235">
                  <c:v>17100.353846153899</c:v>
                </c:pt>
                <c:pt idx="1236">
                  <c:v>17100.353846153899</c:v>
                </c:pt>
                <c:pt idx="1237">
                  <c:v>17100.353846153899</c:v>
                </c:pt>
                <c:pt idx="1238">
                  <c:v>17100.353846153899</c:v>
                </c:pt>
                <c:pt idx="1239">
                  <c:v>17100.353846153899</c:v>
                </c:pt>
                <c:pt idx="1240">
                  <c:v>16155.884615384601</c:v>
                </c:pt>
                <c:pt idx="1241">
                  <c:v>16155.884615384601</c:v>
                </c:pt>
                <c:pt idx="1242">
                  <c:v>16155.884615384601</c:v>
                </c:pt>
                <c:pt idx="1243">
                  <c:v>16155.884615384601</c:v>
                </c:pt>
                <c:pt idx="1244">
                  <c:v>16155.884615384601</c:v>
                </c:pt>
                <c:pt idx="1245">
                  <c:v>16155.884615384601</c:v>
                </c:pt>
                <c:pt idx="1246">
                  <c:v>16155.884615384601</c:v>
                </c:pt>
                <c:pt idx="1247">
                  <c:v>16155.884615384601</c:v>
                </c:pt>
                <c:pt idx="1248">
                  <c:v>16155.884615384601</c:v>
                </c:pt>
                <c:pt idx="1249">
                  <c:v>16155.884615384601</c:v>
                </c:pt>
                <c:pt idx="1250">
                  <c:v>15663.8230769231</c:v>
                </c:pt>
                <c:pt idx="1251">
                  <c:v>15663.8230769231</c:v>
                </c:pt>
                <c:pt idx="1252">
                  <c:v>15663.8230769231</c:v>
                </c:pt>
                <c:pt idx="1253">
                  <c:v>15663.8230769231</c:v>
                </c:pt>
                <c:pt idx="1254">
                  <c:v>15663.8230769231</c:v>
                </c:pt>
                <c:pt idx="1255">
                  <c:v>15663.8230769231</c:v>
                </c:pt>
                <c:pt idx="1256">
                  <c:v>15663.8230769231</c:v>
                </c:pt>
                <c:pt idx="1257">
                  <c:v>15663.8230769231</c:v>
                </c:pt>
                <c:pt idx="1258">
                  <c:v>15663.8230769231</c:v>
                </c:pt>
                <c:pt idx="1259">
                  <c:v>15663.8230769231</c:v>
                </c:pt>
                <c:pt idx="1260">
                  <c:v>14525.5461538462</c:v>
                </c:pt>
                <c:pt idx="1261">
                  <c:v>14525.5461538462</c:v>
                </c:pt>
                <c:pt idx="1262">
                  <c:v>14525.5461538462</c:v>
                </c:pt>
                <c:pt idx="1263">
                  <c:v>14525.5461538462</c:v>
                </c:pt>
                <c:pt idx="1264">
                  <c:v>14525.5461538462</c:v>
                </c:pt>
                <c:pt idx="1265">
                  <c:v>14525.5461538462</c:v>
                </c:pt>
                <c:pt idx="1266">
                  <c:v>14525.5461538462</c:v>
                </c:pt>
                <c:pt idx="1267">
                  <c:v>14525.5461538462</c:v>
                </c:pt>
                <c:pt idx="1268">
                  <c:v>14525.5461538462</c:v>
                </c:pt>
                <c:pt idx="1269">
                  <c:v>14525.5461538462</c:v>
                </c:pt>
                <c:pt idx="1270">
                  <c:v>14154.830769230801</c:v>
                </c:pt>
                <c:pt idx="1271">
                  <c:v>14154.830769230801</c:v>
                </c:pt>
                <c:pt idx="1272">
                  <c:v>14154.830769230801</c:v>
                </c:pt>
                <c:pt idx="1273">
                  <c:v>14154.830769230801</c:v>
                </c:pt>
                <c:pt idx="1274">
                  <c:v>14154.830769230801</c:v>
                </c:pt>
                <c:pt idx="1275">
                  <c:v>14154.830769230801</c:v>
                </c:pt>
                <c:pt idx="1276">
                  <c:v>14154.830769230801</c:v>
                </c:pt>
                <c:pt idx="1277">
                  <c:v>14154.830769230801</c:v>
                </c:pt>
                <c:pt idx="1278">
                  <c:v>14154.830769230801</c:v>
                </c:pt>
                <c:pt idx="1279">
                  <c:v>14154.830769230801</c:v>
                </c:pt>
                <c:pt idx="1280">
                  <c:v>13591.830769230801</c:v>
                </c:pt>
                <c:pt idx="1281">
                  <c:v>13591.830769230801</c:v>
                </c:pt>
                <c:pt idx="1282">
                  <c:v>13591.830769230801</c:v>
                </c:pt>
                <c:pt idx="1283">
                  <c:v>13591.830769230801</c:v>
                </c:pt>
                <c:pt idx="1284">
                  <c:v>13591.830769230801</c:v>
                </c:pt>
                <c:pt idx="1285">
                  <c:v>13591.830769230801</c:v>
                </c:pt>
                <c:pt idx="1286">
                  <c:v>13591.830769230801</c:v>
                </c:pt>
                <c:pt idx="1287">
                  <c:v>13591.830769230801</c:v>
                </c:pt>
                <c:pt idx="1288">
                  <c:v>13591.830769230801</c:v>
                </c:pt>
                <c:pt idx="1289">
                  <c:v>13591.830769230801</c:v>
                </c:pt>
                <c:pt idx="1290">
                  <c:v>13148.7692307692</c:v>
                </c:pt>
                <c:pt idx="1291">
                  <c:v>13148.7692307692</c:v>
                </c:pt>
                <c:pt idx="1292">
                  <c:v>13148.7692307692</c:v>
                </c:pt>
                <c:pt idx="1293">
                  <c:v>13148.7692307692</c:v>
                </c:pt>
                <c:pt idx="1294">
                  <c:v>13148.7692307692</c:v>
                </c:pt>
                <c:pt idx="1295">
                  <c:v>13148.7692307692</c:v>
                </c:pt>
                <c:pt idx="1296">
                  <c:v>13148.7692307692</c:v>
                </c:pt>
                <c:pt idx="1297">
                  <c:v>13148.7692307692</c:v>
                </c:pt>
                <c:pt idx="1298">
                  <c:v>13148.7692307692</c:v>
                </c:pt>
                <c:pt idx="1299">
                  <c:v>13148.7692307692</c:v>
                </c:pt>
                <c:pt idx="1300">
                  <c:v>12729.7923076923</c:v>
                </c:pt>
                <c:pt idx="1301">
                  <c:v>12729.7923076923</c:v>
                </c:pt>
                <c:pt idx="1302">
                  <c:v>12729.7923076923</c:v>
                </c:pt>
                <c:pt idx="1303">
                  <c:v>12729.7923076923</c:v>
                </c:pt>
                <c:pt idx="1304">
                  <c:v>12729.7923076923</c:v>
                </c:pt>
                <c:pt idx="1305">
                  <c:v>12729.7923076923</c:v>
                </c:pt>
                <c:pt idx="1306">
                  <c:v>12729.7923076923</c:v>
                </c:pt>
                <c:pt idx="1307">
                  <c:v>12729.7923076923</c:v>
                </c:pt>
                <c:pt idx="1308">
                  <c:v>12729.7923076923</c:v>
                </c:pt>
                <c:pt idx="1309">
                  <c:v>12729.7923076923</c:v>
                </c:pt>
                <c:pt idx="1310">
                  <c:v>12418.5</c:v>
                </c:pt>
                <c:pt idx="1311">
                  <c:v>12418.5</c:v>
                </c:pt>
                <c:pt idx="1312">
                  <c:v>12418.5</c:v>
                </c:pt>
                <c:pt idx="1313">
                  <c:v>12418.5</c:v>
                </c:pt>
                <c:pt idx="1314">
                  <c:v>12418.5</c:v>
                </c:pt>
                <c:pt idx="1315">
                  <c:v>12418.5</c:v>
                </c:pt>
                <c:pt idx="1316">
                  <c:v>12418.5</c:v>
                </c:pt>
                <c:pt idx="1317">
                  <c:v>12418.5</c:v>
                </c:pt>
                <c:pt idx="1318">
                  <c:v>12418.5</c:v>
                </c:pt>
                <c:pt idx="1319">
                  <c:v>12418.5</c:v>
                </c:pt>
                <c:pt idx="1320">
                  <c:v>12020.5</c:v>
                </c:pt>
                <c:pt idx="1321">
                  <c:v>12020.5</c:v>
                </c:pt>
                <c:pt idx="1322">
                  <c:v>12020.5</c:v>
                </c:pt>
                <c:pt idx="1323">
                  <c:v>12020.5</c:v>
                </c:pt>
                <c:pt idx="1324">
                  <c:v>12020.5</c:v>
                </c:pt>
                <c:pt idx="1325">
                  <c:v>12020.5</c:v>
                </c:pt>
                <c:pt idx="1326">
                  <c:v>12020.5</c:v>
                </c:pt>
                <c:pt idx="1327">
                  <c:v>12020.5</c:v>
                </c:pt>
                <c:pt idx="1328">
                  <c:v>12020.5</c:v>
                </c:pt>
                <c:pt idx="1329">
                  <c:v>12020.5</c:v>
                </c:pt>
                <c:pt idx="1330">
                  <c:v>11684.9461538462</c:v>
                </c:pt>
                <c:pt idx="1331">
                  <c:v>11684.9461538462</c:v>
                </c:pt>
                <c:pt idx="1332">
                  <c:v>11684.9461538462</c:v>
                </c:pt>
                <c:pt idx="1333">
                  <c:v>11684.9461538462</c:v>
                </c:pt>
                <c:pt idx="1334">
                  <c:v>11684.9461538462</c:v>
                </c:pt>
                <c:pt idx="1335">
                  <c:v>11684.9461538462</c:v>
                </c:pt>
                <c:pt idx="1336">
                  <c:v>11684.9461538462</c:v>
                </c:pt>
                <c:pt idx="1337">
                  <c:v>11684.9461538462</c:v>
                </c:pt>
                <c:pt idx="1338">
                  <c:v>11684.9461538462</c:v>
                </c:pt>
                <c:pt idx="1339">
                  <c:v>11684.9461538462</c:v>
                </c:pt>
                <c:pt idx="1340">
                  <c:v>11346.646153846201</c:v>
                </c:pt>
                <c:pt idx="1341">
                  <c:v>11346.646153846201</c:v>
                </c:pt>
                <c:pt idx="1342">
                  <c:v>11346.646153846201</c:v>
                </c:pt>
                <c:pt idx="1343">
                  <c:v>11346.646153846201</c:v>
                </c:pt>
                <c:pt idx="1344">
                  <c:v>11346.646153846201</c:v>
                </c:pt>
                <c:pt idx="1345">
                  <c:v>11346.646153846201</c:v>
                </c:pt>
                <c:pt idx="1346">
                  <c:v>11346.646153846201</c:v>
                </c:pt>
                <c:pt idx="1347">
                  <c:v>11346.646153846201</c:v>
                </c:pt>
                <c:pt idx="1348">
                  <c:v>11346.646153846201</c:v>
                </c:pt>
                <c:pt idx="1349">
                  <c:v>11346.646153846201</c:v>
                </c:pt>
                <c:pt idx="1350">
                  <c:v>11039.384615384601</c:v>
                </c:pt>
                <c:pt idx="1351">
                  <c:v>11039.384615384601</c:v>
                </c:pt>
                <c:pt idx="1352">
                  <c:v>11039.384615384601</c:v>
                </c:pt>
                <c:pt idx="1353">
                  <c:v>11039.384615384601</c:v>
                </c:pt>
                <c:pt idx="1354">
                  <c:v>11039.384615384601</c:v>
                </c:pt>
                <c:pt idx="1355">
                  <c:v>11039.384615384601</c:v>
                </c:pt>
                <c:pt idx="1356">
                  <c:v>11039.384615384601</c:v>
                </c:pt>
                <c:pt idx="1357">
                  <c:v>11039.384615384601</c:v>
                </c:pt>
                <c:pt idx="1358">
                  <c:v>11039.384615384601</c:v>
                </c:pt>
                <c:pt idx="1359">
                  <c:v>11039.384615384601</c:v>
                </c:pt>
                <c:pt idx="1360">
                  <c:v>10693.723076923099</c:v>
                </c:pt>
                <c:pt idx="1361">
                  <c:v>10693.723076923099</c:v>
                </c:pt>
                <c:pt idx="1362">
                  <c:v>10693.723076923099</c:v>
                </c:pt>
                <c:pt idx="1363">
                  <c:v>10693.723076923099</c:v>
                </c:pt>
                <c:pt idx="1364">
                  <c:v>10693.723076923099</c:v>
                </c:pt>
                <c:pt idx="1365">
                  <c:v>10693.723076923099</c:v>
                </c:pt>
                <c:pt idx="1366">
                  <c:v>10693.723076923099</c:v>
                </c:pt>
                <c:pt idx="1367">
                  <c:v>10693.723076923099</c:v>
                </c:pt>
                <c:pt idx="1368">
                  <c:v>10693.723076923099</c:v>
                </c:pt>
                <c:pt idx="1369">
                  <c:v>10693.723076923099</c:v>
                </c:pt>
                <c:pt idx="1370">
                  <c:v>10026.484615384599</c:v>
                </c:pt>
                <c:pt idx="1371">
                  <c:v>10026.484615384599</c:v>
                </c:pt>
                <c:pt idx="1372">
                  <c:v>10026.484615384599</c:v>
                </c:pt>
                <c:pt idx="1373">
                  <c:v>10026.484615384599</c:v>
                </c:pt>
                <c:pt idx="1374">
                  <c:v>10026.484615384599</c:v>
                </c:pt>
                <c:pt idx="1375">
                  <c:v>10026.484615384599</c:v>
                </c:pt>
                <c:pt idx="1376">
                  <c:v>10026.484615384599</c:v>
                </c:pt>
                <c:pt idx="1377">
                  <c:v>10026.484615384599</c:v>
                </c:pt>
                <c:pt idx="1378">
                  <c:v>10026.484615384599</c:v>
                </c:pt>
                <c:pt idx="1379">
                  <c:v>10026.484615384599</c:v>
                </c:pt>
                <c:pt idx="1380">
                  <c:v>9687.0615384615394</c:v>
                </c:pt>
                <c:pt idx="1381">
                  <c:v>9687.0615384615394</c:v>
                </c:pt>
                <c:pt idx="1382">
                  <c:v>9687.0615384615394</c:v>
                </c:pt>
                <c:pt idx="1383">
                  <c:v>9687.0615384615394</c:v>
                </c:pt>
                <c:pt idx="1384">
                  <c:v>9687.0615384615394</c:v>
                </c:pt>
                <c:pt idx="1385">
                  <c:v>9687.0615384615394</c:v>
                </c:pt>
                <c:pt idx="1386">
                  <c:v>9687.0615384615394</c:v>
                </c:pt>
                <c:pt idx="1387">
                  <c:v>9687.0615384615394</c:v>
                </c:pt>
                <c:pt idx="1388">
                  <c:v>9687.0615384615394</c:v>
                </c:pt>
                <c:pt idx="1389">
                  <c:v>9687.0615384615394</c:v>
                </c:pt>
                <c:pt idx="1390">
                  <c:v>8938.4307692307702</c:v>
                </c:pt>
                <c:pt idx="1391">
                  <c:v>8938.4307692307702</c:v>
                </c:pt>
                <c:pt idx="1392">
                  <c:v>8938.4307692307702</c:v>
                </c:pt>
                <c:pt idx="1393">
                  <c:v>8938.4307692307702</c:v>
                </c:pt>
                <c:pt idx="1394">
                  <c:v>8938.4307692307702</c:v>
                </c:pt>
                <c:pt idx="1395">
                  <c:v>8938.4307692307702</c:v>
                </c:pt>
                <c:pt idx="1396">
                  <c:v>8938.4307692307702</c:v>
                </c:pt>
                <c:pt idx="1397">
                  <c:v>8938.4307692307702</c:v>
                </c:pt>
                <c:pt idx="1398">
                  <c:v>8938.4307692307702</c:v>
                </c:pt>
                <c:pt idx="1399">
                  <c:v>8938.4307692307702</c:v>
                </c:pt>
                <c:pt idx="1400">
                  <c:v>8685.9538461538505</c:v>
                </c:pt>
                <c:pt idx="1401">
                  <c:v>8685.9538461538505</c:v>
                </c:pt>
                <c:pt idx="1402">
                  <c:v>8685.9538461538505</c:v>
                </c:pt>
                <c:pt idx="1403">
                  <c:v>8685.9538461538505</c:v>
                </c:pt>
                <c:pt idx="1404">
                  <c:v>8685.9538461538505</c:v>
                </c:pt>
                <c:pt idx="1405">
                  <c:v>8685.9538461538505</c:v>
                </c:pt>
                <c:pt idx="1406">
                  <c:v>8685.9538461538505</c:v>
                </c:pt>
                <c:pt idx="1407">
                  <c:v>8685.9538461538505</c:v>
                </c:pt>
                <c:pt idx="1408">
                  <c:v>8685.9538461538505</c:v>
                </c:pt>
                <c:pt idx="1409">
                  <c:v>8685.9538461538505</c:v>
                </c:pt>
                <c:pt idx="1410">
                  <c:v>8303.7538461538497</c:v>
                </c:pt>
                <c:pt idx="1411">
                  <c:v>8303.7538461538497</c:v>
                </c:pt>
                <c:pt idx="1412">
                  <c:v>8303.7538461538497</c:v>
                </c:pt>
                <c:pt idx="1413">
                  <c:v>8303.7538461538497</c:v>
                </c:pt>
                <c:pt idx="1414">
                  <c:v>8303.7538461538497</c:v>
                </c:pt>
                <c:pt idx="1415">
                  <c:v>8303.7538461538497</c:v>
                </c:pt>
                <c:pt idx="1416">
                  <c:v>8303.7538461538497</c:v>
                </c:pt>
                <c:pt idx="1417">
                  <c:v>8303.7538461538497</c:v>
                </c:pt>
                <c:pt idx="1418">
                  <c:v>8303.7538461538497</c:v>
                </c:pt>
                <c:pt idx="1419">
                  <c:v>8303.7538461538497</c:v>
                </c:pt>
                <c:pt idx="1420">
                  <c:v>8024.0846153846196</c:v>
                </c:pt>
                <c:pt idx="1421">
                  <c:v>8024.0846153846196</c:v>
                </c:pt>
                <c:pt idx="1422">
                  <c:v>8024.0846153846196</c:v>
                </c:pt>
                <c:pt idx="1423">
                  <c:v>8024.0846153846196</c:v>
                </c:pt>
                <c:pt idx="1424">
                  <c:v>8024.0846153846196</c:v>
                </c:pt>
                <c:pt idx="1425">
                  <c:v>8024.0846153846196</c:v>
                </c:pt>
                <c:pt idx="1426">
                  <c:v>8024.0846153846196</c:v>
                </c:pt>
                <c:pt idx="1427">
                  <c:v>8024.0846153846196</c:v>
                </c:pt>
                <c:pt idx="1428">
                  <c:v>8024.0846153846196</c:v>
                </c:pt>
                <c:pt idx="1429">
                  <c:v>8024.0846153846196</c:v>
                </c:pt>
                <c:pt idx="1430">
                  <c:v>7748.3923076923102</c:v>
                </c:pt>
                <c:pt idx="1431">
                  <c:v>7748.3923076923102</c:v>
                </c:pt>
                <c:pt idx="1432">
                  <c:v>7748.3923076923102</c:v>
                </c:pt>
                <c:pt idx="1433">
                  <c:v>7748.3923076923102</c:v>
                </c:pt>
                <c:pt idx="1434">
                  <c:v>7748.3923076923102</c:v>
                </c:pt>
                <c:pt idx="1435">
                  <c:v>7748.3923076923102</c:v>
                </c:pt>
                <c:pt idx="1436">
                  <c:v>7748.3923076923102</c:v>
                </c:pt>
                <c:pt idx="1437">
                  <c:v>7748.3923076923102</c:v>
                </c:pt>
                <c:pt idx="1438">
                  <c:v>7748.3923076923102</c:v>
                </c:pt>
                <c:pt idx="1439">
                  <c:v>7748.3923076923102</c:v>
                </c:pt>
                <c:pt idx="1440">
                  <c:v>7545.9615384615399</c:v>
                </c:pt>
                <c:pt idx="1441">
                  <c:v>7545.9615384615399</c:v>
                </c:pt>
                <c:pt idx="1442">
                  <c:v>7545.9615384615399</c:v>
                </c:pt>
                <c:pt idx="1443">
                  <c:v>7545.9615384615399</c:v>
                </c:pt>
                <c:pt idx="1444">
                  <c:v>7545.9615384615399</c:v>
                </c:pt>
                <c:pt idx="1445">
                  <c:v>7545.9615384615399</c:v>
                </c:pt>
                <c:pt idx="1446">
                  <c:v>7545.9615384615399</c:v>
                </c:pt>
                <c:pt idx="1447">
                  <c:v>7545.9615384615399</c:v>
                </c:pt>
                <c:pt idx="1448">
                  <c:v>7545.9615384615399</c:v>
                </c:pt>
                <c:pt idx="1449">
                  <c:v>7545.9615384615399</c:v>
                </c:pt>
                <c:pt idx="1450">
                  <c:v>7280.1</c:v>
                </c:pt>
                <c:pt idx="1451">
                  <c:v>7280.1</c:v>
                </c:pt>
                <c:pt idx="1452">
                  <c:v>7280.1</c:v>
                </c:pt>
                <c:pt idx="1453">
                  <c:v>7280.1</c:v>
                </c:pt>
                <c:pt idx="1454">
                  <c:v>7280.1</c:v>
                </c:pt>
                <c:pt idx="1455">
                  <c:v>7280.1</c:v>
                </c:pt>
                <c:pt idx="1456">
                  <c:v>7280.1</c:v>
                </c:pt>
                <c:pt idx="1457">
                  <c:v>7280.1</c:v>
                </c:pt>
                <c:pt idx="1458">
                  <c:v>7280.1</c:v>
                </c:pt>
                <c:pt idx="1459">
                  <c:v>7280.1</c:v>
                </c:pt>
                <c:pt idx="1460">
                  <c:v>7061.1692307692301</c:v>
                </c:pt>
                <c:pt idx="1461">
                  <c:v>7061.1692307692301</c:v>
                </c:pt>
                <c:pt idx="1462">
                  <c:v>7061.1692307692301</c:v>
                </c:pt>
                <c:pt idx="1463">
                  <c:v>7061.1692307692301</c:v>
                </c:pt>
                <c:pt idx="1464">
                  <c:v>7061.1692307692301</c:v>
                </c:pt>
                <c:pt idx="1465">
                  <c:v>7061.1692307692301</c:v>
                </c:pt>
                <c:pt idx="1466">
                  <c:v>7061.1692307692301</c:v>
                </c:pt>
                <c:pt idx="1467">
                  <c:v>7061.1692307692301</c:v>
                </c:pt>
                <c:pt idx="1468">
                  <c:v>7061.1692307692301</c:v>
                </c:pt>
                <c:pt idx="1469">
                  <c:v>7061.1692307692301</c:v>
                </c:pt>
                <c:pt idx="1470">
                  <c:v>6826.8846153846198</c:v>
                </c:pt>
                <c:pt idx="1471">
                  <c:v>6826.8846153846198</c:v>
                </c:pt>
                <c:pt idx="1472">
                  <c:v>6826.8846153846198</c:v>
                </c:pt>
                <c:pt idx="1473">
                  <c:v>6826.8846153846198</c:v>
                </c:pt>
                <c:pt idx="1474">
                  <c:v>6826.8846153846198</c:v>
                </c:pt>
                <c:pt idx="1475">
                  <c:v>6826.8846153846198</c:v>
                </c:pt>
                <c:pt idx="1476">
                  <c:v>6826.8846153846198</c:v>
                </c:pt>
                <c:pt idx="1477">
                  <c:v>6826.8846153846198</c:v>
                </c:pt>
                <c:pt idx="1478">
                  <c:v>6826.8846153846198</c:v>
                </c:pt>
                <c:pt idx="1479">
                  <c:v>6826.8846153846198</c:v>
                </c:pt>
                <c:pt idx="1480">
                  <c:v>6622.8923076923102</c:v>
                </c:pt>
                <c:pt idx="1481">
                  <c:v>6622.8923076923102</c:v>
                </c:pt>
                <c:pt idx="1482">
                  <c:v>6622.8923076923102</c:v>
                </c:pt>
                <c:pt idx="1483">
                  <c:v>6622.8923076923102</c:v>
                </c:pt>
                <c:pt idx="1484">
                  <c:v>6622.8923076923102</c:v>
                </c:pt>
                <c:pt idx="1485">
                  <c:v>6622.8923076923102</c:v>
                </c:pt>
                <c:pt idx="1486">
                  <c:v>6622.8923076923102</c:v>
                </c:pt>
                <c:pt idx="1487">
                  <c:v>6622.8923076923102</c:v>
                </c:pt>
                <c:pt idx="1488">
                  <c:v>6622.8923076923102</c:v>
                </c:pt>
                <c:pt idx="1489">
                  <c:v>6622.8923076923102</c:v>
                </c:pt>
                <c:pt idx="1490">
                  <c:v>6385.1923076923104</c:v>
                </c:pt>
                <c:pt idx="1491">
                  <c:v>6385.1923076923104</c:v>
                </c:pt>
                <c:pt idx="1492">
                  <c:v>6385.1923076923104</c:v>
                </c:pt>
                <c:pt idx="1493">
                  <c:v>6385.1923076923104</c:v>
                </c:pt>
                <c:pt idx="1494">
                  <c:v>6385.1923076923104</c:v>
                </c:pt>
                <c:pt idx="1495">
                  <c:v>6385.1923076923104</c:v>
                </c:pt>
                <c:pt idx="1496">
                  <c:v>6385.1923076923104</c:v>
                </c:pt>
                <c:pt idx="1497">
                  <c:v>6385.1923076923104</c:v>
                </c:pt>
                <c:pt idx="1498">
                  <c:v>6385.1923076923104</c:v>
                </c:pt>
                <c:pt idx="1499">
                  <c:v>6385.1923076923104</c:v>
                </c:pt>
                <c:pt idx="1500">
                  <c:v>5960.7307692307704</c:v>
                </c:pt>
                <c:pt idx="1501">
                  <c:v>5960.7307692307704</c:v>
                </c:pt>
                <c:pt idx="1502">
                  <c:v>5960.7307692307704</c:v>
                </c:pt>
                <c:pt idx="1503">
                  <c:v>5960.7307692307704</c:v>
                </c:pt>
                <c:pt idx="1504">
                  <c:v>5960.7307692307704</c:v>
                </c:pt>
                <c:pt idx="1505">
                  <c:v>5960.7307692307704</c:v>
                </c:pt>
                <c:pt idx="1506">
                  <c:v>5960.7307692307704</c:v>
                </c:pt>
                <c:pt idx="1507">
                  <c:v>5960.7307692307704</c:v>
                </c:pt>
                <c:pt idx="1508">
                  <c:v>5960.7307692307704</c:v>
                </c:pt>
                <c:pt idx="1509">
                  <c:v>5960.7307692307704</c:v>
                </c:pt>
                <c:pt idx="1510">
                  <c:v>5757.9</c:v>
                </c:pt>
                <c:pt idx="1511">
                  <c:v>5757.9</c:v>
                </c:pt>
                <c:pt idx="1512">
                  <c:v>5757.9</c:v>
                </c:pt>
                <c:pt idx="1513">
                  <c:v>5757.9</c:v>
                </c:pt>
                <c:pt idx="1514">
                  <c:v>5757.9</c:v>
                </c:pt>
                <c:pt idx="1515">
                  <c:v>5757.9</c:v>
                </c:pt>
                <c:pt idx="1516">
                  <c:v>5757.9</c:v>
                </c:pt>
                <c:pt idx="1517">
                  <c:v>5757.9</c:v>
                </c:pt>
                <c:pt idx="1518">
                  <c:v>5757.9</c:v>
                </c:pt>
                <c:pt idx="1519">
                  <c:v>5757.9</c:v>
                </c:pt>
                <c:pt idx="1520">
                  <c:v>5284.4846153846202</c:v>
                </c:pt>
                <c:pt idx="1521">
                  <c:v>5284.4846153846202</c:v>
                </c:pt>
                <c:pt idx="1522">
                  <c:v>5284.4846153846202</c:v>
                </c:pt>
                <c:pt idx="1523">
                  <c:v>5284.4846153846202</c:v>
                </c:pt>
                <c:pt idx="1524">
                  <c:v>5284.4846153846202</c:v>
                </c:pt>
                <c:pt idx="1525">
                  <c:v>5284.4846153846202</c:v>
                </c:pt>
                <c:pt idx="1526">
                  <c:v>5284.4846153846202</c:v>
                </c:pt>
                <c:pt idx="1527">
                  <c:v>5284.4846153846202</c:v>
                </c:pt>
                <c:pt idx="1528">
                  <c:v>5284.4846153846202</c:v>
                </c:pt>
                <c:pt idx="1529">
                  <c:v>5284.4846153846202</c:v>
                </c:pt>
                <c:pt idx="1530">
                  <c:v>5120.4384615384597</c:v>
                </c:pt>
                <c:pt idx="1531">
                  <c:v>5120.4384615384597</c:v>
                </c:pt>
                <c:pt idx="1532">
                  <c:v>5120.4384615384597</c:v>
                </c:pt>
                <c:pt idx="1533">
                  <c:v>5120.4384615384597</c:v>
                </c:pt>
                <c:pt idx="1534">
                  <c:v>5120.4384615384597</c:v>
                </c:pt>
                <c:pt idx="1535">
                  <c:v>5120.4384615384597</c:v>
                </c:pt>
                <c:pt idx="1536">
                  <c:v>5120.4384615384597</c:v>
                </c:pt>
                <c:pt idx="1537">
                  <c:v>5120.4384615384597</c:v>
                </c:pt>
                <c:pt idx="1538">
                  <c:v>5120.4384615384597</c:v>
                </c:pt>
                <c:pt idx="1539">
                  <c:v>5120.4384615384597</c:v>
                </c:pt>
                <c:pt idx="1540">
                  <c:v>4878.68461538461</c:v>
                </c:pt>
                <c:pt idx="1541">
                  <c:v>4878.68461538461</c:v>
                </c:pt>
                <c:pt idx="1542">
                  <c:v>4878.68461538461</c:v>
                </c:pt>
                <c:pt idx="1543">
                  <c:v>4878.68461538461</c:v>
                </c:pt>
                <c:pt idx="1544">
                  <c:v>4878.68461538461</c:v>
                </c:pt>
                <c:pt idx="1545">
                  <c:v>4878.68461538461</c:v>
                </c:pt>
                <c:pt idx="1546">
                  <c:v>4878.68461538461</c:v>
                </c:pt>
                <c:pt idx="1547">
                  <c:v>4878.68461538461</c:v>
                </c:pt>
                <c:pt idx="1548">
                  <c:v>4878.68461538461</c:v>
                </c:pt>
                <c:pt idx="1549">
                  <c:v>4878.68461538461</c:v>
                </c:pt>
                <c:pt idx="1550">
                  <c:v>4682.2692307692296</c:v>
                </c:pt>
                <c:pt idx="1551">
                  <c:v>4682.2692307692296</c:v>
                </c:pt>
                <c:pt idx="1552">
                  <c:v>4682.2692307692296</c:v>
                </c:pt>
                <c:pt idx="1553">
                  <c:v>4682.2692307692296</c:v>
                </c:pt>
                <c:pt idx="1554">
                  <c:v>4682.2692307692296</c:v>
                </c:pt>
                <c:pt idx="1555">
                  <c:v>4682.2692307692296</c:v>
                </c:pt>
                <c:pt idx="1556">
                  <c:v>4682.2692307692296</c:v>
                </c:pt>
                <c:pt idx="1557">
                  <c:v>4682.2692307692296</c:v>
                </c:pt>
                <c:pt idx="1558">
                  <c:v>4682.2692307692296</c:v>
                </c:pt>
                <c:pt idx="1559">
                  <c:v>4682.2692307692296</c:v>
                </c:pt>
                <c:pt idx="1560">
                  <c:v>4501</c:v>
                </c:pt>
                <c:pt idx="1561">
                  <c:v>4501</c:v>
                </c:pt>
                <c:pt idx="1562">
                  <c:v>4501</c:v>
                </c:pt>
                <c:pt idx="1563">
                  <c:v>4501</c:v>
                </c:pt>
                <c:pt idx="1564">
                  <c:v>4501</c:v>
                </c:pt>
                <c:pt idx="1565">
                  <c:v>4501</c:v>
                </c:pt>
                <c:pt idx="1566">
                  <c:v>4501</c:v>
                </c:pt>
                <c:pt idx="1567">
                  <c:v>4501</c:v>
                </c:pt>
                <c:pt idx="1568">
                  <c:v>4501</c:v>
                </c:pt>
                <c:pt idx="1569">
                  <c:v>4501</c:v>
                </c:pt>
                <c:pt idx="1570">
                  <c:v>4373.9307692307702</c:v>
                </c:pt>
                <c:pt idx="1571">
                  <c:v>4373.9307692307702</c:v>
                </c:pt>
                <c:pt idx="1572">
                  <c:v>4373.9307692307702</c:v>
                </c:pt>
                <c:pt idx="1573">
                  <c:v>4373.9307692307702</c:v>
                </c:pt>
                <c:pt idx="1574">
                  <c:v>4373.9307692307702</c:v>
                </c:pt>
                <c:pt idx="1575">
                  <c:v>4373.9307692307702</c:v>
                </c:pt>
                <c:pt idx="1576">
                  <c:v>4373.9307692307702</c:v>
                </c:pt>
                <c:pt idx="1577">
                  <c:v>4373.9307692307702</c:v>
                </c:pt>
                <c:pt idx="1578">
                  <c:v>4373.9307692307702</c:v>
                </c:pt>
                <c:pt idx="1579">
                  <c:v>4373.9307692307702</c:v>
                </c:pt>
                <c:pt idx="1580">
                  <c:v>4205.7153846153897</c:v>
                </c:pt>
                <c:pt idx="1581">
                  <c:v>4205.7153846153897</c:v>
                </c:pt>
                <c:pt idx="1582">
                  <c:v>4205.7153846153897</c:v>
                </c:pt>
                <c:pt idx="1583">
                  <c:v>4205.7153846153897</c:v>
                </c:pt>
                <c:pt idx="1584">
                  <c:v>4205.7153846153897</c:v>
                </c:pt>
                <c:pt idx="1585">
                  <c:v>4205.7153846153897</c:v>
                </c:pt>
                <c:pt idx="1586">
                  <c:v>4205.7153846153897</c:v>
                </c:pt>
                <c:pt idx="1587">
                  <c:v>4205.7153846153897</c:v>
                </c:pt>
                <c:pt idx="1588">
                  <c:v>4205.7153846153897</c:v>
                </c:pt>
                <c:pt idx="1589">
                  <c:v>4205.7153846153897</c:v>
                </c:pt>
                <c:pt idx="1590">
                  <c:v>4084.7461538461498</c:v>
                </c:pt>
                <c:pt idx="1591">
                  <c:v>4084.7461538461498</c:v>
                </c:pt>
                <c:pt idx="1592">
                  <c:v>4084.7461538461498</c:v>
                </c:pt>
                <c:pt idx="1593">
                  <c:v>4084.7461538461498</c:v>
                </c:pt>
                <c:pt idx="1594">
                  <c:v>4084.7461538461498</c:v>
                </c:pt>
                <c:pt idx="1595">
                  <c:v>4084.7461538461498</c:v>
                </c:pt>
                <c:pt idx="1596">
                  <c:v>4084.7461538461498</c:v>
                </c:pt>
                <c:pt idx="1597">
                  <c:v>4084.7461538461498</c:v>
                </c:pt>
                <c:pt idx="1598">
                  <c:v>4084.7461538461498</c:v>
                </c:pt>
                <c:pt idx="1599">
                  <c:v>4084.7461538461498</c:v>
                </c:pt>
                <c:pt idx="1600">
                  <c:v>3937.4769230769198</c:v>
                </c:pt>
                <c:pt idx="1601">
                  <c:v>3937.4769230769198</c:v>
                </c:pt>
                <c:pt idx="1602">
                  <c:v>3937.4769230769198</c:v>
                </c:pt>
                <c:pt idx="1603">
                  <c:v>3937.4769230769198</c:v>
                </c:pt>
                <c:pt idx="1604">
                  <c:v>3937.4769230769198</c:v>
                </c:pt>
                <c:pt idx="1605">
                  <c:v>3937.4769230769198</c:v>
                </c:pt>
                <c:pt idx="1606">
                  <c:v>3937.4769230769198</c:v>
                </c:pt>
                <c:pt idx="1607">
                  <c:v>3937.4769230769198</c:v>
                </c:pt>
                <c:pt idx="1608">
                  <c:v>3937.4769230769198</c:v>
                </c:pt>
                <c:pt idx="1609">
                  <c:v>3937.4769230769198</c:v>
                </c:pt>
                <c:pt idx="1610">
                  <c:v>3809.4769230769198</c:v>
                </c:pt>
                <c:pt idx="1611">
                  <c:v>3809.4769230769198</c:v>
                </c:pt>
                <c:pt idx="1612">
                  <c:v>3809.4769230769198</c:v>
                </c:pt>
                <c:pt idx="1613">
                  <c:v>3809.4769230769198</c:v>
                </c:pt>
                <c:pt idx="1614">
                  <c:v>3809.4769230769198</c:v>
                </c:pt>
                <c:pt idx="1615">
                  <c:v>3809.4769230769198</c:v>
                </c:pt>
                <c:pt idx="1616">
                  <c:v>3809.4769230769198</c:v>
                </c:pt>
                <c:pt idx="1617">
                  <c:v>3809.4769230769198</c:v>
                </c:pt>
                <c:pt idx="1618">
                  <c:v>3809.4769230769198</c:v>
                </c:pt>
                <c:pt idx="1619">
                  <c:v>3809.4769230769198</c:v>
                </c:pt>
                <c:pt idx="1620">
                  <c:v>3669.1230769230801</c:v>
                </c:pt>
                <c:pt idx="1621">
                  <c:v>3669.1230769230801</c:v>
                </c:pt>
                <c:pt idx="1622">
                  <c:v>3669.1230769230801</c:v>
                </c:pt>
                <c:pt idx="1623">
                  <c:v>3669.1230769230801</c:v>
                </c:pt>
                <c:pt idx="1624">
                  <c:v>3669.1230769230801</c:v>
                </c:pt>
                <c:pt idx="1625">
                  <c:v>3669.1230769230801</c:v>
                </c:pt>
                <c:pt idx="1626">
                  <c:v>3669.1230769230801</c:v>
                </c:pt>
                <c:pt idx="1627">
                  <c:v>3669.1230769230801</c:v>
                </c:pt>
                <c:pt idx="1628">
                  <c:v>3669.1230769230801</c:v>
                </c:pt>
                <c:pt idx="1629">
                  <c:v>3669.1230769230801</c:v>
                </c:pt>
                <c:pt idx="1630">
                  <c:v>3412.7615384615401</c:v>
                </c:pt>
                <c:pt idx="1631">
                  <c:v>3412.7615384615401</c:v>
                </c:pt>
                <c:pt idx="1632">
                  <c:v>3412.7615384615401</c:v>
                </c:pt>
                <c:pt idx="1633">
                  <c:v>3412.7615384615401</c:v>
                </c:pt>
                <c:pt idx="1634">
                  <c:v>3412.7615384615401</c:v>
                </c:pt>
                <c:pt idx="1635">
                  <c:v>3412.7615384615401</c:v>
                </c:pt>
                <c:pt idx="1636">
                  <c:v>3412.7615384615401</c:v>
                </c:pt>
                <c:pt idx="1637">
                  <c:v>3412.7615384615401</c:v>
                </c:pt>
                <c:pt idx="1638">
                  <c:v>3412.7615384615401</c:v>
                </c:pt>
                <c:pt idx="1639">
                  <c:v>3412.7615384615401</c:v>
                </c:pt>
                <c:pt idx="1640">
                  <c:v>3277.2846153846199</c:v>
                </c:pt>
                <c:pt idx="1641">
                  <c:v>3277.2846153846199</c:v>
                </c:pt>
                <c:pt idx="1642">
                  <c:v>3277.2846153846199</c:v>
                </c:pt>
                <c:pt idx="1643">
                  <c:v>3277.2846153846199</c:v>
                </c:pt>
                <c:pt idx="1644">
                  <c:v>3277.2846153846199</c:v>
                </c:pt>
                <c:pt idx="1645">
                  <c:v>3277.2846153846199</c:v>
                </c:pt>
                <c:pt idx="1646">
                  <c:v>3277.2846153846199</c:v>
                </c:pt>
                <c:pt idx="1647">
                  <c:v>3277.2846153846199</c:v>
                </c:pt>
                <c:pt idx="1648">
                  <c:v>3277.2846153846199</c:v>
                </c:pt>
                <c:pt idx="1649">
                  <c:v>3277.2846153846199</c:v>
                </c:pt>
                <c:pt idx="1650">
                  <c:v>2992.4692307692299</c:v>
                </c:pt>
                <c:pt idx="1651">
                  <c:v>2992.4692307692299</c:v>
                </c:pt>
                <c:pt idx="1652">
                  <c:v>2992.4692307692299</c:v>
                </c:pt>
                <c:pt idx="1653">
                  <c:v>2992.4692307692299</c:v>
                </c:pt>
                <c:pt idx="1654">
                  <c:v>2992.4692307692299</c:v>
                </c:pt>
                <c:pt idx="1655">
                  <c:v>2992.4692307692299</c:v>
                </c:pt>
                <c:pt idx="1656">
                  <c:v>2992.4692307692299</c:v>
                </c:pt>
                <c:pt idx="1657">
                  <c:v>2992.4692307692299</c:v>
                </c:pt>
                <c:pt idx="1658">
                  <c:v>2992.4692307692299</c:v>
                </c:pt>
                <c:pt idx="1659">
                  <c:v>2992.4692307692299</c:v>
                </c:pt>
                <c:pt idx="1660">
                  <c:v>2899.68461538462</c:v>
                </c:pt>
                <c:pt idx="1661">
                  <c:v>2899.68461538462</c:v>
                </c:pt>
                <c:pt idx="1662">
                  <c:v>2899.68461538462</c:v>
                </c:pt>
                <c:pt idx="1663">
                  <c:v>2899.68461538462</c:v>
                </c:pt>
                <c:pt idx="1664">
                  <c:v>2899.68461538462</c:v>
                </c:pt>
                <c:pt idx="1665">
                  <c:v>2899.68461538462</c:v>
                </c:pt>
                <c:pt idx="1666">
                  <c:v>2899.68461538462</c:v>
                </c:pt>
                <c:pt idx="1667">
                  <c:v>2899.68461538462</c:v>
                </c:pt>
                <c:pt idx="1668">
                  <c:v>2899.68461538462</c:v>
                </c:pt>
                <c:pt idx="1669">
                  <c:v>2899.68461538462</c:v>
                </c:pt>
                <c:pt idx="1670">
                  <c:v>2756.86153846154</c:v>
                </c:pt>
                <c:pt idx="1671">
                  <c:v>2756.86153846154</c:v>
                </c:pt>
                <c:pt idx="1672">
                  <c:v>2756.86153846154</c:v>
                </c:pt>
                <c:pt idx="1673">
                  <c:v>2756.86153846154</c:v>
                </c:pt>
                <c:pt idx="1674">
                  <c:v>2756.86153846154</c:v>
                </c:pt>
                <c:pt idx="1675">
                  <c:v>2756.86153846154</c:v>
                </c:pt>
                <c:pt idx="1676">
                  <c:v>2756.86153846154</c:v>
                </c:pt>
                <c:pt idx="1677">
                  <c:v>2756.86153846154</c:v>
                </c:pt>
                <c:pt idx="1678">
                  <c:v>2756.86153846154</c:v>
                </c:pt>
                <c:pt idx="1679">
                  <c:v>2756.86153846154</c:v>
                </c:pt>
                <c:pt idx="1680">
                  <c:v>2648.59230769231</c:v>
                </c:pt>
                <c:pt idx="1681">
                  <c:v>2648.59230769231</c:v>
                </c:pt>
                <c:pt idx="1682">
                  <c:v>2648.59230769231</c:v>
                </c:pt>
                <c:pt idx="1683">
                  <c:v>2648.59230769231</c:v>
                </c:pt>
                <c:pt idx="1684">
                  <c:v>2648.59230769231</c:v>
                </c:pt>
                <c:pt idx="1685">
                  <c:v>2648.59230769231</c:v>
                </c:pt>
                <c:pt idx="1686">
                  <c:v>2648.59230769231</c:v>
                </c:pt>
                <c:pt idx="1687">
                  <c:v>2648.59230769231</c:v>
                </c:pt>
                <c:pt idx="1688">
                  <c:v>2648.59230769231</c:v>
                </c:pt>
                <c:pt idx="1689">
                  <c:v>2648.59230769231</c:v>
                </c:pt>
                <c:pt idx="1690">
                  <c:v>2544.2538461538502</c:v>
                </c:pt>
                <c:pt idx="1691">
                  <c:v>2544.2538461538502</c:v>
                </c:pt>
                <c:pt idx="1692">
                  <c:v>2544.2538461538502</c:v>
                </c:pt>
                <c:pt idx="1693">
                  <c:v>2544.2538461538502</c:v>
                </c:pt>
                <c:pt idx="1694">
                  <c:v>2544.2538461538502</c:v>
                </c:pt>
                <c:pt idx="1695">
                  <c:v>2544.2538461538502</c:v>
                </c:pt>
                <c:pt idx="1696">
                  <c:v>2544.2538461538502</c:v>
                </c:pt>
                <c:pt idx="1697">
                  <c:v>2544.2538461538502</c:v>
                </c:pt>
                <c:pt idx="1698">
                  <c:v>2544.2538461538502</c:v>
                </c:pt>
                <c:pt idx="1699">
                  <c:v>2544.2538461538502</c:v>
                </c:pt>
                <c:pt idx="1700">
                  <c:v>2470.68461538462</c:v>
                </c:pt>
                <c:pt idx="1701">
                  <c:v>2470.68461538462</c:v>
                </c:pt>
                <c:pt idx="1702">
                  <c:v>2470.68461538462</c:v>
                </c:pt>
                <c:pt idx="1703">
                  <c:v>2470.68461538462</c:v>
                </c:pt>
                <c:pt idx="1704">
                  <c:v>2470.68461538462</c:v>
                </c:pt>
                <c:pt idx="1705">
                  <c:v>2470.68461538462</c:v>
                </c:pt>
                <c:pt idx="1706">
                  <c:v>2470.68461538462</c:v>
                </c:pt>
                <c:pt idx="1707">
                  <c:v>2470.68461538462</c:v>
                </c:pt>
                <c:pt idx="1708">
                  <c:v>2470.68461538462</c:v>
                </c:pt>
                <c:pt idx="1709">
                  <c:v>2470.68461538462</c:v>
                </c:pt>
                <c:pt idx="1710">
                  <c:v>2375.9923076923101</c:v>
                </c:pt>
                <c:pt idx="1711">
                  <c:v>2375.9923076923101</c:v>
                </c:pt>
                <c:pt idx="1712">
                  <c:v>2375.9923076923101</c:v>
                </c:pt>
                <c:pt idx="1713">
                  <c:v>2375.9923076923101</c:v>
                </c:pt>
                <c:pt idx="1714">
                  <c:v>2375.9923076923101</c:v>
                </c:pt>
                <c:pt idx="1715">
                  <c:v>2375.9923076923101</c:v>
                </c:pt>
                <c:pt idx="1716">
                  <c:v>2375.9923076923101</c:v>
                </c:pt>
                <c:pt idx="1717">
                  <c:v>2375.9923076923101</c:v>
                </c:pt>
                <c:pt idx="1718">
                  <c:v>2375.9923076923101</c:v>
                </c:pt>
                <c:pt idx="1719">
                  <c:v>2375.9923076923101</c:v>
                </c:pt>
                <c:pt idx="1720">
                  <c:v>2294.1692307692301</c:v>
                </c:pt>
                <c:pt idx="1721">
                  <c:v>2294.1692307692301</c:v>
                </c:pt>
                <c:pt idx="1722">
                  <c:v>2294.1692307692301</c:v>
                </c:pt>
                <c:pt idx="1723">
                  <c:v>2294.1692307692301</c:v>
                </c:pt>
                <c:pt idx="1724">
                  <c:v>2294.1692307692301</c:v>
                </c:pt>
                <c:pt idx="1725">
                  <c:v>2294.1692307692301</c:v>
                </c:pt>
                <c:pt idx="1726">
                  <c:v>2294.1692307692301</c:v>
                </c:pt>
                <c:pt idx="1727">
                  <c:v>2294.1692307692301</c:v>
                </c:pt>
                <c:pt idx="1728">
                  <c:v>2294.1692307692301</c:v>
                </c:pt>
                <c:pt idx="1729">
                  <c:v>2294.1692307692301</c:v>
                </c:pt>
                <c:pt idx="1730">
                  <c:v>2210.8692307692299</c:v>
                </c:pt>
                <c:pt idx="1731">
                  <c:v>2210.8692307692299</c:v>
                </c:pt>
                <c:pt idx="1732">
                  <c:v>2210.8692307692299</c:v>
                </c:pt>
                <c:pt idx="1733">
                  <c:v>2210.8692307692299</c:v>
                </c:pt>
                <c:pt idx="1734">
                  <c:v>2210.8692307692299</c:v>
                </c:pt>
                <c:pt idx="1735">
                  <c:v>2210.8692307692299</c:v>
                </c:pt>
                <c:pt idx="1736">
                  <c:v>2210.8692307692299</c:v>
                </c:pt>
                <c:pt idx="1737">
                  <c:v>2210.8692307692299</c:v>
                </c:pt>
                <c:pt idx="1738">
                  <c:v>2210.8692307692299</c:v>
                </c:pt>
                <c:pt idx="1739">
                  <c:v>2210.8692307692299</c:v>
                </c:pt>
                <c:pt idx="1740">
                  <c:v>2140.9615384615399</c:v>
                </c:pt>
                <c:pt idx="1741">
                  <c:v>2140.9615384615399</c:v>
                </c:pt>
                <c:pt idx="1742">
                  <c:v>2140.9615384615399</c:v>
                </c:pt>
                <c:pt idx="1743">
                  <c:v>2140.9615384615399</c:v>
                </c:pt>
                <c:pt idx="1744">
                  <c:v>2140.9615384615399</c:v>
                </c:pt>
                <c:pt idx="1745">
                  <c:v>2140.9615384615399</c:v>
                </c:pt>
                <c:pt idx="1746">
                  <c:v>2140.9615384615399</c:v>
                </c:pt>
                <c:pt idx="1747">
                  <c:v>2140.9615384615399</c:v>
                </c:pt>
                <c:pt idx="1748">
                  <c:v>2140.9615384615399</c:v>
                </c:pt>
                <c:pt idx="1749">
                  <c:v>2140.9615384615399</c:v>
                </c:pt>
                <c:pt idx="1750">
                  <c:v>2056.4769230769198</c:v>
                </c:pt>
                <c:pt idx="1751">
                  <c:v>2056.4769230769198</c:v>
                </c:pt>
                <c:pt idx="1752">
                  <c:v>2056.4769230769198</c:v>
                </c:pt>
                <c:pt idx="1753">
                  <c:v>2056.4769230769198</c:v>
                </c:pt>
                <c:pt idx="1754">
                  <c:v>2056.4769230769198</c:v>
                </c:pt>
                <c:pt idx="1755">
                  <c:v>2056.4769230769198</c:v>
                </c:pt>
                <c:pt idx="1756">
                  <c:v>2056.4769230769198</c:v>
                </c:pt>
                <c:pt idx="1757">
                  <c:v>2056.4769230769198</c:v>
                </c:pt>
                <c:pt idx="1758">
                  <c:v>2056.4769230769198</c:v>
                </c:pt>
                <c:pt idx="1759">
                  <c:v>2056.4769230769198</c:v>
                </c:pt>
                <c:pt idx="1760">
                  <c:v>1900.2</c:v>
                </c:pt>
                <c:pt idx="1761">
                  <c:v>1900.2</c:v>
                </c:pt>
                <c:pt idx="1762">
                  <c:v>1900.2</c:v>
                </c:pt>
                <c:pt idx="1763">
                  <c:v>1900.2</c:v>
                </c:pt>
                <c:pt idx="1764">
                  <c:v>1900.2</c:v>
                </c:pt>
                <c:pt idx="1765">
                  <c:v>1900.2</c:v>
                </c:pt>
                <c:pt idx="1766">
                  <c:v>1900.2</c:v>
                </c:pt>
                <c:pt idx="1767">
                  <c:v>1900.2</c:v>
                </c:pt>
                <c:pt idx="1768">
                  <c:v>1900.2</c:v>
                </c:pt>
                <c:pt idx="1769">
                  <c:v>1900.2</c:v>
                </c:pt>
                <c:pt idx="1770">
                  <c:v>1822.4846153846199</c:v>
                </c:pt>
                <c:pt idx="1771">
                  <c:v>1822.4846153846199</c:v>
                </c:pt>
                <c:pt idx="1772">
                  <c:v>1822.4846153846199</c:v>
                </c:pt>
                <c:pt idx="1773">
                  <c:v>1822.4846153846199</c:v>
                </c:pt>
                <c:pt idx="1774">
                  <c:v>1822.4846153846199</c:v>
                </c:pt>
                <c:pt idx="1775">
                  <c:v>1822.4846153846199</c:v>
                </c:pt>
                <c:pt idx="1776">
                  <c:v>1822.4846153846199</c:v>
                </c:pt>
                <c:pt idx="1777">
                  <c:v>1822.4846153846199</c:v>
                </c:pt>
                <c:pt idx="1778">
                  <c:v>1822.4846153846199</c:v>
                </c:pt>
                <c:pt idx="1779">
                  <c:v>1822.4846153846199</c:v>
                </c:pt>
                <c:pt idx="1780">
                  <c:v>1653.3</c:v>
                </c:pt>
                <c:pt idx="1781">
                  <c:v>1653.3</c:v>
                </c:pt>
                <c:pt idx="1782">
                  <c:v>1653.3</c:v>
                </c:pt>
                <c:pt idx="1783">
                  <c:v>1653.3</c:v>
                </c:pt>
                <c:pt idx="1784">
                  <c:v>1653.3</c:v>
                </c:pt>
                <c:pt idx="1785">
                  <c:v>1653.3</c:v>
                </c:pt>
                <c:pt idx="1786">
                  <c:v>1653.3</c:v>
                </c:pt>
                <c:pt idx="1787">
                  <c:v>1653.3</c:v>
                </c:pt>
                <c:pt idx="1788">
                  <c:v>1653.3</c:v>
                </c:pt>
                <c:pt idx="1789">
                  <c:v>1653.3</c:v>
                </c:pt>
                <c:pt idx="1790">
                  <c:v>1593.0153846153801</c:v>
                </c:pt>
                <c:pt idx="1791">
                  <c:v>1593.0153846153801</c:v>
                </c:pt>
                <c:pt idx="1792">
                  <c:v>1593.0153846153801</c:v>
                </c:pt>
                <c:pt idx="1793">
                  <c:v>1593.0153846153801</c:v>
                </c:pt>
                <c:pt idx="1794">
                  <c:v>1593.0153846153801</c:v>
                </c:pt>
                <c:pt idx="1795">
                  <c:v>1593.0153846153801</c:v>
                </c:pt>
                <c:pt idx="1796">
                  <c:v>1593.0153846153801</c:v>
                </c:pt>
                <c:pt idx="1797">
                  <c:v>1593.0153846153801</c:v>
                </c:pt>
                <c:pt idx="1798">
                  <c:v>1593.0153846153801</c:v>
                </c:pt>
                <c:pt idx="1799">
                  <c:v>1593.0153846153801</c:v>
                </c:pt>
                <c:pt idx="1800">
                  <c:v>1506.8</c:v>
                </c:pt>
                <c:pt idx="1801">
                  <c:v>1506.8</c:v>
                </c:pt>
                <c:pt idx="1802">
                  <c:v>1506.8</c:v>
                </c:pt>
                <c:pt idx="1803">
                  <c:v>1506.8</c:v>
                </c:pt>
                <c:pt idx="1804">
                  <c:v>1506.8</c:v>
                </c:pt>
                <c:pt idx="1805">
                  <c:v>1506.8</c:v>
                </c:pt>
                <c:pt idx="1806">
                  <c:v>1506.8</c:v>
                </c:pt>
                <c:pt idx="1807">
                  <c:v>1506.8</c:v>
                </c:pt>
                <c:pt idx="1808">
                  <c:v>1506.8</c:v>
                </c:pt>
                <c:pt idx="1809">
                  <c:v>1506.8</c:v>
                </c:pt>
                <c:pt idx="1810">
                  <c:v>1440.3538461538501</c:v>
                </c:pt>
                <c:pt idx="1811">
                  <c:v>1440.3538461538501</c:v>
                </c:pt>
                <c:pt idx="1812">
                  <c:v>1440.3538461538501</c:v>
                </c:pt>
                <c:pt idx="1813">
                  <c:v>1440.3538461538501</c:v>
                </c:pt>
                <c:pt idx="1814">
                  <c:v>1440.3538461538501</c:v>
                </c:pt>
                <c:pt idx="1815">
                  <c:v>1440.3538461538501</c:v>
                </c:pt>
                <c:pt idx="1816">
                  <c:v>1440.3538461538501</c:v>
                </c:pt>
                <c:pt idx="1817">
                  <c:v>1440.3538461538501</c:v>
                </c:pt>
                <c:pt idx="1818">
                  <c:v>1440.3538461538501</c:v>
                </c:pt>
                <c:pt idx="1819">
                  <c:v>1440.3538461538501</c:v>
                </c:pt>
                <c:pt idx="1820">
                  <c:v>1378.77692307692</c:v>
                </c:pt>
                <c:pt idx="1821">
                  <c:v>1378.77692307692</c:v>
                </c:pt>
                <c:pt idx="1822">
                  <c:v>1378.77692307692</c:v>
                </c:pt>
                <c:pt idx="1823">
                  <c:v>1378.77692307692</c:v>
                </c:pt>
                <c:pt idx="1824">
                  <c:v>1378.77692307692</c:v>
                </c:pt>
                <c:pt idx="1825">
                  <c:v>1378.77692307692</c:v>
                </c:pt>
                <c:pt idx="1826">
                  <c:v>1378.77692307692</c:v>
                </c:pt>
                <c:pt idx="1827">
                  <c:v>1378.77692307692</c:v>
                </c:pt>
                <c:pt idx="1828">
                  <c:v>1378.77692307692</c:v>
                </c:pt>
                <c:pt idx="1829">
                  <c:v>1378.77692307692</c:v>
                </c:pt>
                <c:pt idx="1830">
                  <c:v>1337.4153846153799</c:v>
                </c:pt>
                <c:pt idx="1831">
                  <c:v>1337.4153846153799</c:v>
                </c:pt>
                <c:pt idx="1832">
                  <c:v>1337.4153846153799</c:v>
                </c:pt>
                <c:pt idx="1833">
                  <c:v>1337.4153846153799</c:v>
                </c:pt>
                <c:pt idx="1834">
                  <c:v>1337.4153846153799</c:v>
                </c:pt>
                <c:pt idx="1835">
                  <c:v>1337.4153846153799</c:v>
                </c:pt>
                <c:pt idx="1836">
                  <c:v>1337.4153846153799</c:v>
                </c:pt>
                <c:pt idx="1837">
                  <c:v>1337.4153846153799</c:v>
                </c:pt>
                <c:pt idx="1838">
                  <c:v>1337.4153846153799</c:v>
                </c:pt>
                <c:pt idx="1839">
                  <c:v>1337.4153846153799</c:v>
                </c:pt>
                <c:pt idx="1840">
                  <c:v>1276.93076923077</c:v>
                </c:pt>
                <c:pt idx="1841">
                  <c:v>1276.93076923077</c:v>
                </c:pt>
                <c:pt idx="1842">
                  <c:v>1276.93076923077</c:v>
                </c:pt>
                <c:pt idx="1843">
                  <c:v>1276.93076923077</c:v>
                </c:pt>
                <c:pt idx="1844">
                  <c:v>1276.93076923077</c:v>
                </c:pt>
                <c:pt idx="1845">
                  <c:v>1276.93076923077</c:v>
                </c:pt>
                <c:pt idx="1846">
                  <c:v>1276.93076923077</c:v>
                </c:pt>
                <c:pt idx="1847">
                  <c:v>1276.93076923077</c:v>
                </c:pt>
                <c:pt idx="1848">
                  <c:v>1276.93076923077</c:v>
                </c:pt>
                <c:pt idx="1849">
                  <c:v>1276.93076923077</c:v>
                </c:pt>
                <c:pt idx="1850">
                  <c:v>1227.3692307692299</c:v>
                </c:pt>
                <c:pt idx="1851">
                  <c:v>1227.3692307692299</c:v>
                </c:pt>
                <c:pt idx="1852">
                  <c:v>1227.3692307692299</c:v>
                </c:pt>
                <c:pt idx="1853">
                  <c:v>1227.3692307692299</c:v>
                </c:pt>
                <c:pt idx="1854">
                  <c:v>1227.3692307692299</c:v>
                </c:pt>
                <c:pt idx="1855">
                  <c:v>1227.3692307692299</c:v>
                </c:pt>
                <c:pt idx="1856">
                  <c:v>1227.3692307692299</c:v>
                </c:pt>
                <c:pt idx="1857">
                  <c:v>1227.3692307692299</c:v>
                </c:pt>
                <c:pt idx="1858">
                  <c:v>1227.3692307692299</c:v>
                </c:pt>
                <c:pt idx="1859">
                  <c:v>1227.3692307692299</c:v>
                </c:pt>
                <c:pt idx="1860">
                  <c:v>1176.93076923077</c:v>
                </c:pt>
                <c:pt idx="1861">
                  <c:v>1176.93076923077</c:v>
                </c:pt>
                <c:pt idx="1862">
                  <c:v>1176.93076923077</c:v>
                </c:pt>
                <c:pt idx="1863">
                  <c:v>1176.93076923077</c:v>
                </c:pt>
                <c:pt idx="1864">
                  <c:v>1176.93076923077</c:v>
                </c:pt>
                <c:pt idx="1865">
                  <c:v>1176.93076923077</c:v>
                </c:pt>
                <c:pt idx="1866">
                  <c:v>1176.93076923077</c:v>
                </c:pt>
                <c:pt idx="1867">
                  <c:v>1176.93076923077</c:v>
                </c:pt>
                <c:pt idx="1868">
                  <c:v>1176.93076923077</c:v>
                </c:pt>
                <c:pt idx="1869">
                  <c:v>1176.93076923077</c:v>
                </c:pt>
                <c:pt idx="1870">
                  <c:v>1132.7846153846201</c:v>
                </c:pt>
                <c:pt idx="1871">
                  <c:v>1132.7846153846201</c:v>
                </c:pt>
                <c:pt idx="1872">
                  <c:v>1132.7846153846201</c:v>
                </c:pt>
                <c:pt idx="1873">
                  <c:v>1132.7846153846201</c:v>
                </c:pt>
                <c:pt idx="1874">
                  <c:v>1132.7846153846201</c:v>
                </c:pt>
                <c:pt idx="1875">
                  <c:v>1132.7846153846201</c:v>
                </c:pt>
                <c:pt idx="1876">
                  <c:v>1132.7846153846201</c:v>
                </c:pt>
                <c:pt idx="1877">
                  <c:v>1132.7846153846201</c:v>
                </c:pt>
                <c:pt idx="1878">
                  <c:v>1132.7846153846201</c:v>
                </c:pt>
                <c:pt idx="1879">
                  <c:v>1132.7846153846201</c:v>
                </c:pt>
                <c:pt idx="1880">
                  <c:v>1082.17692307692</c:v>
                </c:pt>
                <c:pt idx="1881">
                  <c:v>1082.17692307692</c:v>
                </c:pt>
                <c:pt idx="1882">
                  <c:v>1082.17692307692</c:v>
                </c:pt>
                <c:pt idx="1883">
                  <c:v>1082.17692307692</c:v>
                </c:pt>
                <c:pt idx="1884">
                  <c:v>1082.17692307692</c:v>
                </c:pt>
                <c:pt idx="1885">
                  <c:v>1082.17692307692</c:v>
                </c:pt>
                <c:pt idx="1886">
                  <c:v>1082.17692307692</c:v>
                </c:pt>
                <c:pt idx="1887">
                  <c:v>1082.17692307692</c:v>
                </c:pt>
                <c:pt idx="1888">
                  <c:v>1082.17692307692</c:v>
                </c:pt>
                <c:pt idx="1889">
                  <c:v>1082.17692307692</c:v>
                </c:pt>
                <c:pt idx="1890">
                  <c:v>993.41538461538505</c:v>
                </c:pt>
                <c:pt idx="1891">
                  <c:v>993.41538461538505</c:v>
                </c:pt>
                <c:pt idx="1892">
                  <c:v>993.41538461538505</c:v>
                </c:pt>
                <c:pt idx="1893">
                  <c:v>993.41538461538505</c:v>
                </c:pt>
                <c:pt idx="1894">
                  <c:v>993.41538461538505</c:v>
                </c:pt>
                <c:pt idx="1895">
                  <c:v>993.41538461538505</c:v>
                </c:pt>
                <c:pt idx="1896">
                  <c:v>993.41538461538505</c:v>
                </c:pt>
                <c:pt idx="1897">
                  <c:v>993.41538461538505</c:v>
                </c:pt>
                <c:pt idx="1898">
                  <c:v>993.41538461538505</c:v>
                </c:pt>
                <c:pt idx="1899">
                  <c:v>993.41538461538505</c:v>
                </c:pt>
                <c:pt idx="1900">
                  <c:v>948.26153846153898</c:v>
                </c:pt>
                <c:pt idx="1901">
                  <c:v>948.26153846153898</c:v>
                </c:pt>
                <c:pt idx="1902">
                  <c:v>948.26153846153898</c:v>
                </c:pt>
                <c:pt idx="1903">
                  <c:v>948.26153846153898</c:v>
                </c:pt>
                <c:pt idx="1904">
                  <c:v>948.26153846153898</c:v>
                </c:pt>
                <c:pt idx="1905">
                  <c:v>948.26153846153898</c:v>
                </c:pt>
                <c:pt idx="1906">
                  <c:v>948.26153846153898</c:v>
                </c:pt>
                <c:pt idx="1907">
                  <c:v>948.26153846153898</c:v>
                </c:pt>
                <c:pt idx="1908">
                  <c:v>948.26153846153898</c:v>
                </c:pt>
                <c:pt idx="1909">
                  <c:v>948.26153846153898</c:v>
                </c:pt>
                <c:pt idx="1910">
                  <c:v>857.16923076923104</c:v>
                </c:pt>
                <c:pt idx="1911">
                  <c:v>857.16923076923104</c:v>
                </c:pt>
                <c:pt idx="1912">
                  <c:v>857.16923076923104</c:v>
                </c:pt>
                <c:pt idx="1913">
                  <c:v>857.16923076923104</c:v>
                </c:pt>
                <c:pt idx="1914">
                  <c:v>857.16923076923104</c:v>
                </c:pt>
                <c:pt idx="1915">
                  <c:v>857.16923076923104</c:v>
                </c:pt>
                <c:pt idx="1916">
                  <c:v>857.16923076923104</c:v>
                </c:pt>
                <c:pt idx="1917">
                  <c:v>857.16923076923104</c:v>
                </c:pt>
                <c:pt idx="1918">
                  <c:v>857.16923076923104</c:v>
                </c:pt>
                <c:pt idx="1919">
                  <c:v>857.16923076923104</c:v>
                </c:pt>
                <c:pt idx="1920">
                  <c:v>826.44615384615395</c:v>
                </c:pt>
                <c:pt idx="1921">
                  <c:v>826.44615384615395</c:v>
                </c:pt>
                <c:pt idx="1922">
                  <c:v>826.44615384615395</c:v>
                </c:pt>
                <c:pt idx="1923">
                  <c:v>826.44615384615395</c:v>
                </c:pt>
                <c:pt idx="1924">
                  <c:v>826.44615384615395</c:v>
                </c:pt>
                <c:pt idx="1925">
                  <c:v>826.44615384615395</c:v>
                </c:pt>
                <c:pt idx="1926">
                  <c:v>826.44615384615395</c:v>
                </c:pt>
                <c:pt idx="1927">
                  <c:v>826.44615384615395</c:v>
                </c:pt>
                <c:pt idx="1928">
                  <c:v>826.44615384615395</c:v>
                </c:pt>
                <c:pt idx="1929">
                  <c:v>826.44615384615395</c:v>
                </c:pt>
                <c:pt idx="1930">
                  <c:v>776.26923076923094</c:v>
                </c:pt>
                <c:pt idx="1931">
                  <c:v>776.26923076923094</c:v>
                </c:pt>
                <c:pt idx="1932">
                  <c:v>776.26923076923094</c:v>
                </c:pt>
                <c:pt idx="1933">
                  <c:v>776.26923076923094</c:v>
                </c:pt>
                <c:pt idx="1934">
                  <c:v>776.26923076923094</c:v>
                </c:pt>
                <c:pt idx="1935">
                  <c:v>776.26923076923094</c:v>
                </c:pt>
                <c:pt idx="1936">
                  <c:v>776.26923076923094</c:v>
                </c:pt>
                <c:pt idx="1937">
                  <c:v>776.26923076923094</c:v>
                </c:pt>
                <c:pt idx="1938">
                  <c:v>776.26923076923094</c:v>
                </c:pt>
                <c:pt idx="1939">
                  <c:v>776.26923076923094</c:v>
                </c:pt>
                <c:pt idx="1940">
                  <c:v>739.8</c:v>
                </c:pt>
                <c:pt idx="1941">
                  <c:v>739.8</c:v>
                </c:pt>
                <c:pt idx="1942">
                  <c:v>739.8</c:v>
                </c:pt>
                <c:pt idx="1943">
                  <c:v>739.8</c:v>
                </c:pt>
                <c:pt idx="1944">
                  <c:v>739.8</c:v>
                </c:pt>
                <c:pt idx="1945">
                  <c:v>739.8</c:v>
                </c:pt>
                <c:pt idx="1946">
                  <c:v>739.8</c:v>
                </c:pt>
                <c:pt idx="1947">
                  <c:v>739.8</c:v>
                </c:pt>
                <c:pt idx="1948">
                  <c:v>739.8</c:v>
                </c:pt>
                <c:pt idx="1949">
                  <c:v>739.8</c:v>
                </c:pt>
                <c:pt idx="1950">
                  <c:v>705.09230769230805</c:v>
                </c:pt>
                <c:pt idx="1951">
                  <c:v>705.09230769230805</c:v>
                </c:pt>
                <c:pt idx="1952">
                  <c:v>705.09230769230805</c:v>
                </c:pt>
                <c:pt idx="1953">
                  <c:v>705.09230769230805</c:v>
                </c:pt>
                <c:pt idx="1954">
                  <c:v>705.09230769230805</c:v>
                </c:pt>
                <c:pt idx="1955">
                  <c:v>705.09230769230805</c:v>
                </c:pt>
                <c:pt idx="1956">
                  <c:v>705.09230769230805</c:v>
                </c:pt>
                <c:pt idx="1957">
                  <c:v>705.09230769230805</c:v>
                </c:pt>
                <c:pt idx="1958">
                  <c:v>705.09230769230805</c:v>
                </c:pt>
                <c:pt idx="1959">
                  <c:v>705.09230769230805</c:v>
                </c:pt>
                <c:pt idx="1960">
                  <c:v>680.25384615384598</c:v>
                </c:pt>
                <c:pt idx="1961">
                  <c:v>680.25384615384598</c:v>
                </c:pt>
                <c:pt idx="1962">
                  <c:v>680.25384615384598</c:v>
                </c:pt>
                <c:pt idx="1963">
                  <c:v>680.25384615384598</c:v>
                </c:pt>
                <c:pt idx="1964">
                  <c:v>680.25384615384598</c:v>
                </c:pt>
                <c:pt idx="1965">
                  <c:v>680.25384615384598</c:v>
                </c:pt>
                <c:pt idx="1966">
                  <c:v>680.25384615384598</c:v>
                </c:pt>
                <c:pt idx="1967">
                  <c:v>680.25384615384598</c:v>
                </c:pt>
                <c:pt idx="1968">
                  <c:v>680.25384615384598</c:v>
                </c:pt>
                <c:pt idx="1969">
                  <c:v>680.25384615384598</c:v>
                </c:pt>
                <c:pt idx="1970">
                  <c:v>650.43076923076899</c:v>
                </c:pt>
                <c:pt idx="1971">
                  <c:v>650.43076923076899</c:v>
                </c:pt>
                <c:pt idx="1972">
                  <c:v>650.43076923076899</c:v>
                </c:pt>
                <c:pt idx="1973">
                  <c:v>650.43076923076899</c:v>
                </c:pt>
                <c:pt idx="1974">
                  <c:v>650.43076923076899</c:v>
                </c:pt>
                <c:pt idx="1975">
                  <c:v>650.43076923076899</c:v>
                </c:pt>
                <c:pt idx="1976">
                  <c:v>650.43076923076899</c:v>
                </c:pt>
                <c:pt idx="1977">
                  <c:v>650.43076923076899</c:v>
                </c:pt>
                <c:pt idx="1978">
                  <c:v>650.43076923076899</c:v>
                </c:pt>
                <c:pt idx="1979">
                  <c:v>650.43076923076899</c:v>
                </c:pt>
                <c:pt idx="1980">
                  <c:v>628.89230769230801</c:v>
                </c:pt>
                <c:pt idx="1981">
                  <c:v>628.89230769230801</c:v>
                </c:pt>
                <c:pt idx="1982">
                  <c:v>628.89230769230801</c:v>
                </c:pt>
                <c:pt idx="1983">
                  <c:v>628.89230769230801</c:v>
                </c:pt>
                <c:pt idx="1984">
                  <c:v>628.89230769230801</c:v>
                </c:pt>
                <c:pt idx="1985">
                  <c:v>628.89230769230801</c:v>
                </c:pt>
                <c:pt idx="1986">
                  <c:v>628.89230769230801</c:v>
                </c:pt>
                <c:pt idx="1987">
                  <c:v>628.89230769230801</c:v>
                </c:pt>
                <c:pt idx="1988">
                  <c:v>628.89230769230801</c:v>
                </c:pt>
                <c:pt idx="1989">
                  <c:v>628.89230769230801</c:v>
                </c:pt>
                <c:pt idx="1990">
                  <c:v>605.98461538461504</c:v>
                </c:pt>
                <c:pt idx="1991">
                  <c:v>605.98461538461504</c:v>
                </c:pt>
                <c:pt idx="1992">
                  <c:v>605.98461538461504</c:v>
                </c:pt>
                <c:pt idx="1993">
                  <c:v>605.98461538461504</c:v>
                </c:pt>
                <c:pt idx="1994">
                  <c:v>605.98461538461504</c:v>
                </c:pt>
                <c:pt idx="1995">
                  <c:v>605.98461538461504</c:v>
                </c:pt>
                <c:pt idx="1996">
                  <c:v>605.98461538461504</c:v>
                </c:pt>
                <c:pt idx="1997">
                  <c:v>605.98461538461504</c:v>
                </c:pt>
                <c:pt idx="1998">
                  <c:v>605.98461538461504</c:v>
                </c:pt>
                <c:pt idx="1999">
                  <c:v>605.98461538461504</c:v>
                </c:pt>
                <c:pt idx="2000">
                  <c:v>588.74615384615402</c:v>
                </c:pt>
                <c:pt idx="2001">
                  <c:v>588.74615384615402</c:v>
                </c:pt>
                <c:pt idx="2002">
                  <c:v>588.74615384615402</c:v>
                </c:pt>
                <c:pt idx="2003">
                  <c:v>588.74615384615402</c:v>
                </c:pt>
                <c:pt idx="2004">
                  <c:v>588.74615384615402</c:v>
                </c:pt>
                <c:pt idx="2005">
                  <c:v>588.74615384615402</c:v>
                </c:pt>
                <c:pt idx="2006">
                  <c:v>588.74615384615402</c:v>
                </c:pt>
                <c:pt idx="2007">
                  <c:v>588.74615384615402</c:v>
                </c:pt>
                <c:pt idx="2008">
                  <c:v>588.74615384615402</c:v>
                </c:pt>
                <c:pt idx="2009">
                  <c:v>588.74615384615402</c:v>
                </c:pt>
                <c:pt idx="2010">
                  <c:v>565.21538461538501</c:v>
                </c:pt>
                <c:pt idx="2011">
                  <c:v>565.21538461538501</c:v>
                </c:pt>
                <c:pt idx="2012">
                  <c:v>565.21538461538501</c:v>
                </c:pt>
                <c:pt idx="2013">
                  <c:v>565.21538461538501</c:v>
                </c:pt>
                <c:pt idx="2014">
                  <c:v>565.21538461538501</c:v>
                </c:pt>
                <c:pt idx="2015">
                  <c:v>565.21538461538501</c:v>
                </c:pt>
                <c:pt idx="2016">
                  <c:v>565.21538461538501</c:v>
                </c:pt>
                <c:pt idx="2017">
                  <c:v>565.21538461538501</c:v>
                </c:pt>
                <c:pt idx="2018">
                  <c:v>565.21538461538501</c:v>
                </c:pt>
                <c:pt idx="2019">
                  <c:v>565.21538461538501</c:v>
                </c:pt>
                <c:pt idx="2020">
                  <c:v>529.22307692307697</c:v>
                </c:pt>
                <c:pt idx="2021">
                  <c:v>529.22307692307697</c:v>
                </c:pt>
                <c:pt idx="2022">
                  <c:v>529.22307692307697</c:v>
                </c:pt>
                <c:pt idx="2023">
                  <c:v>529.22307692307697</c:v>
                </c:pt>
                <c:pt idx="2024">
                  <c:v>529.22307692307697</c:v>
                </c:pt>
                <c:pt idx="2025">
                  <c:v>529.22307692307697</c:v>
                </c:pt>
                <c:pt idx="2026">
                  <c:v>529.22307692307697</c:v>
                </c:pt>
                <c:pt idx="2027">
                  <c:v>529.22307692307697</c:v>
                </c:pt>
                <c:pt idx="2028">
                  <c:v>529.22307692307697</c:v>
                </c:pt>
                <c:pt idx="2029">
                  <c:v>529.22307692307697</c:v>
                </c:pt>
                <c:pt idx="2030">
                  <c:v>508.461538461538</c:v>
                </c:pt>
                <c:pt idx="2031">
                  <c:v>508.461538461538</c:v>
                </c:pt>
                <c:pt idx="2032">
                  <c:v>508.461538461538</c:v>
                </c:pt>
                <c:pt idx="2033">
                  <c:v>508.461538461538</c:v>
                </c:pt>
                <c:pt idx="2034">
                  <c:v>508.461538461538</c:v>
                </c:pt>
                <c:pt idx="2035">
                  <c:v>508.461538461538</c:v>
                </c:pt>
                <c:pt idx="2036">
                  <c:v>508.461538461538</c:v>
                </c:pt>
                <c:pt idx="2037">
                  <c:v>508.461538461538</c:v>
                </c:pt>
                <c:pt idx="2038">
                  <c:v>508.461538461538</c:v>
                </c:pt>
                <c:pt idx="2039">
                  <c:v>508.461538461538</c:v>
                </c:pt>
                <c:pt idx="2040">
                  <c:v>476.97692307692301</c:v>
                </c:pt>
                <c:pt idx="2041">
                  <c:v>476.97692307692301</c:v>
                </c:pt>
                <c:pt idx="2042">
                  <c:v>476.97692307692301</c:v>
                </c:pt>
                <c:pt idx="2043">
                  <c:v>476.97692307692301</c:v>
                </c:pt>
                <c:pt idx="2044">
                  <c:v>476.97692307692301</c:v>
                </c:pt>
                <c:pt idx="2045">
                  <c:v>476.97692307692301</c:v>
                </c:pt>
                <c:pt idx="2046">
                  <c:v>476.97692307692301</c:v>
                </c:pt>
                <c:pt idx="2047">
                  <c:v>476.97692307692301</c:v>
                </c:pt>
                <c:pt idx="2048">
                  <c:v>476.97692307692301</c:v>
                </c:pt>
                <c:pt idx="2049">
                  <c:v>476.97692307692301</c:v>
                </c:pt>
                <c:pt idx="2050">
                  <c:v>465.092307692308</c:v>
                </c:pt>
                <c:pt idx="2051">
                  <c:v>465.092307692308</c:v>
                </c:pt>
                <c:pt idx="2052">
                  <c:v>465.092307692308</c:v>
                </c:pt>
                <c:pt idx="2053">
                  <c:v>465.092307692308</c:v>
                </c:pt>
                <c:pt idx="2054">
                  <c:v>465.092307692308</c:v>
                </c:pt>
                <c:pt idx="2055">
                  <c:v>465.092307692308</c:v>
                </c:pt>
                <c:pt idx="2056">
                  <c:v>465.092307692308</c:v>
                </c:pt>
                <c:pt idx="2057">
                  <c:v>465.092307692308</c:v>
                </c:pt>
                <c:pt idx="2058">
                  <c:v>465.092307692308</c:v>
                </c:pt>
                <c:pt idx="2059">
                  <c:v>465.092307692308</c:v>
                </c:pt>
                <c:pt idx="2060">
                  <c:v>445.80769230769198</c:v>
                </c:pt>
                <c:pt idx="2061">
                  <c:v>445.80769230769198</c:v>
                </c:pt>
                <c:pt idx="2062">
                  <c:v>445.80769230769198</c:v>
                </c:pt>
                <c:pt idx="2063">
                  <c:v>445.80769230769198</c:v>
                </c:pt>
                <c:pt idx="2064">
                  <c:v>445.80769230769198</c:v>
                </c:pt>
                <c:pt idx="2065">
                  <c:v>445.80769230769198</c:v>
                </c:pt>
                <c:pt idx="2066">
                  <c:v>445.80769230769198</c:v>
                </c:pt>
                <c:pt idx="2067">
                  <c:v>445.80769230769198</c:v>
                </c:pt>
                <c:pt idx="2068">
                  <c:v>445.80769230769198</c:v>
                </c:pt>
                <c:pt idx="2069">
                  <c:v>445.80769230769198</c:v>
                </c:pt>
                <c:pt idx="2070">
                  <c:v>434.04615384615403</c:v>
                </c:pt>
                <c:pt idx="2071">
                  <c:v>434.04615384615403</c:v>
                </c:pt>
                <c:pt idx="2072">
                  <c:v>434.04615384615403</c:v>
                </c:pt>
                <c:pt idx="2073">
                  <c:v>434.04615384615403</c:v>
                </c:pt>
                <c:pt idx="2074">
                  <c:v>434.04615384615403</c:v>
                </c:pt>
                <c:pt idx="2075">
                  <c:v>434.04615384615403</c:v>
                </c:pt>
                <c:pt idx="2076">
                  <c:v>434.04615384615403</c:v>
                </c:pt>
                <c:pt idx="2077">
                  <c:v>434.04615384615403</c:v>
                </c:pt>
                <c:pt idx="2078">
                  <c:v>434.04615384615403</c:v>
                </c:pt>
                <c:pt idx="2079">
                  <c:v>434.04615384615403</c:v>
                </c:pt>
                <c:pt idx="2080">
                  <c:v>422.907692307692</c:v>
                </c:pt>
                <c:pt idx="2081">
                  <c:v>422.907692307692</c:v>
                </c:pt>
                <c:pt idx="2082">
                  <c:v>422.907692307692</c:v>
                </c:pt>
                <c:pt idx="2083">
                  <c:v>422.907692307692</c:v>
                </c:pt>
                <c:pt idx="2084">
                  <c:v>422.907692307692</c:v>
                </c:pt>
                <c:pt idx="2085">
                  <c:v>422.907692307692</c:v>
                </c:pt>
                <c:pt idx="2086">
                  <c:v>422.907692307692</c:v>
                </c:pt>
                <c:pt idx="2087">
                  <c:v>422.907692307692</c:v>
                </c:pt>
                <c:pt idx="2088">
                  <c:v>422.907692307692</c:v>
                </c:pt>
                <c:pt idx="2089">
                  <c:v>422.907692307692</c:v>
                </c:pt>
                <c:pt idx="2090">
                  <c:v>418.28461538461602</c:v>
                </c:pt>
                <c:pt idx="2091">
                  <c:v>418.28461538461602</c:v>
                </c:pt>
                <c:pt idx="2092">
                  <c:v>418.28461538461602</c:v>
                </c:pt>
                <c:pt idx="2093">
                  <c:v>418.28461538461602</c:v>
                </c:pt>
                <c:pt idx="2094">
                  <c:v>418.28461538461602</c:v>
                </c:pt>
                <c:pt idx="2095">
                  <c:v>418.28461538461602</c:v>
                </c:pt>
                <c:pt idx="2096">
                  <c:v>418.28461538461602</c:v>
                </c:pt>
                <c:pt idx="2097">
                  <c:v>418.28461538461602</c:v>
                </c:pt>
                <c:pt idx="2098">
                  <c:v>418.28461538461602</c:v>
                </c:pt>
                <c:pt idx="2099">
                  <c:v>418.28461538461602</c:v>
                </c:pt>
                <c:pt idx="2100">
                  <c:v>410.946153846154</c:v>
                </c:pt>
                <c:pt idx="2101">
                  <c:v>410.946153846154</c:v>
                </c:pt>
                <c:pt idx="2102">
                  <c:v>410.946153846154</c:v>
                </c:pt>
                <c:pt idx="2103">
                  <c:v>410.946153846154</c:v>
                </c:pt>
                <c:pt idx="2104">
                  <c:v>410.946153846154</c:v>
                </c:pt>
                <c:pt idx="2105">
                  <c:v>410.946153846154</c:v>
                </c:pt>
                <c:pt idx="2106">
                  <c:v>410.946153846154</c:v>
                </c:pt>
                <c:pt idx="2107">
                  <c:v>410.946153846154</c:v>
                </c:pt>
                <c:pt idx="2108">
                  <c:v>410.946153846154</c:v>
                </c:pt>
                <c:pt idx="2109">
                  <c:v>410.946153846154</c:v>
                </c:pt>
                <c:pt idx="2110">
                  <c:v>405.184615384616</c:v>
                </c:pt>
                <c:pt idx="2111">
                  <c:v>405.184615384616</c:v>
                </c:pt>
                <c:pt idx="2112">
                  <c:v>405.184615384616</c:v>
                </c:pt>
                <c:pt idx="2113">
                  <c:v>405.184615384616</c:v>
                </c:pt>
                <c:pt idx="2114">
                  <c:v>405.184615384616</c:v>
                </c:pt>
                <c:pt idx="2115">
                  <c:v>405.184615384616</c:v>
                </c:pt>
                <c:pt idx="2116">
                  <c:v>405.184615384616</c:v>
                </c:pt>
                <c:pt idx="2117">
                  <c:v>405.184615384616</c:v>
                </c:pt>
                <c:pt idx="2118">
                  <c:v>405.184615384616</c:v>
                </c:pt>
                <c:pt idx="2119">
                  <c:v>405.184615384616</c:v>
                </c:pt>
                <c:pt idx="2120">
                  <c:v>399.84615384615398</c:v>
                </c:pt>
                <c:pt idx="2121">
                  <c:v>399.84615384615398</c:v>
                </c:pt>
                <c:pt idx="2122">
                  <c:v>399.84615384615398</c:v>
                </c:pt>
                <c:pt idx="2123">
                  <c:v>399.84615384615398</c:v>
                </c:pt>
                <c:pt idx="2124">
                  <c:v>399.84615384615398</c:v>
                </c:pt>
                <c:pt idx="2125">
                  <c:v>399.84615384615398</c:v>
                </c:pt>
                <c:pt idx="2126">
                  <c:v>399.84615384615398</c:v>
                </c:pt>
                <c:pt idx="2127">
                  <c:v>399.84615384615398</c:v>
                </c:pt>
                <c:pt idx="2128">
                  <c:v>399.84615384615398</c:v>
                </c:pt>
                <c:pt idx="2129">
                  <c:v>399.84615384615398</c:v>
                </c:pt>
                <c:pt idx="2130">
                  <c:v>395.89230769230801</c:v>
                </c:pt>
                <c:pt idx="2131">
                  <c:v>395.89230769230801</c:v>
                </c:pt>
                <c:pt idx="2132">
                  <c:v>395.89230769230801</c:v>
                </c:pt>
                <c:pt idx="2133">
                  <c:v>395.89230769230801</c:v>
                </c:pt>
                <c:pt idx="2134">
                  <c:v>395.89230769230801</c:v>
                </c:pt>
                <c:pt idx="2135">
                  <c:v>395.89230769230801</c:v>
                </c:pt>
                <c:pt idx="2136">
                  <c:v>395.89230769230801</c:v>
                </c:pt>
                <c:pt idx="2137">
                  <c:v>395.89230769230801</c:v>
                </c:pt>
                <c:pt idx="2138">
                  <c:v>395.89230769230801</c:v>
                </c:pt>
                <c:pt idx="2139">
                  <c:v>395.89230769230801</c:v>
                </c:pt>
                <c:pt idx="2140">
                  <c:v>391.93076923077001</c:v>
                </c:pt>
                <c:pt idx="2141">
                  <c:v>391.93076923077001</c:v>
                </c:pt>
                <c:pt idx="2142">
                  <c:v>391.93076923077001</c:v>
                </c:pt>
                <c:pt idx="2143">
                  <c:v>391.93076923077001</c:v>
                </c:pt>
                <c:pt idx="2144">
                  <c:v>391.93076923077001</c:v>
                </c:pt>
                <c:pt idx="2145">
                  <c:v>391.93076923077001</c:v>
                </c:pt>
                <c:pt idx="2146">
                  <c:v>391.93076923077001</c:v>
                </c:pt>
                <c:pt idx="2147">
                  <c:v>391.93076923077001</c:v>
                </c:pt>
                <c:pt idx="2148">
                  <c:v>391.93076923077001</c:v>
                </c:pt>
                <c:pt idx="2149">
                  <c:v>391.93076923077001</c:v>
                </c:pt>
                <c:pt idx="2150">
                  <c:v>354.78461538461602</c:v>
                </c:pt>
                <c:pt idx="2151">
                  <c:v>354.78461538461602</c:v>
                </c:pt>
                <c:pt idx="2152">
                  <c:v>354.78461538461602</c:v>
                </c:pt>
                <c:pt idx="2153">
                  <c:v>354.78461538461602</c:v>
                </c:pt>
                <c:pt idx="2154">
                  <c:v>354.78461538461602</c:v>
                </c:pt>
                <c:pt idx="2155">
                  <c:v>354.78461538461602</c:v>
                </c:pt>
                <c:pt idx="2156">
                  <c:v>354.78461538461602</c:v>
                </c:pt>
                <c:pt idx="2157">
                  <c:v>354.78461538461602</c:v>
                </c:pt>
                <c:pt idx="2158">
                  <c:v>354.78461538461602</c:v>
                </c:pt>
                <c:pt idx="2159">
                  <c:v>354.78461538461602</c:v>
                </c:pt>
                <c:pt idx="2160">
                  <c:v>352.90769230769303</c:v>
                </c:pt>
                <c:pt idx="2161">
                  <c:v>352.90769230769303</c:v>
                </c:pt>
                <c:pt idx="2162">
                  <c:v>352.90769230769303</c:v>
                </c:pt>
                <c:pt idx="2163">
                  <c:v>352.90769230769303</c:v>
                </c:pt>
                <c:pt idx="2164">
                  <c:v>352.90769230769303</c:v>
                </c:pt>
                <c:pt idx="2165">
                  <c:v>352.90769230769303</c:v>
                </c:pt>
                <c:pt idx="2166">
                  <c:v>352.90769230769303</c:v>
                </c:pt>
                <c:pt idx="2167">
                  <c:v>352.90769230769303</c:v>
                </c:pt>
                <c:pt idx="2168">
                  <c:v>352.90769230769303</c:v>
                </c:pt>
                <c:pt idx="2169">
                  <c:v>352.90769230769303</c:v>
                </c:pt>
                <c:pt idx="2170">
                  <c:v>312.62307692307701</c:v>
                </c:pt>
                <c:pt idx="2171">
                  <c:v>312.62307692307701</c:v>
                </c:pt>
                <c:pt idx="2172">
                  <c:v>312.62307692307701</c:v>
                </c:pt>
                <c:pt idx="2173">
                  <c:v>312.62307692307701</c:v>
                </c:pt>
                <c:pt idx="2174">
                  <c:v>312.62307692307701</c:v>
                </c:pt>
                <c:pt idx="2175">
                  <c:v>312.62307692307701</c:v>
                </c:pt>
                <c:pt idx="2176">
                  <c:v>312.62307692307701</c:v>
                </c:pt>
                <c:pt idx="2177">
                  <c:v>312.62307692307701</c:v>
                </c:pt>
                <c:pt idx="2178">
                  <c:v>312.62307692307701</c:v>
                </c:pt>
                <c:pt idx="2179">
                  <c:v>312.62307692307701</c:v>
                </c:pt>
                <c:pt idx="2180">
                  <c:v>311.30769230769198</c:v>
                </c:pt>
                <c:pt idx="2181">
                  <c:v>311.30769230769198</c:v>
                </c:pt>
                <c:pt idx="2182">
                  <c:v>311.30769230769198</c:v>
                </c:pt>
                <c:pt idx="2183">
                  <c:v>311.30769230769198</c:v>
                </c:pt>
                <c:pt idx="2184">
                  <c:v>311.30769230769198</c:v>
                </c:pt>
                <c:pt idx="2185">
                  <c:v>311.30769230769198</c:v>
                </c:pt>
                <c:pt idx="2186">
                  <c:v>311.30769230769198</c:v>
                </c:pt>
                <c:pt idx="2187">
                  <c:v>311.30769230769198</c:v>
                </c:pt>
                <c:pt idx="2188">
                  <c:v>311.30769230769198</c:v>
                </c:pt>
                <c:pt idx="2189">
                  <c:v>311.30769230769198</c:v>
                </c:pt>
                <c:pt idx="2190">
                  <c:v>281.46923076923099</c:v>
                </c:pt>
                <c:pt idx="2191">
                  <c:v>281.46923076923099</c:v>
                </c:pt>
                <c:pt idx="2192">
                  <c:v>281.46923076923099</c:v>
                </c:pt>
                <c:pt idx="2193">
                  <c:v>281.46923076923099</c:v>
                </c:pt>
                <c:pt idx="2194">
                  <c:v>281.46923076923099</c:v>
                </c:pt>
                <c:pt idx="2195">
                  <c:v>281.46923076923099</c:v>
                </c:pt>
                <c:pt idx="2196">
                  <c:v>281.46923076923099</c:v>
                </c:pt>
                <c:pt idx="2197">
                  <c:v>281.46923076923099</c:v>
                </c:pt>
                <c:pt idx="2198">
                  <c:v>281.46923076923099</c:v>
                </c:pt>
                <c:pt idx="2199">
                  <c:v>281.46923076923099</c:v>
                </c:pt>
                <c:pt idx="2200">
                  <c:v>279.16923076923098</c:v>
                </c:pt>
                <c:pt idx="2201">
                  <c:v>279.16923076923098</c:v>
                </c:pt>
                <c:pt idx="2202">
                  <c:v>279.16923076923098</c:v>
                </c:pt>
                <c:pt idx="2203">
                  <c:v>279.16923076923098</c:v>
                </c:pt>
                <c:pt idx="2204">
                  <c:v>279.16923076923098</c:v>
                </c:pt>
                <c:pt idx="2205">
                  <c:v>279.16923076923098</c:v>
                </c:pt>
                <c:pt idx="2206">
                  <c:v>279.16923076923098</c:v>
                </c:pt>
                <c:pt idx="2207">
                  <c:v>279.16923076923098</c:v>
                </c:pt>
                <c:pt idx="2208">
                  <c:v>279.16923076923098</c:v>
                </c:pt>
                <c:pt idx="2209">
                  <c:v>279.16923076923098</c:v>
                </c:pt>
                <c:pt idx="2210">
                  <c:v>254.184615384615</c:v>
                </c:pt>
                <c:pt idx="2211">
                  <c:v>254.184615384615</c:v>
                </c:pt>
                <c:pt idx="2212">
                  <c:v>254.184615384615</c:v>
                </c:pt>
                <c:pt idx="2213">
                  <c:v>254.184615384615</c:v>
                </c:pt>
                <c:pt idx="2214">
                  <c:v>254.184615384615</c:v>
                </c:pt>
                <c:pt idx="2215">
                  <c:v>254.184615384615</c:v>
                </c:pt>
                <c:pt idx="2216">
                  <c:v>254.184615384615</c:v>
                </c:pt>
                <c:pt idx="2217">
                  <c:v>254.184615384615</c:v>
                </c:pt>
                <c:pt idx="2218">
                  <c:v>254.184615384615</c:v>
                </c:pt>
                <c:pt idx="2219">
                  <c:v>254.184615384615</c:v>
                </c:pt>
                <c:pt idx="2220">
                  <c:v>250.58461538461501</c:v>
                </c:pt>
                <c:pt idx="2221">
                  <c:v>250.58461538461501</c:v>
                </c:pt>
                <c:pt idx="2222">
                  <c:v>250.58461538461501</c:v>
                </c:pt>
                <c:pt idx="2223">
                  <c:v>250.58461538461501</c:v>
                </c:pt>
                <c:pt idx="2224">
                  <c:v>250.58461538461501</c:v>
                </c:pt>
                <c:pt idx="2225">
                  <c:v>250.58461538461501</c:v>
                </c:pt>
                <c:pt idx="2226">
                  <c:v>250.58461538461501</c:v>
                </c:pt>
                <c:pt idx="2227">
                  <c:v>250.58461538461501</c:v>
                </c:pt>
                <c:pt idx="2228">
                  <c:v>250.58461538461501</c:v>
                </c:pt>
                <c:pt idx="2229">
                  <c:v>250.58461538461501</c:v>
                </c:pt>
                <c:pt idx="2230">
                  <c:v>224.39230769230801</c:v>
                </c:pt>
                <c:pt idx="2231">
                  <c:v>224.39230769230801</c:v>
                </c:pt>
                <c:pt idx="2232">
                  <c:v>224.39230769230801</c:v>
                </c:pt>
                <c:pt idx="2233">
                  <c:v>224.39230769230801</c:v>
                </c:pt>
                <c:pt idx="2234">
                  <c:v>224.39230769230801</c:v>
                </c:pt>
                <c:pt idx="2235">
                  <c:v>224.39230769230801</c:v>
                </c:pt>
                <c:pt idx="2236">
                  <c:v>224.39230769230801</c:v>
                </c:pt>
                <c:pt idx="2237">
                  <c:v>224.39230769230801</c:v>
                </c:pt>
                <c:pt idx="2238">
                  <c:v>224.39230769230801</c:v>
                </c:pt>
                <c:pt idx="2239">
                  <c:v>224.39230769230801</c:v>
                </c:pt>
                <c:pt idx="2240">
                  <c:v>221.092307692308</c:v>
                </c:pt>
                <c:pt idx="2241">
                  <c:v>221.092307692308</c:v>
                </c:pt>
                <c:pt idx="2242">
                  <c:v>221.092307692308</c:v>
                </c:pt>
                <c:pt idx="2243">
                  <c:v>221.092307692308</c:v>
                </c:pt>
                <c:pt idx="2244">
                  <c:v>221.092307692308</c:v>
                </c:pt>
                <c:pt idx="2245">
                  <c:v>221.092307692308</c:v>
                </c:pt>
                <c:pt idx="2246">
                  <c:v>221.092307692308</c:v>
                </c:pt>
                <c:pt idx="2247">
                  <c:v>221.092307692308</c:v>
                </c:pt>
                <c:pt idx="2248">
                  <c:v>221.092307692308</c:v>
                </c:pt>
                <c:pt idx="2249">
                  <c:v>221.092307692308</c:v>
                </c:pt>
                <c:pt idx="2250">
                  <c:v>197.092307692308</c:v>
                </c:pt>
                <c:pt idx="2251">
                  <c:v>197.092307692308</c:v>
                </c:pt>
                <c:pt idx="2252">
                  <c:v>197.092307692308</c:v>
                </c:pt>
                <c:pt idx="2253">
                  <c:v>197.092307692308</c:v>
                </c:pt>
                <c:pt idx="2254">
                  <c:v>197.092307692308</c:v>
                </c:pt>
                <c:pt idx="2255">
                  <c:v>197.092307692308</c:v>
                </c:pt>
                <c:pt idx="2256">
                  <c:v>197.092307692308</c:v>
                </c:pt>
                <c:pt idx="2257">
                  <c:v>197.092307692308</c:v>
                </c:pt>
                <c:pt idx="2258">
                  <c:v>197.092307692308</c:v>
                </c:pt>
                <c:pt idx="2259">
                  <c:v>197.092307692308</c:v>
                </c:pt>
                <c:pt idx="2260">
                  <c:v>194.69230769230799</c:v>
                </c:pt>
                <c:pt idx="2261">
                  <c:v>194.69230769230799</c:v>
                </c:pt>
                <c:pt idx="2262">
                  <c:v>194.69230769230799</c:v>
                </c:pt>
                <c:pt idx="2263">
                  <c:v>194.69230769230799</c:v>
                </c:pt>
                <c:pt idx="2264">
                  <c:v>194.69230769230799</c:v>
                </c:pt>
                <c:pt idx="2265">
                  <c:v>194.69230769230799</c:v>
                </c:pt>
                <c:pt idx="2266">
                  <c:v>194.69230769230799</c:v>
                </c:pt>
                <c:pt idx="2267">
                  <c:v>194.69230769230799</c:v>
                </c:pt>
                <c:pt idx="2268">
                  <c:v>194.69230769230799</c:v>
                </c:pt>
                <c:pt idx="2269">
                  <c:v>194.69230769230799</c:v>
                </c:pt>
                <c:pt idx="2270">
                  <c:v>169.507692307692</c:v>
                </c:pt>
                <c:pt idx="2271">
                  <c:v>169.507692307692</c:v>
                </c:pt>
                <c:pt idx="2272">
                  <c:v>169.507692307692</c:v>
                </c:pt>
                <c:pt idx="2273">
                  <c:v>169.507692307692</c:v>
                </c:pt>
                <c:pt idx="2274">
                  <c:v>169.507692307692</c:v>
                </c:pt>
                <c:pt idx="2275">
                  <c:v>169.507692307692</c:v>
                </c:pt>
                <c:pt idx="2276">
                  <c:v>169.507692307692</c:v>
                </c:pt>
                <c:pt idx="2277">
                  <c:v>169.507692307692</c:v>
                </c:pt>
                <c:pt idx="2278">
                  <c:v>169.507692307692</c:v>
                </c:pt>
                <c:pt idx="2279">
                  <c:v>169.507692307692</c:v>
                </c:pt>
                <c:pt idx="2280">
                  <c:v>165.87692307692299</c:v>
                </c:pt>
                <c:pt idx="2281">
                  <c:v>165.87692307692299</c:v>
                </c:pt>
                <c:pt idx="2282">
                  <c:v>165.87692307692299</c:v>
                </c:pt>
                <c:pt idx="2283">
                  <c:v>165.87692307692299</c:v>
                </c:pt>
                <c:pt idx="2284">
                  <c:v>165.87692307692299</c:v>
                </c:pt>
                <c:pt idx="2285">
                  <c:v>165.87692307692299</c:v>
                </c:pt>
                <c:pt idx="2286">
                  <c:v>165.87692307692299</c:v>
                </c:pt>
                <c:pt idx="2287">
                  <c:v>165.87692307692299</c:v>
                </c:pt>
                <c:pt idx="2288">
                  <c:v>165.87692307692299</c:v>
                </c:pt>
                <c:pt idx="2289">
                  <c:v>165.87692307692299</c:v>
                </c:pt>
                <c:pt idx="2290">
                  <c:v>140.46923076923099</c:v>
                </c:pt>
                <c:pt idx="2291">
                  <c:v>140.46923076923099</c:v>
                </c:pt>
                <c:pt idx="2292">
                  <c:v>140.46923076923099</c:v>
                </c:pt>
                <c:pt idx="2293">
                  <c:v>140.46923076923099</c:v>
                </c:pt>
                <c:pt idx="2294">
                  <c:v>140.46923076923099</c:v>
                </c:pt>
                <c:pt idx="2295">
                  <c:v>140.46923076923099</c:v>
                </c:pt>
                <c:pt idx="2296">
                  <c:v>140.46923076923099</c:v>
                </c:pt>
                <c:pt idx="2297">
                  <c:v>140.46923076923099</c:v>
                </c:pt>
                <c:pt idx="2298">
                  <c:v>140.46923076923099</c:v>
                </c:pt>
                <c:pt idx="2299">
                  <c:v>140.46923076923099</c:v>
                </c:pt>
                <c:pt idx="2300">
                  <c:v>135.992307692308</c:v>
                </c:pt>
                <c:pt idx="2301">
                  <c:v>135.992307692308</c:v>
                </c:pt>
                <c:pt idx="2302">
                  <c:v>135.992307692308</c:v>
                </c:pt>
                <c:pt idx="2303">
                  <c:v>135.992307692308</c:v>
                </c:pt>
                <c:pt idx="2304">
                  <c:v>135.992307692308</c:v>
                </c:pt>
                <c:pt idx="2305">
                  <c:v>135.992307692308</c:v>
                </c:pt>
                <c:pt idx="2306">
                  <c:v>135.992307692308</c:v>
                </c:pt>
                <c:pt idx="2307">
                  <c:v>135.992307692308</c:v>
                </c:pt>
                <c:pt idx="2308">
                  <c:v>135.992307692308</c:v>
                </c:pt>
                <c:pt idx="2309">
                  <c:v>135.992307692308</c:v>
                </c:pt>
                <c:pt idx="2310">
                  <c:v>115.253846153846</c:v>
                </c:pt>
                <c:pt idx="2311">
                  <c:v>115.253846153846</c:v>
                </c:pt>
                <c:pt idx="2312">
                  <c:v>115.253846153846</c:v>
                </c:pt>
                <c:pt idx="2313">
                  <c:v>115.253846153846</c:v>
                </c:pt>
                <c:pt idx="2314">
                  <c:v>115.253846153846</c:v>
                </c:pt>
                <c:pt idx="2315">
                  <c:v>115.253846153846</c:v>
                </c:pt>
                <c:pt idx="2316">
                  <c:v>115.253846153846</c:v>
                </c:pt>
                <c:pt idx="2317">
                  <c:v>115.253846153846</c:v>
                </c:pt>
                <c:pt idx="2318">
                  <c:v>115.253846153846</c:v>
                </c:pt>
                <c:pt idx="2319">
                  <c:v>115.253846153846</c:v>
                </c:pt>
                <c:pt idx="2320">
                  <c:v>115.253846153846</c:v>
                </c:pt>
                <c:pt idx="2321">
                  <c:v>115.253846153846</c:v>
                </c:pt>
                <c:pt idx="2322">
                  <c:v>115.253846153846</c:v>
                </c:pt>
                <c:pt idx="2323">
                  <c:v>115.253846153846</c:v>
                </c:pt>
                <c:pt idx="2324">
                  <c:v>115.253846153846</c:v>
                </c:pt>
                <c:pt idx="2325">
                  <c:v>115.253846153846</c:v>
                </c:pt>
                <c:pt idx="2326">
                  <c:v>115.253846153846</c:v>
                </c:pt>
                <c:pt idx="2327">
                  <c:v>115.253846153846</c:v>
                </c:pt>
                <c:pt idx="2328">
                  <c:v>115.253846153846</c:v>
                </c:pt>
                <c:pt idx="2329">
                  <c:v>115.253846153846</c:v>
                </c:pt>
                <c:pt idx="2330">
                  <c:v>91.423076923076906</c:v>
                </c:pt>
                <c:pt idx="2331">
                  <c:v>91.423076923076906</c:v>
                </c:pt>
                <c:pt idx="2332">
                  <c:v>91.423076923076906</c:v>
                </c:pt>
                <c:pt idx="2333">
                  <c:v>91.423076923076906</c:v>
                </c:pt>
                <c:pt idx="2334">
                  <c:v>91.423076923076906</c:v>
                </c:pt>
                <c:pt idx="2335">
                  <c:v>91.423076923076906</c:v>
                </c:pt>
                <c:pt idx="2336">
                  <c:v>91.423076923076906</c:v>
                </c:pt>
                <c:pt idx="2337">
                  <c:v>91.423076923076906</c:v>
                </c:pt>
                <c:pt idx="2338">
                  <c:v>91.423076923076906</c:v>
                </c:pt>
                <c:pt idx="2339">
                  <c:v>91.423076923076906</c:v>
                </c:pt>
                <c:pt idx="2340">
                  <c:v>91.423076923076906</c:v>
                </c:pt>
                <c:pt idx="2341">
                  <c:v>91.423076923076906</c:v>
                </c:pt>
                <c:pt idx="2342">
                  <c:v>91.423076923076906</c:v>
                </c:pt>
                <c:pt idx="2343">
                  <c:v>91.423076923076906</c:v>
                </c:pt>
                <c:pt idx="2344">
                  <c:v>91.423076923076906</c:v>
                </c:pt>
                <c:pt idx="2345">
                  <c:v>91.423076923076906</c:v>
                </c:pt>
                <c:pt idx="2346">
                  <c:v>91.423076923076906</c:v>
                </c:pt>
                <c:pt idx="2347">
                  <c:v>91.423076923076906</c:v>
                </c:pt>
                <c:pt idx="2348">
                  <c:v>91.423076923076906</c:v>
                </c:pt>
                <c:pt idx="2349">
                  <c:v>91.423076923076906</c:v>
                </c:pt>
                <c:pt idx="2350">
                  <c:v>74.346153846153896</c:v>
                </c:pt>
                <c:pt idx="2351">
                  <c:v>74.346153846153896</c:v>
                </c:pt>
                <c:pt idx="2352">
                  <c:v>74.346153846153896</c:v>
                </c:pt>
                <c:pt idx="2353">
                  <c:v>74.346153846153896</c:v>
                </c:pt>
                <c:pt idx="2354">
                  <c:v>74.346153846153896</c:v>
                </c:pt>
                <c:pt idx="2355">
                  <c:v>74.346153846153896</c:v>
                </c:pt>
                <c:pt idx="2356">
                  <c:v>74.346153846153896</c:v>
                </c:pt>
                <c:pt idx="2357">
                  <c:v>74.346153846153896</c:v>
                </c:pt>
                <c:pt idx="2358">
                  <c:v>74.346153846153896</c:v>
                </c:pt>
                <c:pt idx="2359">
                  <c:v>74.346153846153896</c:v>
                </c:pt>
                <c:pt idx="2360">
                  <c:v>74.346153846153896</c:v>
                </c:pt>
                <c:pt idx="2361">
                  <c:v>74.346153846153896</c:v>
                </c:pt>
                <c:pt idx="2362">
                  <c:v>74.346153846153896</c:v>
                </c:pt>
                <c:pt idx="2363">
                  <c:v>74.346153846153896</c:v>
                </c:pt>
                <c:pt idx="2364">
                  <c:v>74.346153846153896</c:v>
                </c:pt>
                <c:pt idx="2365">
                  <c:v>74.346153846153896</c:v>
                </c:pt>
                <c:pt idx="2366">
                  <c:v>74.346153846153896</c:v>
                </c:pt>
                <c:pt idx="2367">
                  <c:v>74.346153846153896</c:v>
                </c:pt>
                <c:pt idx="2368">
                  <c:v>74.346153846153896</c:v>
                </c:pt>
                <c:pt idx="2369">
                  <c:v>74.346153846153896</c:v>
                </c:pt>
                <c:pt idx="2370">
                  <c:v>54.530769230769202</c:v>
                </c:pt>
                <c:pt idx="2371">
                  <c:v>54.530769230769202</c:v>
                </c:pt>
                <c:pt idx="2372">
                  <c:v>54.530769230769202</c:v>
                </c:pt>
                <c:pt idx="2373">
                  <c:v>54.530769230769202</c:v>
                </c:pt>
                <c:pt idx="2374">
                  <c:v>54.530769230769202</c:v>
                </c:pt>
                <c:pt idx="2375">
                  <c:v>54.530769230769202</c:v>
                </c:pt>
                <c:pt idx="2376">
                  <c:v>54.530769230769202</c:v>
                </c:pt>
                <c:pt idx="2377">
                  <c:v>54.530769230769202</c:v>
                </c:pt>
                <c:pt idx="2378">
                  <c:v>54.530769230769202</c:v>
                </c:pt>
                <c:pt idx="2379">
                  <c:v>54.530769230769202</c:v>
                </c:pt>
                <c:pt idx="2380">
                  <c:v>54.530769230769202</c:v>
                </c:pt>
                <c:pt idx="2381">
                  <c:v>54.530769230769202</c:v>
                </c:pt>
                <c:pt idx="2382">
                  <c:v>54.530769230769202</c:v>
                </c:pt>
                <c:pt idx="2383">
                  <c:v>54.530769230769202</c:v>
                </c:pt>
                <c:pt idx="2384">
                  <c:v>54.530769230769202</c:v>
                </c:pt>
                <c:pt idx="2385">
                  <c:v>54.530769230769202</c:v>
                </c:pt>
                <c:pt idx="2386">
                  <c:v>54.530769230769202</c:v>
                </c:pt>
                <c:pt idx="2387">
                  <c:v>54.530769230769202</c:v>
                </c:pt>
                <c:pt idx="2388">
                  <c:v>54.530769230769202</c:v>
                </c:pt>
                <c:pt idx="2389">
                  <c:v>54.530769230769202</c:v>
                </c:pt>
                <c:pt idx="2390">
                  <c:v>34.2153846153846</c:v>
                </c:pt>
                <c:pt idx="2391">
                  <c:v>34.2153846153846</c:v>
                </c:pt>
                <c:pt idx="2392">
                  <c:v>34.2153846153846</c:v>
                </c:pt>
                <c:pt idx="2393">
                  <c:v>34.2153846153846</c:v>
                </c:pt>
                <c:pt idx="2394">
                  <c:v>34.2153846153846</c:v>
                </c:pt>
                <c:pt idx="2395">
                  <c:v>34.2153846153846</c:v>
                </c:pt>
                <c:pt idx="2396">
                  <c:v>34.2153846153846</c:v>
                </c:pt>
                <c:pt idx="2397">
                  <c:v>34.2153846153846</c:v>
                </c:pt>
                <c:pt idx="2398">
                  <c:v>34.2153846153846</c:v>
                </c:pt>
                <c:pt idx="2399">
                  <c:v>34.2153846153846</c:v>
                </c:pt>
                <c:pt idx="2400">
                  <c:v>34.2153846153846</c:v>
                </c:pt>
                <c:pt idx="2401">
                  <c:v>34.2153846153846</c:v>
                </c:pt>
                <c:pt idx="2402">
                  <c:v>34.2153846153846</c:v>
                </c:pt>
                <c:pt idx="2403">
                  <c:v>34.2153846153846</c:v>
                </c:pt>
                <c:pt idx="2404">
                  <c:v>34.2153846153846</c:v>
                </c:pt>
                <c:pt idx="2405">
                  <c:v>34.2153846153846</c:v>
                </c:pt>
                <c:pt idx="2406">
                  <c:v>34.2153846153846</c:v>
                </c:pt>
                <c:pt idx="2407">
                  <c:v>34.2153846153846</c:v>
                </c:pt>
                <c:pt idx="2408">
                  <c:v>34.2153846153846</c:v>
                </c:pt>
                <c:pt idx="2409">
                  <c:v>34.2153846153846</c:v>
                </c:pt>
                <c:pt idx="2410">
                  <c:v>20.269230769230798</c:v>
                </c:pt>
                <c:pt idx="2411">
                  <c:v>20.269230769230798</c:v>
                </c:pt>
                <c:pt idx="2412">
                  <c:v>20.269230769230798</c:v>
                </c:pt>
                <c:pt idx="2413">
                  <c:v>20.269230769230798</c:v>
                </c:pt>
                <c:pt idx="2414">
                  <c:v>20.269230769230798</c:v>
                </c:pt>
                <c:pt idx="2415">
                  <c:v>20.269230769230798</c:v>
                </c:pt>
                <c:pt idx="2416">
                  <c:v>20.269230769230798</c:v>
                </c:pt>
                <c:pt idx="2417">
                  <c:v>20.269230769230798</c:v>
                </c:pt>
                <c:pt idx="2418">
                  <c:v>20.269230769230798</c:v>
                </c:pt>
                <c:pt idx="2419">
                  <c:v>20.269230769230798</c:v>
                </c:pt>
                <c:pt idx="2420">
                  <c:v>20.269230769230798</c:v>
                </c:pt>
                <c:pt idx="2421">
                  <c:v>20.269230769230798</c:v>
                </c:pt>
                <c:pt idx="2422">
                  <c:v>20.269230769230798</c:v>
                </c:pt>
                <c:pt idx="2423">
                  <c:v>20.269230769230798</c:v>
                </c:pt>
                <c:pt idx="2424">
                  <c:v>20.269230769230798</c:v>
                </c:pt>
                <c:pt idx="2425">
                  <c:v>20.269230769230798</c:v>
                </c:pt>
                <c:pt idx="2426">
                  <c:v>20.269230769230798</c:v>
                </c:pt>
                <c:pt idx="2427">
                  <c:v>20.269230769230798</c:v>
                </c:pt>
                <c:pt idx="2428">
                  <c:v>20.269230769230798</c:v>
                </c:pt>
                <c:pt idx="2429">
                  <c:v>20.269230769230798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12"/>
          <c:order val="12"/>
          <c:tx>
            <c:v>40 mA</c:v>
          </c:tx>
          <c:marker>
            <c:symbol val="none"/>
          </c:marker>
          <c:val>
            <c:numRef>
              <c:f>BigPixels_70KV_PMMA!$B$13:$CPA$13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1389.97692307692</c:v>
                </c:pt>
                <c:pt idx="201">
                  <c:v>1389.97692307692</c:v>
                </c:pt>
                <c:pt idx="202">
                  <c:v>1389.97692307692</c:v>
                </c:pt>
                <c:pt idx="203">
                  <c:v>1389.97692307692</c:v>
                </c:pt>
                <c:pt idx="204">
                  <c:v>1389.97692307692</c:v>
                </c:pt>
                <c:pt idx="205">
                  <c:v>1389.97692307692</c:v>
                </c:pt>
                <c:pt idx="206">
                  <c:v>1389.97692307692</c:v>
                </c:pt>
                <c:pt idx="207">
                  <c:v>1389.97692307692</c:v>
                </c:pt>
                <c:pt idx="208">
                  <c:v>1389.97692307692</c:v>
                </c:pt>
                <c:pt idx="209">
                  <c:v>1389.97692307692</c:v>
                </c:pt>
                <c:pt idx="210">
                  <c:v>1389.97692307692</c:v>
                </c:pt>
                <c:pt idx="211">
                  <c:v>1389.97692307692</c:v>
                </c:pt>
                <c:pt idx="212">
                  <c:v>1389.97692307692</c:v>
                </c:pt>
                <c:pt idx="213">
                  <c:v>1389.97692307692</c:v>
                </c:pt>
                <c:pt idx="214">
                  <c:v>1389.97692307692</c:v>
                </c:pt>
                <c:pt idx="215">
                  <c:v>1389.97692307692</c:v>
                </c:pt>
                <c:pt idx="216">
                  <c:v>1389.97692307692</c:v>
                </c:pt>
                <c:pt idx="217">
                  <c:v>1389.97692307692</c:v>
                </c:pt>
                <c:pt idx="218">
                  <c:v>1389.97692307692</c:v>
                </c:pt>
                <c:pt idx="219">
                  <c:v>1389.97692307692</c:v>
                </c:pt>
                <c:pt idx="220">
                  <c:v>3379.4</c:v>
                </c:pt>
                <c:pt idx="221">
                  <c:v>3379.4</c:v>
                </c:pt>
                <c:pt idx="222">
                  <c:v>3379.4</c:v>
                </c:pt>
                <c:pt idx="223">
                  <c:v>3379.4</c:v>
                </c:pt>
                <c:pt idx="224">
                  <c:v>3379.4</c:v>
                </c:pt>
                <c:pt idx="225">
                  <c:v>3379.4</c:v>
                </c:pt>
                <c:pt idx="226">
                  <c:v>3379.4</c:v>
                </c:pt>
                <c:pt idx="227">
                  <c:v>3379.4</c:v>
                </c:pt>
                <c:pt idx="228">
                  <c:v>3379.4</c:v>
                </c:pt>
                <c:pt idx="229">
                  <c:v>3379.4</c:v>
                </c:pt>
                <c:pt idx="230">
                  <c:v>3379.4</c:v>
                </c:pt>
                <c:pt idx="231">
                  <c:v>3379.4</c:v>
                </c:pt>
                <c:pt idx="232">
                  <c:v>3379.4</c:v>
                </c:pt>
                <c:pt idx="233">
                  <c:v>3379.4</c:v>
                </c:pt>
                <c:pt idx="234">
                  <c:v>3379.4</c:v>
                </c:pt>
                <c:pt idx="235">
                  <c:v>3379.4</c:v>
                </c:pt>
                <c:pt idx="236">
                  <c:v>3379.4</c:v>
                </c:pt>
                <c:pt idx="237">
                  <c:v>3379.4</c:v>
                </c:pt>
                <c:pt idx="238">
                  <c:v>3379.4</c:v>
                </c:pt>
                <c:pt idx="239">
                  <c:v>3379.4</c:v>
                </c:pt>
                <c:pt idx="240">
                  <c:v>4511.2153846153897</c:v>
                </c:pt>
                <c:pt idx="241">
                  <c:v>4511.2153846153897</c:v>
                </c:pt>
                <c:pt idx="242">
                  <c:v>4511.2153846153897</c:v>
                </c:pt>
                <c:pt idx="243">
                  <c:v>4511.2153846153897</c:v>
                </c:pt>
                <c:pt idx="244">
                  <c:v>4511.2153846153897</c:v>
                </c:pt>
                <c:pt idx="245">
                  <c:v>4511.2153846153897</c:v>
                </c:pt>
                <c:pt idx="246">
                  <c:v>4511.2153846153897</c:v>
                </c:pt>
                <c:pt idx="247">
                  <c:v>4511.2153846153897</c:v>
                </c:pt>
                <c:pt idx="248">
                  <c:v>4511.2153846153897</c:v>
                </c:pt>
                <c:pt idx="249">
                  <c:v>4511.2153846153897</c:v>
                </c:pt>
                <c:pt idx="250">
                  <c:v>4511.2153846153897</c:v>
                </c:pt>
                <c:pt idx="251">
                  <c:v>4511.2153846153897</c:v>
                </c:pt>
                <c:pt idx="252">
                  <c:v>4511.2153846153897</c:v>
                </c:pt>
                <c:pt idx="253">
                  <c:v>4511.2153846153897</c:v>
                </c:pt>
                <c:pt idx="254">
                  <c:v>4511.2153846153897</c:v>
                </c:pt>
                <c:pt idx="255">
                  <c:v>4511.2153846153897</c:v>
                </c:pt>
                <c:pt idx="256">
                  <c:v>4511.2153846153897</c:v>
                </c:pt>
                <c:pt idx="257">
                  <c:v>4511.2153846153897</c:v>
                </c:pt>
                <c:pt idx="258">
                  <c:v>4511.2153846153897</c:v>
                </c:pt>
                <c:pt idx="259">
                  <c:v>4511.2153846153897</c:v>
                </c:pt>
                <c:pt idx="260">
                  <c:v>6052.09230769231</c:v>
                </c:pt>
                <c:pt idx="261">
                  <c:v>6052.09230769231</c:v>
                </c:pt>
                <c:pt idx="262">
                  <c:v>6052.09230769231</c:v>
                </c:pt>
                <c:pt idx="263">
                  <c:v>6052.09230769231</c:v>
                </c:pt>
                <c:pt idx="264">
                  <c:v>6052.09230769231</c:v>
                </c:pt>
                <c:pt idx="265">
                  <c:v>6052.09230769231</c:v>
                </c:pt>
                <c:pt idx="266">
                  <c:v>6052.09230769231</c:v>
                </c:pt>
                <c:pt idx="267">
                  <c:v>6052.09230769231</c:v>
                </c:pt>
                <c:pt idx="268">
                  <c:v>6052.09230769231</c:v>
                </c:pt>
                <c:pt idx="269">
                  <c:v>6052.09230769231</c:v>
                </c:pt>
                <c:pt idx="270">
                  <c:v>6052.09230769231</c:v>
                </c:pt>
                <c:pt idx="271">
                  <c:v>6052.09230769231</c:v>
                </c:pt>
                <c:pt idx="272">
                  <c:v>6052.09230769231</c:v>
                </c:pt>
                <c:pt idx="273">
                  <c:v>6052.09230769231</c:v>
                </c:pt>
                <c:pt idx="274">
                  <c:v>6052.09230769231</c:v>
                </c:pt>
                <c:pt idx="275">
                  <c:v>6052.09230769231</c:v>
                </c:pt>
                <c:pt idx="276">
                  <c:v>6052.09230769231</c:v>
                </c:pt>
                <c:pt idx="277">
                  <c:v>6052.09230769231</c:v>
                </c:pt>
                <c:pt idx="278">
                  <c:v>6052.09230769231</c:v>
                </c:pt>
                <c:pt idx="279">
                  <c:v>6052.09230769231</c:v>
                </c:pt>
                <c:pt idx="280">
                  <c:v>7411.5846153846096</c:v>
                </c:pt>
                <c:pt idx="281">
                  <c:v>7411.5846153846096</c:v>
                </c:pt>
                <c:pt idx="282">
                  <c:v>7411.5846153846096</c:v>
                </c:pt>
                <c:pt idx="283">
                  <c:v>7411.5846153846096</c:v>
                </c:pt>
                <c:pt idx="284">
                  <c:v>7411.5846153846096</c:v>
                </c:pt>
                <c:pt idx="285">
                  <c:v>7411.5846153846096</c:v>
                </c:pt>
                <c:pt idx="286">
                  <c:v>7411.5846153846096</c:v>
                </c:pt>
                <c:pt idx="287">
                  <c:v>7411.5846153846096</c:v>
                </c:pt>
                <c:pt idx="288">
                  <c:v>7411.5846153846096</c:v>
                </c:pt>
                <c:pt idx="289">
                  <c:v>7411.5846153846096</c:v>
                </c:pt>
                <c:pt idx="290">
                  <c:v>7411.5846153846096</c:v>
                </c:pt>
                <c:pt idx="291">
                  <c:v>7411.5846153846096</c:v>
                </c:pt>
                <c:pt idx="292">
                  <c:v>7411.5846153846096</c:v>
                </c:pt>
                <c:pt idx="293">
                  <c:v>7411.5846153846096</c:v>
                </c:pt>
                <c:pt idx="294">
                  <c:v>7411.5846153846096</c:v>
                </c:pt>
                <c:pt idx="295">
                  <c:v>7411.5846153846096</c:v>
                </c:pt>
                <c:pt idx="296">
                  <c:v>7411.5846153846096</c:v>
                </c:pt>
                <c:pt idx="297">
                  <c:v>7411.5846153846096</c:v>
                </c:pt>
                <c:pt idx="298">
                  <c:v>7411.5846153846096</c:v>
                </c:pt>
                <c:pt idx="299">
                  <c:v>7411.5846153846096</c:v>
                </c:pt>
                <c:pt idx="300">
                  <c:v>8634.0846153846105</c:v>
                </c:pt>
                <c:pt idx="301">
                  <c:v>8634.0846153846105</c:v>
                </c:pt>
                <c:pt idx="302">
                  <c:v>8634.0846153846105</c:v>
                </c:pt>
                <c:pt idx="303">
                  <c:v>8634.0846153846105</c:v>
                </c:pt>
                <c:pt idx="304">
                  <c:v>8634.0846153846105</c:v>
                </c:pt>
                <c:pt idx="305">
                  <c:v>8634.0846153846105</c:v>
                </c:pt>
                <c:pt idx="306">
                  <c:v>8634.0846153846105</c:v>
                </c:pt>
                <c:pt idx="307">
                  <c:v>8634.0846153846105</c:v>
                </c:pt>
                <c:pt idx="308">
                  <c:v>8634.0846153846105</c:v>
                </c:pt>
                <c:pt idx="309">
                  <c:v>8634.0846153846105</c:v>
                </c:pt>
                <c:pt idx="310">
                  <c:v>8634.0846153846105</c:v>
                </c:pt>
                <c:pt idx="311">
                  <c:v>8634.0846153846105</c:v>
                </c:pt>
                <c:pt idx="312">
                  <c:v>8634.0846153846105</c:v>
                </c:pt>
                <c:pt idx="313">
                  <c:v>8634.0846153846105</c:v>
                </c:pt>
                <c:pt idx="314">
                  <c:v>8634.0846153846105</c:v>
                </c:pt>
                <c:pt idx="315">
                  <c:v>8634.0846153846105</c:v>
                </c:pt>
                <c:pt idx="316">
                  <c:v>8634.0846153846105</c:v>
                </c:pt>
                <c:pt idx="317">
                  <c:v>8634.0846153846105</c:v>
                </c:pt>
                <c:pt idx="318">
                  <c:v>8634.0846153846105</c:v>
                </c:pt>
                <c:pt idx="319">
                  <c:v>8634.0846153846105</c:v>
                </c:pt>
                <c:pt idx="320">
                  <c:v>10070.3153846154</c:v>
                </c:pt>
                <c:pt idx="321">
                  <c:v>10070.3153846154</c:v>
                </c:pt>
                <c:pt idx="322">
                  <c:v>10070.3153846154</c:v>
                </c:pt>
                <c:pt idx="323">
                  <c:v>10070.3153846154</c:v>
                </c:pt>
                <c:pt idx="324">
                  <c:v>10070.3153846154</c:v>
                </c:pt>
                <c:pt idx="325">
                  <c:v>10070.3153846154</c:v>
                </c:pt>
                <c:pt idx="326">
                  <c:v>10070.3153846154</c:v>
                </c:pt>
                <c:pt idx="327">
                  <c:v>10070.3153846154</c:v>
                </c:pt>
                <c:pt idx="328">
                  <c:v>10070.3153846154</c:v>
                </c:pt>
                <c:pt idx="329">
                  <c:v>10070.3153846154</c:v>
                </c:pt>
                <c:pt idx="330">
                  <c:v>10517.8692307692</c:v>
                </c:pt>
                <c:pt idx="331">
                  <c:v>10517.8692307692</c:v>
                </c:pt>
                <c:pt idx="332">
                  <c:v>10517.8692307692</c:v>
                </c:pt>
                <c:pt idx="333">
                  <c:v>10517.8692307692</c:v>
                </c:pt>
                <c:pt idx="334">
                  <c:v>10517.8692307692</c:v>
                </c:pt>
                <c:pt idx="335">
                  <c:v>10517.8692307692</c:v>
                </c:pt>
                <c:pt idx="336">
                  <c:v>10517.8692307692</c:v>
                </c:pt>
                <c:pt idx="337">
                  <c:v>10517.8692307692</c:v>
                </c:pt>
                <c:pt idx="338">
                  <c:v>10517.8692307692</c:v>
                </c:pt>
                <c:pt idx="339">
                  <c:v>10517.8692307692</c:v>
                </c:pt>
                <c:pt idx="340">
                  <c:v>11803.0846153846</c:v>
                </c:pt>
                <c:pt idx="341">
                  <c:v>11803.0846153846</c:v>
                </c:pt>
                <c:pt idx="342">
                  <c:v>11803.0846153846</c:v>
                </c:pt>
                <c:pt idx="343">
                  <c:v>11803.0846153846</c:v>
                </c:pt>
                <c:pt idx="344">
                  <c:v>11803.0846153846</c:v>
                </c:pt>
                <c:pt idx="345">
                  <c:v>11803.0846153846</c:v>
                </c:pt>
                <c:pt idx="346">
                  <c:v>11803.0846153846</c:v>
                </c:pt>
                <c:pt idx="347">
                  <c:v>11803.0846153846</c:v>
                </c:pt>
                <c:pt idx="348">
                  <c:v>11803.0846153846</c:v>
                </c:pt>
                <c:pt idx="349">
                  <c:v>11803.0846153846</c:v>
                </c:pt>
                <c:pt idx="350">
                  <c:v>11638.907692307699</c:v>
                </c:pt>
                <c:pt idx="351">
                  <c:v>11638.907692307699</c:v>
                </c:pt>
                <c:pt idx="352">
                  <c:v>11638.907692307699</c:v>
                </c:pt>
                <c:pt idx="353">
                  <c:v>11638.907692307699</c:v>
                </c:pt>
                <c:pt idx="354">
                  <c:v>11638.907692307699</c:v>
                </c:pt>
                <c:pt idx="355">
                  <c:v>11638.907692307699</c:v>
                </c:pt>
                <c:pt idx="356">
                  <c:v>11638.907692307699</c:v>
                </c:pt>
                <c:pt idx="357">
                  <c:v>11638.907692307699</c:v>
                </c:pt>
                <c:pt idx="358">
                  <c:v>11638.907692307699</c:v>
                </c:pt>
                <c:pt idx="359">
                  <c:v>11638.907692307699</c:v>
                </c:pt>
                <c:pt idx="360">
                  <c:v>12724.6615384615</c:v>
                </c:pt>
                <c:pt idx="361">
                  <c:v>12724.6615384615</c:v>
                </c:pt>
                <c:pt idx="362">
                  <c:v>12724.6615384615</c:v>
                </c:pt>
                <c:pt idx="363">
                  <c:v>12724.6615384615</c:v>
                </c:pt>
                <c:pt idx="364">
                  <c:v>12724.6615384615</c:v>
                </c:pt>
                <c:pt idx="365">
                  <c:v>12724.6615384615</c:v>
                </c:pt>
                <c:pt idx="366">
                  <c:v>12724.6615384615</c:v>
                </c:pt>
                <c:pt idx="367">
                  <c:v>12724.6615384615</c:v>
                </c:pt>
                <c:pt idx="368">
                  <c:v>12724.6615384615</c:v>
                </c:pt>
                <c:pt idx="369">
                  <c:v>12724.6615384615</c:v>
                </c:pt>
                <c:pt idx="370">
                  <c:v>13231.5538461538</c:v>
                </c:pt>
                <c:pt idx="371">
                  <c:v>13231.5538461538</c:v>
                </c:pt>
                <c:pt idx="372">
                  <c:v>13231.5538461538</c:v>
                </c:pt>
                <c:pt idx="373">
                  <c:v>13231.5538461538</c:v>
                </c:pt>
                <c:pt idx="374">
                  <c:v>13231.5538461538</c:v>
                </c:pt>
                <c:pt idx="375">
                  <c:v>13231.5538461538</c:v>
                </c:pt>
                <c:pt idx="376">
                  <c:v>13231.5538461538</c:v>
                </c:pt>
                <c:pt idx="377">
                  <c:v>13231.5538461538</c:v>
                </c:pt>
                <c:pt idx="378">
                  <c:v>13231.5538461538</c:v>
                </c:pt>
                <c:pt idx="379">
                  <c:v>13231.5538461538</c:v>
                </c:pt>
                <c:pt idx="380">
                  <c:v>14484.2923076923</c:v>
                </c:pt>
                <c:pt idx="381">
                  <c:v>14484.2923076923</c:v>
                </c:pt>
                <c:pt idx="382">
                  <c:v>14484.2923076923</c:v>
                </c:pt>
                <c:pt idx="383">
                  <c:v>14484.2923076923</c:v>
                </c:pt>
                <c:pt idx="384">
                  <c:v>14484.2923076923</c:v>
                </c:pt>
                <c:pt idx="385">
                  <c:v>14484.2923076923</c:v>
                </c:pt>
                <c:pt idx="386">
                  <c:v>14484.2923076923</c:v>
                </c:pt>
                <c:pt idx="387">
                  <c:v>14484.2923076923</c:v>
                </c:pt>
                <c:pt idx="388">
                  <c:v>14484.2923076923</c:v>
                </c:pt>
                <c:pt idx="389">
                  <c:v>14484.2923076923</c:v>
                </c:pt>
                <c:pt idx="390">
                  <c:v>14274.5538461538</c:v>
                </c:pt>
                <c:pt idx="391">
                  <c:v>14274.5538461538</c:v>
                </c:pt>
                <c:pt idx="392">
                  <c:v>14274.5538461538</c:v>
                </c:pt>
                <c:pt idx="393">
                  <c:v>14274.5538461538</c:v>
                </c:pt>
                <c:pt idx="394">
                  <c:v>14274.5538461538</c:v>
                </c:pt>
                <c:pt idx="395">
                  <c:v>14274.5538461538</c:v>
                </c:pt>
                <c:pt idx="396">
                  <c:v>14274.5538461538</c:v>
                </c:pt>
                <c:pt idx="397">
                  <c:v>14274.5538461538</c:v>
                </c:pt>
                <c:pt idx="398">
                  <c:v>14274.5538461538</c:v>
                </c:pt>
                <c:pt idx="399">
                  <c:v>14274.5538461538</c:v>
                </c:pt>
                <c:pt idx="400">
                  <c:v>15254.8461538462</c:v>
                </c:pt>
                <c:pt idx="401">
                  <c:v>15254.8461538462</c:v>
                </c:pt>
                <c:pt idx="402">
                  <c:v>15254.8461538462</c:v>
                </c:pt>
                <c:pt idx="403">
                  <c:v>15254.8461538462</c:v>
                </c:pt>
                <c:pt idx="404">
                  <c:v>15254.8461538462</c:v>
                </c:pt>
                <c:pt idx="405">
                  <c:v>15254.8461538462</c:v>
                </c:pt>
                <c:pt idx="406">
                  <c:v>15254.8461538462</c:v>
                </c:pt>
                <c:pt idx="407">
                  <c:v>15254.8461538462</c:v>
                </c:pt>
                <c:pt idx="408">
                  <c:v>15254.8461538462</c:v>
                </c:pt>
                <c:pt idx="409">
                  <c:v>15254.8461538462</c:v>
                </c:pt>
                <c:pt idx="410">
                  <c:v>15205.3230769231</c:v>
                </c:pt>
                <c:pt idx="411">
                  <c:v>15205.3230769231</c:v>
                </c:pt>
                <c:pt idx="412">
                  <c:v>15205.3230769231</c:v>
                </c:pt>
                <c:pt idx="413">
                  <c:v>15205.3230769231</c:v>
                </c:pt>
                <c:pt idx="414">
                  <c:v>15205.3230769231</c:v>
                </c:pt>
                <c:pt idx="415">
                  <c:v>15205.3230769231</c:v>
                </c:pt>
                <c:pt idx="416">
                  <c:v>15205.3230769231</c:v>
                </c:pt>
                <c:pt idx="417">
                  <c:v>15205.3230769231</c:v>
                </c:pt>
                <c:pt idx="418">
                  <c:v>15205.3230769231</c:v>
                </c:pt>
                <c:pt idx="419">
                  <c:v>15205.3230769231</c:v>
                </c:pt>
                <c:pt idx="420">
                  <c:v>16598.769230769201</c:v>
                </c:pt>
                <c:pt idx="421">
                  <c:v>16598.769230769201</c:v>
                </c:pt>
                <c:pt idx="422">
                  <c:v>16598.769230769201</c:v>
                </c:pt>
                <c:pt idx="423">
                  <c:v>16598.769230769201</c:v>
                </c:pt>
                <c:pt idx="424">
                  <c:v>16598.769230769201</c:v>
                </c:pt>
                <c:pt idx="425">
                  <c:v>16598.769230769201</c:v>
                </c:pt>
                <c:pt idx="426">
                  <c:v>16598.769230769201</c:v>
                </c:pt>
                <c:pt idx="427">
                  <c:v>16598.769230769201</c:v>
                </c:pt>
                <c:pt idx="428">
                  <c:v>16598.769230769201</c:v>
                </c:pt>
                <c:pt idx="429">
                  <c:v>16598.769230769201</c:v>
                </c:pt>
                <c:pt idx="430">
                  <c:v>16570.376923076899</c:v>
                </c:pt>
                <c:pt idx="431">
                  <c:v>16570.376923076899</c:v>
                </c:pt>
                <c:pt idx="432">
                  <c:v>16570.376923076899</c:v>
                </c:pt>
                <c:pt idx="433">
                  <c:v>16570.376923076899</c:v>
                </c:pt>
                <c:pt idx="434">
                  <c:v>16570.376923076899</c:v>
                </c:pt>
                <c:pt idx="435">
                  <c:v>16570.376923076899</c:v>
                </c:pt>
                <c:pt idx="436">
                  <c:v>16570.376923076899</c:v>
                </c:pt>
                <c:pt idx="437">
                  <c:v>16570.376923076899</c:v>
                </c:pt>
                <c:pt idx="438">
                  <c:v>16570.376923076899</c:v>
                </c:pt>
                <c:pt idx="439">
                  <c:v>16570.376923076899</c:v>
                </c:pt>
                <c:pt idx="440">
                  <c:v>17857.5769230769</c:v>
                </c:pt>
                <c:pt idx="441">
                  <c:v>17857.5769230769</c:v>
                </c:pt>
                <c:pt idx="442">
                  <c:v>17857.5769230769</c:v>
                </c:pt>
                <c:pt idx="443">
                  <c:v>17857.5769230769</c:v>
                </c:pt>
                <c:pt idx="444">
                  <c:v>17857.5769230769</c:v>
                </c:pt>
                <c:pt idx="445">
                  <c:v>17857.5769230769</c:v>
                </c:pt>
                <c:pt idx="446">
                  <c:v>17857.5769230769</c:v>
                </c:pt>
                <c:pt idx="447">
                  <c:v>17857.5769230769</c:v>
                </c:pt>
                <c:pt idx="448">
                  <c:v>17857.5769230769</c:v>
                </c:pt>
                <c:pt idx="449">
                  <c:v>17857.5769230769</c:v>
                </c:pt>
                <c:pt idx="450">
                  <c:v>17793.3461538462</c:v>
                </c:pt>
                <c:pt idx="451">
                  <c:v>17793.3461538462</c:v>
                </c:pt>
                <c:pt idx="452">
                  <c:v>17793.3461538462</c:v>
                </c:pt>
                <c:pt idx="453">
                  <c:v>17793.3461538462</c:v>
                </c:pt>
                <c:pt idx="454">
                  <c:v>17793.3461538462</c:v>
                </c:pt>
                <c:pt idx="455">
                  <c:v>17793.3461538462</c:v>
                </c:pt>
                <c:pt idx="456">
                  <c:v>17793.3461538462</c:v>
                </c:pt>
                <c:pt idx="457">
                  <c:v>17793.3461538462</c:v>
                </c:pt>
                <c:pt idx="458">
                  <c:v>17793.3461538462</c:v>
                </c:pt>
                <c:pt idx="459">
                  <c:v>17793.3461538462</c:v>
                </c:pt>
                <c:pt idx="460">
                  <c:v>18790.753846153799</c:v>
                </c:pt>
                <c:pt idx="461">
                  <c:v>18790.753846153799</c:v>
                </c:pt>
                <c:pt idx="462">
                  <c:v>18790.753846153799</c:v>
                </c:pt>
                <c:pt idx="463">
                  <c:v>18790.753846153799</c:v>
                </c:pt>
                <c:pt idx="464">
                  <c:v>18790.753846153799</c:v>
                </c:pt>
                <c:pt idx="465">
                  <c:v>18790.753846153799</c:v>
                </c:pt>
                <c:pt idx="466">
                  <c:v>18790.753846153799</c:v>
                </c:pt>
                <c:pt idx="467">
                  <c:v>18790.753846153799</c:v>
                </c:pt>
                <c:pt idx="468">
                  <c:v>18790.753846153799</c:v>
                </c:pt>
                <c:pt idx="469">
                  <c:v>18790.753846153799</c:v>
                </c:pt>
                <c:pt idx="470">
                  <c:v>18970.615384615401</c:v>
                </c:pt>
                <c:pt idx="471">
                  <c:v>18970.615384615401</c:v>
                </c:pt>
                <c:pt idx="472">
                  <c:v>18970.615384615401</c:v>
                </c:pt>
                <c:pt idx="473">
                  <c:v>18970.615384615401</c:v>
                </c:pt>
                <c:pt idx="474">
                  <c:v>18970.615384615401</c:v>
                </c:pt>
                <c:pt idx="475">
                  <c:v>18970.615384615401</c:v>
                </c:pt>
                <c:pt idx="476">
                  <c:v>18970.615384615401</c:v>
                </c:pt>
                <c:pt idx="477">
                  <c:v>18970.615384615401</c:v>
                </c:pt>
                <c:pt idx="478">
                  <c:v>18970.615384615401</c:v>
                </c:pt>
                <c:pt idx="479">
                  <c:v>18970.615384615401</c:v>
                </c:pt>
                <c:pt idx="480">
                  <c:v>20783.892307692298</c:v>
                </c:pt>
                <c:pt idx="481">
                  <c:v>20783.892307692298</c:v>
                </c:pt>
                <c:pt idx="482">
                  <c:v>20783.892307692298</c:v>
                </c:pt>
                <c:pt idx="483">
                  <c:v>20783.892307692298</c:v>
                </c:pt>
                <c:pt idx="484">
                  <c:v>20783.892307692298</c:v>
                </c:pt>
                <c:pt idx="485">
                  <c:v>20783.892307692298</c:v>
                </c:pt>
                <c:pt idx="486">
                  <c:v>20783.892307692298</c:v>
                </c:pt>
                <c:pt idx="487">
                  <c:v>20783.892307692298</c:v>
                </c:pt>
                <c:pt idx="488">
                  <c:v>20783.892307692298</c:v>
                </c:pt>
                <c:pt idx="489">
                  <c:v>20783.892307692298</c:v>
                </c:pt>
                <c:pt idx="490">
                  <c:v>21177.6384615385</c:v>
                </c:pt>
                <c:pt idx="491">
                  <c:v>21177.6384615385</c:v>
                </c:pt>
                <c:pt idx="492">
                  <c:v>21177.6384615385</c:v>
                </c:pt>
                <c:pt idx="493">
                  <c:v>21177.6384615385</c:v>
                </c:pt>
                <c:pt idx="494">
                  <c:v>21177.6384615385</c:v>
                </c:pt>
                <c:pt idx="495">
                  <c:v>21177.6384615385</c:v>
                </c:pt>
                <c:pt idx="496">
                  <c:v>21177.6384615385</c:v>
                </c:pt>
                <c:pt idx="497">
                  <c:v>21177.6384615385</c:v>
                </c:pt>
                <c:pt idx="498">
                  <c:v>21177.6384615385</c:v>
                </c:pt>
                <c:pt idx="499">
                  <c:v>21177.6384615385</c:v>
                </c:pt>
                <c:pt idx="500">
                  <c:v>21397.5538461539</c:v>
                </c:pt>
                <c:pt idx="501">
                  <c:v>21397.5538461539</c:v>
                </c:pt>
                <c:pt idx="502">
                  <c:v>21397.5538461539</c:v>
                </c:pt>
                <c:pt idx="503">
                  <c:v>21397.5538461539</c:v>
                </c:pt>
                <c:pt idx="504">
                  <c:v>21397.5538461539</c:v>
                </c:pt>
                <c:pt idx="505">
                  <c:v>21397.5538461539</c:v>
                </c:pt>
                <c:pt idx="506">
                  <c:v>21397.5538461539</c:v>
                </c:pt>
                <c:pt idx="507">
                  <c:v>21397.5538461539</c:v>
                </c:pt>
                <c:pt idx="508">
                  <c:v>21397.5538461539</c:v>
                </c:pt>
                <c:pt idx="509">
                  <c:v>21397.5538461539</c:v>
                </c:pt>
                <c:pt idx="510">
                  <c:v>21956.692307692301</c:v>
                </c:pt>
                <c:pt idx="511">
                  <c:v>21956.692307692301</c:v>
                </c:pt>
                <c:pt idx="512">
                  <c:v>21956.692307692301</c:v>
                </c:pt>
                <c:pt idx="513">
                  <c:v>21956.692307692301</c:v>
                </c:pt>
                <c:pt idx="514">
                  <c:v>21956.692307692301</c:v>
                </c:pt>
                <c:pt idx="515">
                  <c:v>21956.692307692301</c:v>
                </c:pt>
                <c:pt idx="516">
                  <c:v>21956.692307692301</c:v>
                </c:pt>
                <c:pt idx="517">
                  <c:v>21956.692307692301</c:v>
                </c:pt>
                <c:pt idx="518">
                  <c:v>21956.692307692301</c:v>
                </c:pt>
                <c:pt idx="519">
                  <c:v>21956.692307692301</c:v>
                </c:pt>
                <c:pt idx="520">
                  <c:v>22518.561538461599</c:v>
                </c:pt>
                <c:pt idx="521">
                  <c:v>22518.561538461599</c:v>
                </c:pt>
                <c:pt idx="522">
                  <c:v>22518.561538461599</c:v>
                </c:pt>
                <c:pt idx="523">
                  <c:v>22518.561538461599</c:v>
                </c:pt>
                <c:pt idx="524">
                  <c:v>22518.561538461599</c:v>
                </c:pt>
                <c:pt idx="525">
                  <c:v>22518.561538461599</c:v>
                </c:pt>
                <c:pt idx="526">
                  <c:v>22518.561538461599</c:v>
                </c:pt>
                <c:pt idx="527">
                  <c:v>22518.561538461599</c:v>
                </c:pt>
                <c:pt idx="528">
                  <c:v>22518.561538461599</c:v>
                </c:pt>
                <c:pt idx="529">
                  <c:v>22518.561538461599</c:v>
                </c:pt>
                <c:pt idx="530">
                  <c:v>23107.746153846201</c:v>
                </c:pt>
                <c:pt idx="531">
                  <c:v>23107.746153846201</c:v>
                </c:pt>
                <c:pt idx="532">
                  <c:v>23107.746153846201</c:v>
                </c:pt>
                <c:pt idx="533">
                  <c:v>23107.746153846201</c:v>
                </c:pt>
                <c:pt idx="534">
                  <c:v>23107.746153846201</c:v>
                </c:pt>
                <c:pt idx="535">
                  <c:v>23107.746153846201</c:v>
                </c:pt>
                <c:pt idx="536">
                  <c:v>23107.746153846201</c:v>
                </c:pt>
                <c:pt idx="537">
                  <c:v>23107.746153846201</c:v>
                </c:pt>
                <c:pt idx="538">
                  <c:v>23107.746153846201</c:v>
                </c:pt>
                <c:pt idx="539">
                  <c:v>23107.746153846201</c:v>
                </c:pt>
                <c:pt idx="540">
                  <c:v>23832.7846153846</c:v>
                </c:pt>
                <c:pt idx="541">
                  <c:v>23832.7846153846</c:v>
                </c:pt>
                <c:pt idx="542">
                  <c:v>23832.7846153846</c:v>
                </c:pt>
                <c:pt idx="543">
                  <c:v>23832.7846153846</c:v>
                </c:pt>
                <c:pt idx="544">
                  <c:v>23832.7846153846</c:v>
                </c:pt>
                <c:pt idx="545">
                  <c:v>23832.7846153846</c:v>
                </c:pt>
                <c:pt idx="546">
                  <c:v>23832.7846153846</c:v>
                </c:pt>
                <c:pt idx="547">
                  <c:v>23832.7846153846</c:v>
                </c:pt>
                <c:pt idx="548">
                  <c:v>23832.7846153846</c:v>
                </c:pt>
                <c:pt idx="549">
                  <c:v>23832.7846153846</c:v>
                </c:pt>
                <c:pt idx="550">
                  <c:v>24891.9153846154</c:v>
                </c:pt>
                <c:pt idx="551">
                  <c:v>24891.9153846154</c:v>
                </c:pt>
                <c:pt idx="552">
                  <c:v>24891.9153846154</c:v>
                </c:pt>
                <c:pt idx="553">
                  <c:v>24891.9153846154</c:v>
                </c:pt>
                <c:pt idx="554">
                  <c:v>24891.9153846154</c:v>
                </c:pt>
                <c:pt idx="555">
                  <c:v>24891.9153846154</c:v>
                </c:pt>
                <c:pt idx="556">
                  <c:v>24891.9153846154</c:v>
                </c:pt>
                <c:pt idx="557">
                  <c:v>24891.9153846154</c:v>
                </c:pt>
                <c:pt idx="558">
                  <c:v>24891.9153846154</c:v>
                </c:pt>
                <c:pt idx="559">
                  <c:v>24891.9153846154</c:v>
                </c:pt>
                <c:pt idx="560">
                  <c:v>25785.669230769199</c:v>
                </c:pt>
                <c:pt idx="561">
                  <c:v>25785.669230769199</c:v>
                </c:pt>
                <c:pt idx="562">
                  <c:v>25785.669230769199</c:v>
                </c:pt>
                <c:pt idx="563">
                  <c:v>25785.669230769199</c:v>
                </c:pt>
                <c:pt idx="564">
                  <c:v>25785.669230769199</c:v>
                </c:pt>
                <c:pt idx="565">
                  <c:v>25785.669230769199</c:v>
                </c:pt>
                <c:pt idx="566">
                  <c:v>25785.669230769199</c:v>
                </c:pt>
                <c:pt idx="567">
                  <c:v>25785.669230769199</c:v>
                </c:pt>
                <c:pt idx="568">
                  <c:v>25785.669230769199</c:v>
                </c:pt>
                <c:pt idx="569">
                  <c:v>25785.669230769199</c:v>
                </c:pt>
                <c:pt idx="570">
                  <c:v>27015.453846153901</c:v>
                </c:pt>
                <c:pt idx="571">
                  <c:v>27015.453846153901</c:v>
                </c:pt>
                <c:pt idx="572">
                  <c:v>27015.453846153901</c:v>
                </c:pt>
                <c:pt idx="573">
                  <c:v>27015.453846153901</c:v>
                </c:pt>
                <c:pt idx="574">
                  <c:v>27015.453846153901</c:v>
                </c:pt>
                <c:pt idx="575">
                  <c:v>27015.453846153901</c:v>
                </c:pt>
                <c:pt idx="576">
                  <c:v>27015.453846153901</c:v>
                </c:pt>
                <c:pt idx="577">
                  <c:v>27015.453846153901</c:v>
                </c:pt>
                <c:pt idx="578">
                  <c:v>27015.453846153901</c:v>
                </c:pt>
                <c:pt idx="579">
                  <c:v>27015.453846153901</c:v>
                </c:pt>
                <c:pt idx="580">
                  <c:v>28274.0461538462</c:v>
                </c:pt>
                <c:pt idx="581">
                  <c:v>28274.0461538462</c:v>
                </c:pt>
                <c:pt idx="582">
                  <c:v>28274.0461538462</c:v>
                </c:pt>
                <c:pt idx="583">
                  <c:v>28274.0461538462</c:v>
                </c:pt>
                <c:pt idx="584">
                  <c:v>28274.0461538462</c:v>
                </c:pt>
                <c:pt idx="585">
                  <c:v>28274.0461538462</c:v>
                </c:pt>
                <c:pt idx="586">
                  <c:v>28274.0461538462</c:v>
                </c:pt>
                <c:pt idx="587">
                  <c:v>28274.0461538462</c:v>
                </c:pt>
                <c:pt idx="588">
                  <c:v>28274.0461538462</c:v>
                </c:pt>
                <c:pt idx="589">
                  <c:v>28274.0461538462</c:v>
                </c:pt>
                <c:pt idx="590">
                  <c:v>30873.1307692308</c:v>
                </c:pt>
                <c:pt idx="591">
                  <c:v>30873.1307692308</c:v>
                </c:pt>
                <c:pt idx="592">
                  <c:v>30873.1307692308</c:v>
                </c:pt>
                <c:pt idx="593">
                  <c:v>30873.1307692308</c:v>
                </c:pt>
                <c:pt idx="594">
                  <c:v>30873.1307692308</c:v>
                </c:pt>
                <c:pt idx="595">
                  <c:v>30873.1307692308</c:v>
                </c:pt>
                <c:pt idx="596">
                  <c:v>30873.1307692308</c:v>
                </c:pt>
                <c:pt idx="597">
                  <c:v>30873.1307692308</c:v>
                </c:pt>
                <c:pt idx="598">
                  <c:v>30873.1307692308</c:v>
                </c:pt>
                <c:pt idx="599">
                  <c:v>30873.1307692308</c:v>
                </c:pt>
                <c:pt idx="600">
                  <c:v>32340.507692307699</c:v>
                </c:pt>
                <c:pt idx="601">
                  <c:v>32340.507692307699</c:v>
                </c:pt>
                <c:pt idx="602">
                  <c:v>32340.507692307699</c:v>
                </c:pt>
                <c:pt idx="603">
                  <c:v>32340.507692307699</c:v>
                </c:pt>
                <c:pt idx="604">
                  <c:v>32340.507692307699</c:v>
                </c:pt>
                <c:pt idx="605">
                  <c:v>32340.507692307699</c:v>
                </c:pt>
                <c:pt idx="606">
                  <c:v>32340.507692307699</c:v>
                </c:pt>
                <c:pt idx="607">
                  <c:v>32340.507692307699</c:v>
                </c:pt>
                <c:pt idx="608">
                  <c:v>32340.507692307699</c:v>
                </c:pt>
                <c:pt idx="609">
                  <c:v>32340.507692307699</c:v>
                </c:pt>
                <c:pt idx="610">
                  <c:v>36158.992307692301</c:v>
                </c:pt>
                <c:pt idx="611">
                  <c:v>36158.992307692301</c:v>
                </c:pt>
                <c:pt idx="612">
                  <c:v>36158.992307692301</c:v>
                </c:pt>
                <c:pt idx="613">
                  <c:v>36158.992307692301</c:v>
                </c:pt>
                <c:pt idx="614">
                  <c:v>36158.992307692301</c:v>
                </c:pt>
                <c:pt idx="615">
                  <c:v>36158.992307692301</c:v>
                </c:pt>
                <c:pt idx="616">
                  <c:v>36158.992307692301</c:v>
                </c:pt>
                <c:pt idx="617">
                  <c:v>36158.992307692301</c:v>
                </c:pt>
                <c:pt idx="618">
                  <c:v>36158.992307692301</c:v>
                </c:pt>
                <c:pt idx="619">
                  <c:v>36158.992307692301</c:v>
                </c:pt>
                <c:pt idx="620">
                  <c:v>37603.8384615385</c:v>
                </c:pt>
                <c:pt idx="621">
                  <c:v>37603.8384615385</c:v>
                </c:pt>
                <c:pt idx="622">
                  <c:v>37603.8384615385</c:v>
                </c:pt>
                <c:pt idx="623">
                  <c:v>37603.8384615385</c:v>
                </c:pt>
                <c:pt idx="624">
                  <c:v>37603.8384615385</c:v>
                </c:pt>
                <c:pt idx="625">
                  <c:v>37603.8384615385</c:v>
                </c:pt>
                <c:pt idx="626">
                  <c:v>37603.8384615385</c:v>
                </c:pt>
                <c:pt idx="627">
                  <c:v>37603.8384615385</c:v>
                </c:pt>
                <c:pt idx="628">
                  <c:v>37603.8384615385</c:v>
                </c:pt>
                <c:pt idx="629">
                  <c:v>37603.8384615385</c:v>
                </c:pt>
                <c:pt idx="630">
                  <c:v>39377.469230769297</c:v>
                </c:pt>
                <c:pt idx="631">
                  <c:v>39377.469230769297</c:v>
                </c:pt>
                <c:pt idx="632">
                  <c:v>39377.469230769297</c:v>
                </c:pt>
                <c:pt idx="633">
                  <c:v>39377.469230769297</c:v>
                </c:pt>
                <c:pt idx="634">
                  <c:v>39377.469230769297</c:v>
                </c:pt>
                <c:pt idx="635">
                  <c:v>39377.469230769297</c:v>
                </c:pt>
                <c:pt idx="636">
                  <c:v>39377.469230769297</c:v>
                </c:pt>
                <c:pt idx="637">
                  <c:v>39377.469230769297</c:v>
                </c:pt>
                <c:pt idx="638">
                  <c:v>39377.469230769297</c:v>
                </c:pt>
                <c:pt idx="639">
                  <c:v>39377.469230769297</c:v>
                </c:pt>
                <c:pt idx="640">
                  <c:v>41232.630769230796</c:v>
                </c:pt>
                <c:pt idx="641">
                  <c:v>41232.630769230796</c:v>
                </c:pt>
                <c:pt idx="642">
                  <c:v>41232.630769230796</c:v>
                </c:pt>
                <c:pt idx="643">
                  <c:v>41232.630769230796</c:v>
                </c:pt>
                <c:pt idx="644">
                  <c:v>41232.630769230796</c:v>
                </c:pt>
                <c:pt idx="645">
                  <c:v>41232.630769230796</c:v>
                </c:pt>
                <c:pt idx="646">
                  <c:v>41232.630769230796</c:v>
                </c:pt>
                <c:pt idx="647">
                  <c:v>41232.630769230796</c:v>
                </c:pt>
                <c:pt idx="648">
                  <c:v>41232.630769230796</c:v>
                </c:pt>
                <c:pt idx="649">
                  <c:v>41232.630769230796</c:v>
                </c:pt>
                <c:pt idx="650">
                  <c:v>43341.2692307693</c:v>
                </c:pt>
                <c:pt idx="651">
                  <c:v>43341.2692307693</c:v>
                </c:pt>
                <c:pt idx="652">
                  <c:v>43341.2692307693</c:v>
                </c:pt>
                <c:pt idx="653">
                  <c:v>43341.2692307693</c:v>
                </c:pt>
                <c:pt idx="654">
                  <c:v>43341.2692307693</c:v>
                </c:pt>
                <c:pt idx="655">
                  <c:v>43341.2692307693</c:v>
                </c:pt>
                <c:pt idx="656">
                  <c:v>43341.2692307693</c:v>
                </c:pt>
                <c:pt idx="657">
                  <c:v>43341.2692307693</c:v>
                </c:pt>
                <c:pt idx="658">
                  <c:v>43341.2692307693</c:v>
                </c:pt>
                <c:pt idx="659">
                  <c:v>43341.2692307693</c:v>
                </c:pt>
                <c:pt idx="660">
                  <c:v>44913.723076923103</c:v>
                </c:pt>
                <c:pt idx="661">
                  <c:v>44913.723076923103</c:v>
                </c:pt>
                <c:pt idx="662">
                  <c:v>44913.723076923103</c:v>
                </c:pt>
                <c:pt idx="663">
                  <c:v>44913.723076923103</c:v>
                </c:pt>
                <c:pt idx="664">
                  <c:v>44913.723076923103</c:v>
                </c:pt>
                <c:pt idx="665">
                  <c:v>44913.723076923103</c:v>
                </c:pt>
                <c:pt idx="666">
                  <c:v>44913.723076923103</c:v>
                </c:pt>
                <c:pt idx="667">
                  <c:v>44913.723076923103</c:v>
                </c:pt>
                <c:pt idx="668">
                  <c:v>44913.723076923103</c:v>
                </c:pt>
                <c:pt idx="669">
                  <c:v>44913.723076923103</c:v>
                </c:pt>
                <c:pt idx="670">
                  <c:v>47162.553846153904</c:v>
                </c:pt>
                <c:pt idx="671">
                  <c:v>47162.553846153904</c:v>
                </c:pt>
                <c:pt idx="672">
                  <c:v>47162.553846153904</c:v>
                </c:pt>
                <c:pt idx="673">
                  <c:v>47162.553846153904</c:v>
                </c:pt>
                <c:pt idx="674">
                  <c:v>47162.553846153904</c:v>
                </c:pt>
                <c:pt idx="675">
                  <c:v>47162.553846153904</c:v>
                </c:pt>
                <c:pt idx="676">
                  <c:v>47162.553846153904</c:v>
                </c:pt>
                <c:pt idx="677">
                  <c:v>47162.553846153904</c:v>
                </c:pt>
                <c:pt idx="678">
                  <c:v>47162.553846153904</c:v>
                </c:pt>
                <c:pt idx="679">
                  <c:v>47162.553846153904</c:v>
                </c:pt>
                <c:pt idx="680">
                  <c:v>49117.5846153846</c:v>
                </c:pt>
                <c:pt idx="681">
                  <c:v>49117.5846153846</c:v>
                </c:pt>
                <c:pt idx="682">
                  <c:v>49117.5846153846</c:v>
                </c:pt>
                <c:pt idx="683">
                  <c:v>49117.5846153846</c:v>
                </c:pt>
                <c:pt idx="684">
                  <c:v>49117.5846153846</c:v>
                </c:pt>
                <c:pt idx="685">
                  <c:v>49117.5846153846</c:v>
                </c:pt>
                <c:pt idx="686">
                  <c:v>49117.5846153846</c:v>
                </c:pt>
                <c:pt idx="687">
                  <c:v>49117.5846153846</c:v>
                </c:pt>
                <c:pt idx="688">
                  <c:v>49117.5846153846</c:v>
                </c:pt>
                <c:pt idx="689">
                  <c:v>49117.5846153846</c:v>
                </c:pt>
                <c:pt idx="690">
                  <c:v>51206.453846153898</c:v>
                </c:pt>
                <c:pt idx="691">
                  <c:v>51206.453846153898</c:v>
                </c:pt>
                <c:pt idx="692">
                  <c:v>51206.453846153898</c:v>
                </c:pt>
                <c:pt idx="693">
                  <c:v>51206.453846153898</c:v>
                </c:pt>
                <c:pt idx="694">
                  <c:v>51206.453846153898</c:v>
                </c:pt>
                <c:pt idx="695">
                  <c:v>51206.453846153898</c:v>
                </c:pt>
                <c:pt idx="696">
                  <c:v>51206.453846153898</c:v>
                </c:pt>
                <c:pt idx="697">
                  <c:v>51206.453846153898</c:v>
                </c:pt>
                <c:pt idx="698">
                  <c:v>51206.453846153898</c:v>
                </c:pt>
                <c:pt idx="699">
                  <c:v>51206.453846153898</c:v>
                </c:pt>
                <c:pt idx="700">
                  <c:v>53450.069230769201</c:v>
                </c:pt>
                <c:pt idx="701">
                  <c:v>53450.069230769201</c:v>
                </c:pt>
                <c:pt idx="702">
                  <c:v>53450.069230769201</c:v>
                </c:pt>
                <c:pt idx="703">
                  <c:v>53450.069230769201</c:v>
                </c:pt>
                <c:pt idx="704">
                  <c:v>53450.069230769201</c:v>
                </c:pt>
                <c:pt idx="705">
                  <c:v>53450.069230769201</c:v>
                </c:pt>
                <c:pt idx="706">
                  <c:v>53450.069230769201</c:v>
                </c:pt>
                <c:pt idx="707">
                  <c:v>53450.069230769201</c:v>
                </c:pt>
                <c:pt idx="708">
                  <c:v>53450.069230769201</c:v>
                </c:pt>
                <c:pt idx="709">
                  <c:v>53450.069230769201</c:v>
                </c:pt>
                <c:pt idx="710">
                  <c:v>55698.646153846203</c:v>
                </c:pt>
                <c:pt idx="711">
                  <c:v>55698.646153846203</c:v>
                </c:pt>
                <c:pt idx="712">
                  <c:v>55698.646153846203</c:v>
                </c:pt>
                <c:pt idx="713">
                  <c:v>55698.646153846203</c:v>
                </c:pt>
                <c:pt idx="714">
                  <c:v>55698.646153846203</c:v>
                </c:pt>
                <c:pt idx="715">
                  <c:v>55698.646153846203</c:v>
                </c:pt>
                <c:pt idx="716">
                  <c:v>55698.646153846203</c:v>
                </c:pt>
                <c:pt idx="717">
                  <c:v>55698.646153846203</c:v>
                </c:pt>
                <c:pt idx="718">
                  <c:v>55698.646153846203</c:v>
                </c:pt>
                <c:pt idx="719">
                  <c:v>55698.646153846203</c:v>
                </c:pt>
                <c:pt idx="720">
                  <c:v>59101.515384615399</c:v>
                </c:pt>
                <c:pt idx="721">
                  <c:v>59101.515384615399</c:v>
                </c:pt>
                <c:pt idx="722">
                  <c:v>59101.515384615399</c:v>
                </c:pt>
                <c:pt idx="723">
                  <c:v>59101.515384615399</c:v>
                </c:pt>
                <c:pt idx="724">
                  <c:v>59101.515384615399</c:v>
                </c:pt>
                <c:pt idx="725">
                  <c:v>59101.515384615399</c:v>
                </c:pt>
                <c:pt idx="726">
                  <c:v>59101.515384615399</c:v>
                </c:pt>
                <c:pt idx="727">
                  <c:v>59101.515384615399</c:v>
                </c:pt>
                <c:pt idx="728">
                  <c:v>59101.515384615399</c:v>
                </c:pt>
                <c:pt idx="729">
                  <c:v>59101.515384615399</c:v>
                </c:pt>
                <c:pt idx="730">
                  <c:v>61482.607692307698</c:v>
                </c:pt>
                <c:pt idx="731">
                  <c:v>61482.607692307698</c:v>
                </c:pt>
                <c:pt idx="732">
                  <c:v>61482.607692307698</c:v>
                </c:pt>
                <c:pt idx="733">
                  <c:v>61482.607692307698</c:v>
                </c:pt>
                <c:pt idx="734">
                  <c:v>61482.607692307698</c:v>
                </c:pt>
                <c:pt idx="735">
                  <c:v>61482.607692307698</c:v>
                </c:pt>
                <c:pt idx="736">
                  <c:v>61482.607692307698</c:v>
                </c:pt>
                <c:pt idx="737">
                  <c:v>61482.607692307698</c:v>
                </c:pt>
                <c:pt idx="738">
                  <c:v>61482.607692307698</c:v>
                </c:pt>
                <c:pt idx="739">
                  <c:v>61482.607692307698</c:v>
                </c:pt>
                <c:pt idx="740">
                  <c:v>66363.323076923101</c:v>
                </c:pt>
                <c:pt idx="741">
                  <c:v>66363.323076923101</c:v>
                </c:pt>
                <c:pt idx="742">
                  <c:v>66363.323076923101</c:v>
                </c:pt>
                <c:pt idx="743">
                  <c:v>66363.323076923101</c:v>
                </c:pt>
                <c:pt idx="744">
                  <c:v>66363.323076923101</c:v>
                </c:pt>
                <c:pt idx="745">
                  <c:v>66363.323076923101</c:v>
                </c:pt>
                <c:pt idx="746">
                  <c:v>66363.323076923101</c:v>
                </c:pt>
                <c:pt idx="747">
                  <c:v>66363.323076923101</c:v>
                </c:pt>
                <c:pt idx="748">
                  <c:v>66363.323076923101</c:v>
                </c:pt>
                <c:pt idx="749">
                  <c:v>66363.323076923101</c:v>
                </c:pt>
                <c:pt idx="750">
                  <c:v>67551.253846153806</c:v>
                </c:pt>
                <c:pt idx="751">
                  <c:v>67551.253846153806</c:v>
                </c:pt>
                <c:pt idx="752">
                  <c:v>67551.253846153806</c:v>
                </c:pt>
                <c:pt idx="753">
                  <c:v>67551.253846153806</c:v>
                </c:pt>
                <c:pt idx="754">
                  <c:v>67551.253846153806</c:v>
                </c:pt>
                <c:pt idx="755">
                  <c:v>67551.253846153806</c:v>
                </c:pt>
                <c:pt idx="756">
                  <c:v>67551.253846153806</c:v>
                </c:pt>
                <c:pt idx="757">
                  <c:v>67551.253846153806</c:v>
                </c:pt>
                <c:pt idx="758">
                  <c:v>67551.253846153806</c:v>
                </c:pt>
                <c:pt idx="759">
                  <c:v>67551.253846153806</c:v>
                </c:pt>
                <c:pt idx="760">
                  <c:v>70237.7</c:v>
                </c:pt>
                <c:pt idx="761">
                  <c:v>70237.7</c:v>
                </c:pt>
                <c:pt idx="762">
                  <c:v>70237.7</c:v>
                </c:pt>
                <c:pt idx="763">
                  <c:v>70237.7</c:v>
                </c:pt>
                <c:pt idx="764">
                  <c:v>70237.7</c:v>
                </c:pt>
                <c:pt idx="765">
                  <c:v>70237.7</c:v>
                </c:pt>
                <c:pt idx="766">
                  <c:v>70237.7</c:v>
                </c:pt>
                <c:pt idx="767">
                  <c:v>70237.7</c:v>
                </c:pt>
                <c:pt idx="768">
                  <c:v>70237.7</c:v>
                </c:pt>
                <c:pt idx="769">
                  <c:v>70237.7</c:v>
                </c:pt>
                <c:pt idx="770">
                  <c:v>71698.953846153803</c:v>
                </c:pt>
                <c:pt idx="771">
                  <c:v>71698.953846153803</c:v>
                </c:pt>
                <c:pt idx="772">
                  <c:v>71698.953846153803</c:v>
                </c:pt>
                <c:pt idx="773">
                  <c:v>71698.953846153803</c:v>
                </c:pt>
                <c:pt idx="774">
                  <c:v>71698.953846153803</c:v>
                </c:pt>
                <c:pt idx="775">
                  <c:v>71698.953846153803</c:v>
                </c:pt>
                <c:pt idx="776">
                  <c:v>71698.953846153803</c:v>
                </c:pt>
                <c:pt idx="777">
                  <c:v>71698.953846153803</c:v>
                </c:pt>
                <c:pt idx="778">
                  <c:v>71698.953846153803</c:v>
                </c:pt>
                <c:pt idx="779">
                  <c:v>71698.953846153803</c:v>
                </c:pt>
                <c:pt idx="780">
                  <c:v>72002.515384615399</c:v>
                </c:pt>
                <c:pt idx="781">
                  <c:v>72002.515384615399</c:v>
                </c:pt>
                <c:pt idx="782">
                  <c:v>72002.515384615399</c:v>
                </c:pt>
                <c:pt idx="783">
                  <c:v>72002.515384615399</c:v>
                </c:pt>
                <c:pt idx="784">
                  <c:v>72002.515384615399</c:v>
                </c:pt>
                <c:pt idx="785">
                  <c:v>72002.515384615399</c:v>
                </c:pt>
                <c:pt idx="786">
                  <c:v>72002.515384615399</c:v>
                </c:pt>
                <c:pt idx="787">
                  <c:v>72002.515384615399</c:v>
                </c:pt>
                <c:pt idx="788">
                  <c:v>72002.515384615399</c:v>
                </c:pt>
                <c:pt idx="789">
                  <c:v>72002.515384615399</c:v>
                </c:pt>
                <c:pt idx="790">
                  <c:v>70297.623076923104</c:v>
                </c:pt>
                <c:pt idx="791">
                  <c:v>70297.623076923104</c:v>
                </c:pt>
                <c:pt idx="792">
                  <c:v>70297.623076923104</c:v>
                </c:pt>
                <c:pt idx="793">
                  <c:v>70297.623076923104</c:v>
                </c:pt>
                <c:pt idx="794">
                  <c:v>70297.623076923104</c:v>
                </c:pt>
                <c:pt idx="795">
                  <c:v>70297.623076923104</c:v>
                </c:pt>
                <c:pt idx="796">
                  <c:v>70297.623076923104</c:v>
                </c:pt>
                <c:pt idx="797">
                  <c:v>70297.623076923104</c:v>
                </c:pt>
                <c:pt idx="798">
                  <c:v>70297.623076923104</c:v>
                </c:pt>
                <c:pt idx="799">
                  <c:v>70297.623076923104</c:v>
                </c:pt>
                <c:pt idx="800">
                  <c:v>68957.123076923104</c:v>
                </c:pt>
                <c:pt idx="801">
                  <c:v>68957.123076923104</c:v>
                </c:pt>
                <c:pt idx="802">
                  <c:v>68957.123076923104</c:v>
                </c:pt>
                <c:pt idx="803">
                  <c:v>68957.123076923104</c:v>
                </c:pt>
                <c:pt idx="804">
                  <c:v>68957.123076923104</c:v>
                </c:pt>
                <c:pt idx="805">
                  <c:v>68957.123076923104</c:v>
                </c:pt>
                <c:pt idx="806">
                  <c:v>68957.123076923104</c:v>
                </c:pt>
                <c:pt idx="807">
                  <c:v>68957.123076923104</c:v>
                </c:pt>
                <c:pt idx="808">
                  <c:v>68957.123076923104</c:v>
                </c:pt>
                <c:pt idx="809">
                  <c:v>68957.123076923104</c:v>
                </c:pt>
                <c:pt idx="810">
                  <c:v>67318.607692307705</c:v>
                </c:pt>
                <c:pt idx="811">
                  <c:v>67318.607692307705</c:v>
                </c:pt>
                <c:pt idx="812">
                  <c:v>67318.607692307705</c:v>
                </c:pt>
                <c:pt idx="813">
                  <c:v>67318.607692307705</c:v>
                </c:pt>
                <c:pt idx="814">
                  <c:v>67318.607692307705</c:v>
                </c:pt>
                <c:pt idx="815">
                  <c:v>67318.607692307705</c:v>
                </c:pt>
                <c:pt idx="816">
                  <c:v>67318.607692307705</c:v>
                </c:pt>
                <c:pt idx="817">
                  <c:v>67318.607692307705</c:v>
                </c:pt>
                <c:pt idx="818">
                  <c:v>67318.607692307705</c:v>
                </c:pt>
                <c:pt idx="819">
                  <c:v>67318.607692307705</c:v>
                </c:pt>
                <c:pt idx="820">
                  <c:v>67117.161538461602</c:v>
                </c:pt>
                <c:pt idx="821">
                  <c:v>67117.161538461602</c:v>
                </c:pt>
                <c:pt idx="822">
                  <c:v>67117.161538461602</c:v>
                </c:pt>
                <c:pt idx="823">
                  <c:v>67117.161538461602</c:v>
                </c:pt>
                <c:pt idx="824">
                  <c:v>67117.161538461602</c:v>
                </c:pt>
                <c:pt idx="825">
                  <c:v>67117.161538461602</c:v>
                </c:pt>
                <c:pt idx="826">
                  <c:v>67117.161538461602</c:v>
                </c:pt>
                <c:pt idx="827">
                  <c:v>67117.161538461602</c:v>
                </c:pt>
                <c:pt idx="828">
                  <c:v>67117.161538461602</c:v>
                </c:pt>
                <c:pt idx="829">
                  <c:v>67117.161538461602</c:v>
                </c:pt>
                <c:pt idx="830">
                  <c:v>65348.407692307701</c:v>
                </c:pt>
                <c:pt idx="831">
                  <c:v>65348.407692307701</c:v>
                </c:pt>
                <c:pt idx="832">
                  <c:v>65348.407692307701</c:v>
                </c:pt>
                <c:pt idx="833">
                  <c:v>65348.407692307701</c:v>
                </c:pt>
                <c:pt idx="834">
                  <c:v>65348.407692307701</c:v>
                </c:pt>
                <c:pt idx="835">
                  <c:v>65348.407692307701</c:v>
                </c:pt>
                <c:pt idx="836">
                  <c:v>65348.407692307701</c:v>
                </c:pt>
                <c:pt idx="837">
                  <c:v>65348.407692307701</c:v>
                </c:pt>
                <c:pt idx="838">
                  <c:v>65348.407692307701</c:v>
                </c:pt>
                <c:pt idx="839">
                  <c:v>65348.407692307701</c:v>
                </c:pt>
                <c:pt idx="840">
                  <c:v>63934.884615384603</c:v>
                </c:pt>
                <c:pt idx="841">
                  <c:v>63934.884615384603</c:v>
                </c:pt>
                <c:pt idx="842">
                  <c:v>63934.884615384603</c:v>
                </c:pt>
                <c:pt idx="843">
                  <c:v>63934.884615384603</c:v>
                </c:pt>
                <c:pt idx="844">
                  <c:v>63934.884615384603</c:v>
                </c:pt>
                <c:pt idx="845">
                  <c:v>63934.884615384603</c:v>
                </c:pt>
                <c:pt idx="846">
                  <c:v>63934.884615384603</c:v>
                </c:pt>
                <c:pt idx="847">
                  <c:v>63934.884615384603</c:v>
                </c:pt>
                <c:pt idx="848">
                  <c:v>63934.884615384603</c:v>
                </c:pt>
                <c:pt idx="849">
                  <c:v>63934.884615384603</c:v>
                </c:pt>
                <c:pt idx="850">
                  <c:v>60029.530769230798</c:v>
                </c:pt>
                <c:pt idx="851">
                  <c:v>60029.530769230798</c:v>
                </c:pt>
                <c:pt idx="852">
                  <c:v>60029.530769230798</c:v>
                </c:pt>
                <c:pt idx="853">
                  <c:v>60029.530769230798</c:v>
                </c:pt>
                <c:pt idx="854">
                  <c:v>60029.530769230798</c:v>
                </c:pt>
                <c:pt idx="855">
                  <c:v>60029.530769230798</c:v>
                </c:pt>
                <c:pt idx="856">
                  <c:v>60029.530769230798</c:v>
                </c:pt>
                <c:pt idx="857">
                  <c:v>60029.530769230798</c:v>
                </c:pt>
                <c:pt idx="858">
                  <c:v>60029.530769230798</c:v>
                </c:pt>
                <c:pt idx="859">
                  <c:v>60029.530769230798</c:v>
                </c:pt>
                <c:pt idx="860">
                  <c:v>58212.684615384598</c:v>
                </c:pt>
                <c:pt idx="861">
                  <c:v>58212.684615384598</c:v>
                </c:pt>
                <c:pt idx="862">
                  <c:v>58212.684615384598</c:v>
                </c:pt>
                <c:pt idx="863">
                  <c:v>58212.684615384598</c:v>
                </c:pt>
                <c:pt idx="864">
                  <c:v>58212.684615384598</c:v>
                </c:pt>
                <c:pt idx="865">
                  <c:v>58212.684615384598</c:v>
                </c:pt>
                <c:pt idx="866">
                  <c:v>58212.684615384598</c:v>
                </c:pt>
                <c:pt idx="867">
                  <c:v>58212.684615384598</c:v>
                </c:pt>
                <c:pt idx="868">
                  <c:v>58212.684615384598</c:v>
                </c:pt>
                <c:pt idx="869">
                  <c:v>58212.684615384598</c:v>
                </c:pt>
                <c:pt idx="870">
                  <c:v>53824.3384615385</c:v>
                </c:pt>
                <c:pt idx="871">
                  <c:v>53824.3384615385</c:v>
                </c:pt>
                <c:pt idx="872">
                  <c:v>53824.3384615385</c:v>
                </c:pt>
                <c:pt idx="873">
                  <c:v>53824.3384615385</c:v>
                </c:pt>
                <c:pt idx="874">
                  <c:v>53824.3384615385</c:v>
                </c:pt>
                <c:pt idx="875">
                  <c:v>53824.3384615385</c:v>
                </c:pt>
                <c:pt idx="876">
                  <c:v>53824.3384615385</c:v>
                </c:pt>
                <c:pt idx="877">
                  <c:v>53824.3384615385</c:v>
                </c:pt>
                <c:pt idx="878">
                  <c:v>53824.3384615385</c:v>
                </c:pt>
                <c:pt idx="879">
                  <c:v>53824.3384615385</c:v>
                </c:pt>
                <c:pt idx="880">
                  <c:v>53061.253846153901</c:v>
                </c:pt>
                <c:pt idx="881">
                  <c:v>53061.253846153901</c:v>
                </c:pt>
                <c:pt idx="882">
                  <c:v>53061.253846153901</c:v>
                </c:pt>
                <c:pt idx="883">
                  <c:v>53061.253846153901</c:v>
                </c:pt>
                <c:pt idx="884">
                  <c:v>53061.253846153901</c:v>
                </c:pt>
                <c:pt idx="885">
                  <c:v>53061.253846153901</c:v>
                </c:pt>
                <c:pt idx="886">
                  <c:v>53061.253846153901</c:v>
                </c:pt>
                <c:pt idx="887">
                  <c:v>53061.253846153901</c:v>
                </c:pt>
                <c:pt idx="888">
                  <c:v>53061.253846153901</c:v>
                </c:pt>
                <c:pt idx="889">
                  <c:v>53061.253846153901</c:v>
                </c:pt>
                <c:pt idx="890">
                  <c:v>49693.092307692299</c:v>
                </c:pt>
                <c:pt idx="891">
                  <c:v>49693.092307692299</c:v>
                </c:pt>
                <c:pt idx="892">
                  <c:v>49693.092307692299</c:v>
                </c:pt>
                <c:pt idx="893">
                  <c:v>49693.092307692299</c:v>
                </c:pt>
                <c:pt idx="894">
                  <c:v>49693.092307692299</c:v>
                </c:pt>
                <c:pt idx="895">
                  <c:v>49693.092307692299</c:v>
                </c:pt>
                <c:pt idx="896">
                  <c:v>49693.092307692299</c:v>
                </c:pt>
                <c:pt idx="897">
                  <c:v>49693.092307692299</c:v>
                </c:pt>
                <c:pt idx="898">
                  <c:v>49693.092307692299</c:v>
                </c:pt>
                <c:pt idx="899">
                  <c:v>49693.092307692299</c:v>
                </c:pt>
                <c:pt idx="900">
                  <c:v>48284.153846153902</c:v>
                </c:pt>
                <c:pt idx="901">
                  <c:v>48284.153846153902</c:v>
                </c:pt>
                <c:pt idx="902">
                  <c:v>48284.153846153902</c:v>
                </c:pt>
                <c:pt idx="903">
                  <c:v>48284.153846153902</c:v>
                </c:pt>
                <c:pt idx="904">
                  <c:v>48284.153846153902</c:v>
                </c:pt>
                <c:pt idx="905">
                  <c:v>48284.153846153902</c:v>
                </c:pt>
                <c:pt idx="906">
                  <c:v>48284.153846153902</c:v>
                </c:pt>
                <c:pt idx="907">
                  <c:v>48284.153846153902</c:v>
                </c:pt>
                <c:pt idx="908">
                  <c:v>48284.153846153902</c:v>
                </c:pt>
                <c:pt idx="909">
                  <c:v>48284.153846153902</c:v>
                </c:pt>
                <c:pt idx="910">
                  <c:v>49038.661538461602</c:v>
                </c:pt>
                <c:pt idx="911">
                  <c:v>49038.661538461602</c:v>
                </c:pt>
                <c:pt idx="912">
                  <c:v>49038.661538461602</c:v>
                </c:pt>
                <c:pt idx="913">
                  <c:v>49038.661538461602</c:v>
                </c:pt>
                <c:pt idx="914">
                  <c:v>49038.661538461602</c:v>
                </c:pt>
                <c:pt idx="915">
                  <c:v>49038.661538461602</c:v>
                </c:pt>
                <c:pt idx="916">
                  <c:v>49038.661538461602</c:v>
                </c:pt>
                <c:pt idx="917">
                  <c:v>49038.661538461602</c:v>
                </c:pt>
                <c:pt idx="918">
                  <c:v>49038.661538461602</c:v>
                </c:pt>
                <c:pt idx="919">
                  <c:v>49038.661538461602</c:v>
                </c:pt>
                <c:pt idx="920">
                  <c:v>51660.976923076902</c:v>
                </c:pt>
                <c:pt idx="921">
                  <c:v>51660.976923076902</c:v>
                </c:pt>
                <c:pt idx="922">
                  <c:v>51660.976923076902</c:v>
                </c:pt>
                <c:pt idx="923">
                  <c:v>51660.976923076902</c:v>
                </c:pt>
                <c:pt idx="924">
                  <c:v>51660.976923076902</c:v>
                </c:pt>
                <c:pt idx="925">
                  <c:v>51660.976923076902</c:v>
                </c:pt>
                <c:pt idx="926">
                  <c:v>51660.976923076902</c:v>
                </c:pt>
                <c:pt idx="927">
                  <c:v>51660.976923076902</c:v>
                </c:pt>
                <c:pt idx="928">
                  <c:v>51660.976923076902</c:v>
                </c:pt>
                <c:pt idx="929">
                  <c:v>51660.976923076902</c:v>
                </c:pt>
                <c:pt idx="930">
                  <c:v>53687.092307692299</c:v>
                </c:pt>
                <c:pt idx="931">
                  <c:v>53687.092307692299</c:v>
                </c:pt>
                <c:pt idx="932">
                  <c:v>53687.092307692299</c:v>
                </c:pt>
                <c:pt idx="933">
                  <c:v>53687.092307692299</c:v>
                </c:pt>
                <c:pt idx="934">
                  <c:v>53687.092307692299</c:v>
                </c:pt>
                <c:pt idx="935">
                  <c:v>53687.092307692299</c:v>
                </c:pt>
                <c:pt idx="936">
                  <c:v>53687.092307692299</c:v>
                </c:pt>
                <c:pt idx="937">
                  <c:v>53687.092307692299</c:v>
                </c:pt>
                <c:pt idx="938">
                  <c:v>53687.092307692299</c:v>
                </c:pt>
                <c:pt idx="939">
                  <c:v>53687.092307692299</c:v>
                </c:pt>
                <c:pt idx="940">
                  <c:v>55449.4</c:v>
                </c:pt>
                <c:pt idx="941">
                  <c:v>55449.4</c:v>
                </c:pt>
                <c:pt idx="942">
                  <c:v>55449.4</c:v>
                </c:pt>
                <c:pt idx="943">
                  <c:v>55449.4</c:v>
                </c:pt>
                <c:pt idx="944">
                  <c:v>55449.4</c:v>
                </c:pt>
                <c:pt idx="945">
                  <c:v>55449.4</c:v>
                </c:pt>
                <c:pt idx="946">
                  <c:v>55449.4</c:v>
                </c:pt>
                <c:pt idx="947">
                  <c:v>55449.4</c:v>
                </c:pt>
                <c:pt idx="948">
                  <c:v>55449.4</c:v>
                </c:pt>
                <c:pt idx="949">
                  <c:v>55449.4</c:v>
                </c:pt>
                <c:pt idx="950">
                  <c:v>55813.392307692302</c:v>
                </c:pt>
                <c:pt idx="951">
                  <c:v>55813.392307692302</c:v>
                </c:pt>
                <c:pt idx="952">
                  <c:v>55813.392307692302</c:v>
                </c:pt>
                <c:pt idx="953">
                  <c:v>55813.392307692302</c:v>
                </c:pt>
                <c:pt idx="954">
                  <c:v>55813.392307692302</c:v>
                </c:pt>
                <c:pt idx="955">
                  <c:v>55813.392307692302</c:v>
                </c:pt>
                <c:pt idx="956">
                  <c:v>55813.392307692302</c:v>
                </c:pt>
                <c:pt idx="957">
                  <c:v>55813.392307692302</c:v>
                </c:pt>
                <c:pt idx="958">
                  <c:v>55813.392307692302</c:v>
                </c:pt>
                <c:pt idx="959">
                  <c:v>55813.392307692302</c:v>
                </c:pt>
                <c:pt idx="960">
                  <c:v>57371.8</c:v>
                </c:pt>
                <c:pt idx="961">
                  <c:v>57371.8</c:v>
                </c:pt>
                <c:pt idx="962">
                  <c:v>57371.8</c:v>
                </c:pt>
                <c:pt idx="963">
                  <c:v>57371.8</c:v>
                </c:pt>
                <c:pt idx="964">
                  <c:v>57371.8</c:v>
                </c:pt>
                <c:pt idx="965">
                  <c:v>57371.8</c:v>
                </c:pt>
                <c:pt idx="966">
                  <c:v>57371.8</c:v>
                </c:pt>
                <c:pt idx="967">
                  <c:v>57371.8</c:v>
                </c:pt>
                <c:pt idx="968">
                  <c:v>57371.8</c:v>
                </c:pt>
                <c:pt idx="969">
                  <c:v>57371.8</c:v>
                </c:pt>
                <c:pt idx="970">
                  <c:v>58987.269230769198</c:v>
                </c:pt>
                <c:pt idx="971">
                  <c:v>58987.269230769198</c:v>
                </c:pt>
                <c:pt idx="972">
                  <c:v>58987.269230769198</c:v>
                </c:pt>
                <c:pt idx="973">
                  <c:v>58987.269230769198</c:v>
                </c:pt>
                <c:pt idx="974">
                  <c:v>58987.269230769198</c:v>
                </c:pt>
                <c:pt idx="975">
                  <c:v>58987.269230769198</c:v>
                </c:pt>
                <c:pt idx="976">
                  <c:v>58987.269230769198</c:v>
                </c:pt>
                <c:pt idx="977">
                  <c:v>58987.269230769198</c:v>
                </c:pt>
                <c:pt idx="978">
                  <c:v>58987.269230769198</c:v>
                </c:pt>
                <c:pt idx="979">
                  <c:v>58987.269230769198</c:v>
                </c:pt>
                <c:pt idx="980">
                  <c:v>63452.246153846099</c:v>
                </c:pt>
                <c:pt idx="981">
                  <c:v>63452.246153846099</c:v>
                </c:pt>
                <c:pt idx="982">
                  <c:v>63452.246153846099</c:v>
                </c:pt>
                <c:pt idx="983">
                  <c:v>63452.246153846099</c:v>
                </c:pt>
                <c:pt idx="984">
                  <c:v>63452.246153846099</c:v>
                </c:pt>
                <c:pt idx="985">
                  <c:v>63452.246153846099</c:v>
                </c:pt>
                <c:pt idx="986">
                  <c:v>63452.246153846099</c:v>
                </c:pt>
                <c:pt idx="987">
                  <c:v>63452.246153846099</c:v>
                </c:pt>
                <c:pt idx="988">
                  <c:v>63452.246153846099</c:v>
                </c:pt>
                <c:pt idx="989">
                  <c:v>63452.246153846099</c:v>
                </c:pt>
                <c:pt idx="990">
                  <c:v>64624.461538461503</c:v>
                </c:pt>
                <c:pt idx="991">
                  <c:v>64624.461538461503</c:v>
                </c:pt>
                <c:pt idx="992">
                  <c:v>64624.461538461503</c:v>
                </c:pt>
                <c:pt idx="993">
                  <c:v>64624.461538461503</c:v>
                </c:pt>
                <c:pt idx="994">
                  <c:v>64624.461538461503</c:v>
                </c:pt>
                <c:pt idx="995">
                  <c:v>64624.461538461503</c:v>
                </c:pt>
                <c:pt idx="996">
                  <c:v>64624.461538461503</c:v>
                </c:pt>
                <c:pt idx="997">
                  <c:v>64624.461538461503</c:v>
                </c:pt>
                <c:pt idx="998">
                  <c:v>64624.461538461503</c:v>
                </c:pt>
                <c:pt idx="999">
                  <c:v>64624.461538461503</c:v>
                </c:pt>
                <c:pt idx="1000">
                  <c:v>67477.461538461503</c:v>
                </c:pt>
                <c:pt idx="1001">
                  <c:v>67477.461538461503</c:v>
                </c:pt>
                <c:pt idx="1002">
                  <c:v>67477.461538461503</c:v>
                </c:pt>
                <c:pt idx="1003">
                  <c:v>67477.461538461503</c:v>
                </c:pt>
                <c:pt idx="1004">
                  <c:v>67477.461538461503</c:v>
                </c:pt>
                <c:pt idx="1005">
                  <c:v>67477.461538461503</c:v>
                </c:pt>
                <c:pt idx="1006">
                  <c:v>67477.461538461503</c:v>
                </c:pt>
                <c:pt idx="1007">
                  <c:v>67477.461538461503</c:v>
                </c:pt>
                <c:pt idx="1008">
                  <c:v>67477.461538461503</c:v>
                </c:pt>
                <c:pt idx="1009">
                  <c:v>67477.461538461503</c:v>
                </c:pt>
                <c:pt idx="1010">
                  <c:v>67743.123076923104</c:v>
                </c:pt>
                <c:pt idx="1011">
                  <c:v>67743.123076923104</c:v>
                </c:pt>
                <c:pt idx="1012">
                  <c:v>67743.123076923104</c:v>
                </c:pt>
                <c:pt idx="1013">
                  <c:v>67743.123076923104</c:v>
                </c:pt>
                <c:pt idx="1014">
                  <c:v>67743.123076923104</c:v>
                </c:pt>
                <c:pt idx="1015">
                  <c:v>67743.123076923104</c:v>
                </c:pt>
                <c:pt idx="1016">
                  <c:v>67743.123076923104</c:v>
                </c:pt>
                <c:pt idx="1017">
                  <c:v>67743.123076923104</c:v>
                </c:pt>
                <c:pt idx="1018">
                  <c:v>67743.123076923104</c:v>
                </c:pt>
                <c:pt idx="1019">
                  <c:v>67743.123076923104</c:v>
                </c:pt>
                <c:pt idx="1020">
                  <c:v>70178.915384615393</c:v>
                </c:pt>
                <c:pt idx="1021">
                  <c:v>70178.915384615393</c:v>
                </c:pt>
                <c:pt idx="1022">
                  <c:v>70178.915384615393</c:v>
                </c:pt>
                <c:pt idx="1023">
                  <c:v>70178.915384615393</c:v>
                </c:pt>
                <c:pt idx="1024">
                  <c:v>70178.915384615393</c:v>
                </c:pt>
                <c:pt idx="1025">
                  <c:v>70178.915384615393</c:v>
                </c:pt>
                <c:pt idx="1026">
                  <c:v>70178.915384615393</c:v>
                </c:pt>
                <c:pt idx="1027">
                  <c:v>70178.915384615393</c:v>
                </c:pt>
                <c:pt idx="1028">
                  <c:v>70178.915384615393</c:v>
                </c:pt>
                <c:pt idx="1029">
                  <c:v>70178.915384615393</c:v>
                </c:pt>
                <c:pt idx="1030">
                  <c:v>70722.823076923101</c:v>
                </c:pt>
                <c:pt idx="1031">
                  <c:v>70722.823076923101</c:v>
                </c:pt>
                <c:pt idx="1032">
                  <c:v>70722.823076923101</c:v>
                </c:pt>
                <c:pt idx="1033">
                  <c:v>70722.823076923101</c:v>
                </c:pt>
                <c:pt idx="1034">
                  <c:v>70722.823076923101</c:v>
                </c:pt>
                <c:pt idx="1035">
                  <c:v>70722.823076923101</c:v>
                </c:pt>
                <c:pt idx="1036">
                  <c:v>70722.823076923101</c:v>
                </c:pt>
                <c:pt idx="1037">
                  <c:v>70722.823076923101</c:v>
                </c:pt>
                <c:pt idx="1038">
                  <c:v>70722.823076923101</c:v>
                </c:pt>
                <c:pt idx="1039">
                  <c:v>70722.823076923101</c:v>
                </c:pt>
                <c:pt idx="1040">
                  <c:v>69759.223076923096</c:v>
                </c:pt>
                <c:pt idx="1041">
                  <c:v>69759.223076923096</c:v>
                </c:pt>
                <c:pt idx="1042">
                  <c:v>69759.223076923096</c:v>
                </c:pt>
                <c:pt idx="1043">
                  <c:v>69759.223076923096</c:v>
                </c:pt>
                <c:pt idx="1044">
                  <c:v>69759.223076923096</c:v>
                </c:pt>
                <c:pt idx="1045">
                  <c:v>69759.223076923096</c:v>
                </c:pt>
                <c:pt idx="1046">
                  <c:v>69759.223076923096</c:v>
                </c:pt>
                <c:pt idx="1047">
                  <c:v>69759.223076923096</c:v>
                </c:pt>
                <c:pt idx="1048">
                  <c:v>69759.223076923096</c:v>
                </c:pt>
                <c:pt idx="1049">
                  <c:v>69759.223076923096</c:v>
                </c:pt>
                <c:pt idx="1050">
                  <c:v>68671.053846153794</c:v>
                </c:pt>
                <c:pt idx="1051">
                  <c:v>68671.053846153794</c:v>
                </c:pt>
                <c:pt idx="1052">
                  <c:v>68671.053846153794</c:v>
                </c:pt>
                <c:pt idx="1053">
                  <c:v>68671.053846153794</c:v>
                </c:pt>
                <c:pt idx="1054">
                  <c:v>68671.053846153794</c:v>
                </c:pt>
                <c:pt idx="1055">
                  <c:v>68671.053846153794</c:v>
                </c:pt>
                <c:pt idx="1056">
                  <c:v>68671.053846153794</c:v>
                </c:pt>
                <c:pt idx="1057">
                  <c:v>68671.053846153794</c:v>
                </c:pt>
                <c:pt idx="1058">
                  <c:v>68671.053846153794</c:v>
                </c:pt>
                <c:pt idx="1059">
                  <c:v>68671.053846153794</c:v>
                </c:pt>
                <c:pt idx="1060">
                  <c:v>67614.915384615393</c:v>
                </c:pt>
                <c:pt idx="1061">
                  <c:v>67614.915384615393</c:v>
                </c:pt>
                <c:pt idx="1062">
                  <c:v>67614.915384615393</c:v>
                </c:pt>
                <c:pt idx="1063">
                  <c:v>67614.915384615393</c:v>
                </c:pt>
                <c:pt idx="1064">
                  <c:v>67614.915384615393</c:v>
                </c:pt>
                <c:pt idx="1065">
                  <c:v>67614.915384615393</c:v>
                </c:pt>
                <c:pt idx="1066">
                  <c:v>67614.915384615393</c:v>
                </c:pt>
                <c:pt idx="1067">
                  <c:v>67614.915384615393</c:v>
                </c:pt>
                <c:pt idx="1068">
                  <c:v>67614.915384615393</c:v>
                </c:pt>
                <c:pt idx="1069">
                  <c:v>67614.915384615393</c:v>
                </c:pt>
                <c:pt idx="1070">
                  <c:v>66246.115384615405</c:v>
                </c:pt>
                <c:pt idx="1071">
                  <c:v>66246.115384615405</c:v>
                </c:pt>
                <c:pt idx="1072">
                  <c:v>66246.115384615405</c:v>
                </c:pt>
                <c:pt idx="1073">
                  <c:v>66246.115384615405</c:v>
                </c:pt>
                <c:pt idx="1074">
                  <c:v>66246.115384615405</c:v>
                </c:pt>
                <c:pt idx="1075">
                  <c:v>66246.115384615405</c:v>
                </c:pt>
                <c:pt idx="1076">
                  <c:v>66246.115384615405</c:v>
                </c:pt>
                <c:pt idx="1077">
                  <c:v>66246.115384615405</c:v>
                </c:pt>
                <c:pt idx="1078">
                  <c:v>66246.115384615405</c:v>
                </c:pt>
                <c:pt idx="1079">
                  <c:v>66246.115384615405</c:v>
                </c:pt>
                <c:pt idx="1080">
                  <c:v>65312.4153846154</c:v>
                </c:pt>
                <c:pt idx="1081">
                  <c:v>65312.4153846154</c:v>
                </c:pt>
                <c:pt idx="1082">
                  <c:v>65312.4153846154</c:v>
                </c:pt>
                <c:pt idx="1083">
                  <c:v>65312.4153846154</c:v>
                </c:pt>
                <c:pt idx="1084">
                  <c:v>65312.4153846154</c:v>
                </c:pt>
                <c:pt idx="1085">
                  <c:v>65312.4153846154</c:v>
                </c:pt>
                <c:pt idx="1086">
                  <c:v>65312.4153846154</c:v>
                </c:pt>
                <c:pt idx="1087">
                  <c:v>65312.4153846154</c:v>
                </c:pt>
                <c:pt idx="1088">
                  <c:v>65312.4153846154</c:v>
                </c:pt>
                <c:pt idx="1089">
                  <c:v>65312.4153846154</c:v>
                </c:pt>
                <c:pt idx="1090">
                  <c:v>63818.892307692302</c:v>
                </c:pt>
                <c:pt idx="1091">
                  <c:v>63818.892307692302</c:v>
                </c:pt>
                <c:pt idx="1092">
                  <c:v>63818.892307692302</c:v>
                </c:pt>
                <c:pt idx="1093">
                  <c:v>63818.892307692302</c:v>
                </c:pt>
                <c:pt idx="1094">
                  <c:v>63818.892307692302</c:v>
                </c:pt>
                <c:pt idx="1095">
                  <c:v>63818.892307692302</c:v>
                </c:pt>
                <c:pt idx="1096">
                  <c:v>63818.892307692302</c:v>
                </c:pt>
                <c:pt idx="1097">
                  <c:v>63818.892307692302</c:v>
                </c:pt>
                <c:pt idx="1098">
                  <c:v>63818.892307692302</c:v>
                </c:pt>
                <c:pt idx="1099">
                  <c:v>63818.892307692302</c:v>
                </c:pt>
                <c:pt idx="1100">
                  <c:v>62158.853846153797</c:v>
                </c:pt>
                <c:pt idx="1101">
                  <c:v>62158.853846153797</c:v>
                </c:pt>
                <c:pt idx="1102">
                  <c:v>62158.853846153797</c:v>
                </c:pt>
                <c:pt idx="1103">
                  <c:v>62158.853846153797</c:v>
                </c:pt>
                <c:pt idx="1104">
                  <c:v>62158.853846153797</c:v>
                </c:pt>
                <c:pt idx="1105">
                  <c:v>62158.853846153797</c:v>
                </c:pt>
                <c:pt idx="1106">
                  <c:v>62158.853846153797</c:v>
                </c:pt>
                <c:pt idx="1107">
                  <c:v>62158.853846153797</c:v>
                </c:pt>
                <c:pt idx="1108">
                  <c:v>62158.853846153797</c:v>
                </c:pt>
                <c:pt idx="1109">
                  <c:v>62158.853846153797</c:v>
                </c:pt>
                <c:pt idx="1110">
                  <c:v>59185.1</c:v>
                </c:pt>
                <c:pt idx="1111">
                  <c:v>59185.1</c:v>
                </c:pt>
                <c:pt idx="1112">
                  <c:v>59185.1</c:v>
                </c:pt>
                <c:pt idx="1113">
                  <c:v>59185.1</c:v>
                </c:pt>
                <c:pt idx="1114">
                  <c:v>59185.1</c:v>
                </c:pt>
                <c:pt idx="1115">
                  <c:v>59185.1</c:v>
                </c:pt>
                <c:pt idx="1116">
                  <c:v>59185.1</c:v>
                </c:pt>
                <c:pt idx="1117">
                  <c:v>59185.1</c:v>
                </c:pt>
                <c:pt idx="1118">
                  <c:v>59185.1</c:v>
                </c:pt>
                <c:pt idx="1119">
                  <c:v>59185.1</c:v>
                </c:pt>
                <c:pt idx="1120">
                  <c:v>57756.046153846102</c:v>
                </c:pt>
                <c:pt idx="1121">
                  <c:v>57756.046153846102</c:v>
                </c:pt>
                <c:pt idx="1122">
                  <c:v>57756.046153846102</c:v>
                </c:pt>
                <c:pt idx="1123">
                  <c:v>57756.046153846102</c:v>
                </c:pt>
                <c:pt idx="1124">
                  <c:v>57756.046153846102</c:v>
                </c:pt>
                <c:pt idx="1125">
                  <c:v>57756.046153846102</c:v>
                </c:pt>
                <c:pt idx="1126">
                  <c:v>57756.046153846102</c:v>
                </c:pt>
                <c:pt idx="1127">
                  <c:v>57756.046153846102</c:v>
                </c:pt>
                <c:pt idx="1128">
                  <c:v>57756.046153846102</c:v>
                </c:pt>
                <c:pt idx="1129">
                  <c:v>57756.046153846102</c:v>
                </c:pt>
                <c:pt idx="1130">
                  <c:v>54176.561538461501</c:v>
                </c:pt>
                <c:pt idx="1131">
                  <c:v>54176.561538461501</c:v>
                </c:pt>
                <c:pt idx="1132">
                  <c:v>54176.561538461501</c:v>
                </c:pt>
                <c:pt idx="1133">
                  <c:v>54176.561538461501</c:v>
                </c:pt>
                <c:pt idx="1134">
                  <c:v>54176.561538461501</c:v>
                </c:pt>
                <c:pt idx="1135">
                  <c:v>54176.561538461501</c:v>
                </c:pt>
                <c:pt idx="1136">
                  <c:v>54176.561538461501</c:v>
                </c:pt>
                <c:pt idx="1137">
                  <c:v>54176.561538461501</c:v>
                </c:pt>
                <c:pt idx="1138">
                  <c:v>54176.561538461501</c:v>
                </c:pt>
                <c:pt idx="1139">
                  <c:v>54176.561538461501</c:v>
                </c:pt>
                <c:pt idx="1140">
                  <c:v>52963.761538461498</c:v>
                </c:pt>
                <c:pt idx="1141">
                  <c:v>52963.761538461498</c:v>
                </c:pt>
                <c:pt idx="1142">
                  <c:v>52963.761538461498</c:v>
                </c:pt>
                <c:pt idx="1143">
                  <c:v>52963.761538461498</c:v>
                </c:pt>
                <c:pt idx="1144">
                  <c:v>52963.761538461498</c:v>
                </c:pt>
                <c:pt idx="1145">
                  <c:v>52963.761538461498</c:v>
                </c:pt>
                <c:pt idx="1146">
                  <c:v>52963.761538461498</c:v>
                </c:pt>
                <c:pt idx="1147">
                  <c:v>52963.761538461498</c:v>
                </c:pt>
                <c:pt idx="1148">
                  <c:v>52963.761538461498</c:v>
                </c:pt>
                <c:pt idx="1149">
                  <c:v>52963.761538461498</c:v>
                </c:pt>
                <c:pt idx="1150">
                  <c:v>51267.007692307699</c:v>
                </c:pt>
                <c:pt idx="1151">
                  <c:v>51267.007692307699</c:v>
                </c:pt>
                <c:pt idx="1152">
                  <c:v>51267.007692307699</c:v>
                </c:pt>
                <c:pt idx="1153">
                  <c:v>51267.007692307699</c:v>
                </c:pt>
                <c:pt idx="1154">
                  <c:v>51267.007692307699</c:v>
                </c:pt>
                <c:pt idx="1155">
                  <c:v>51267.007692307699</c:v>
                </c:pt>
                <c:pt idx="1156">
                  <c:v>51267.007692307699</c:v>
                </c:pt>
                <c:pt idx="1157">
                  <c:v>51267.007692307699</c:v>
                </c:pt>
                <c:pt idx="1158">
                  <c:v>51267.007692307699</c:v>
                </c:pt>
                <c:pt idx="1159">
                  <c:v>51267.007692307699</c:v>
                </c:pt>
                <c:pt idx="1160">
                  <c:v>49832.9</c:v>
                </c:pt>
                <c:pt idx="1161">
                  <c:v>49832.9</c:v>
                </c:pt>
                <c:pt idx="1162">
                  <c:v>49832.9</c:v>
                </c:pt>
                <c:pt idx="1163">
                  <c:v>49832.9</c:v>
                </c:pt>
                <c:pt idx="1164">
                  <c:v>49832.9</c:v>
                </c:pt>
                <c:pt idx="1165">
                  <c:v>49832.9</c:v>
                </c:pt>
                <c:pt idx="1166">
                  <c:v>49832.9</c:v>
                </c:pt>
                <c:pt idx="1167">
                  <c:v>49832.9</c:v>
                </c:pt>
                <c:pt idx="1168">
                  <c:v>49832.9</c:v>
                </c:pt>
                <c:pt idx="1169">
                  <c:v>49832.9</c:v>
                </c:pt>
                <c:pt idx="1170">
                  <c:v>48387.153846153902</c:v>
                </c:pt>
                <c:pt idx="1171">
                  <c:v>48387.153846153902</c:v>
                </c:pt>
                <c:pt idx="1172">
                  <c:v>48387.153846153902</c:v>
                </c:pt>
                <c:pt idx="1173">
                  <c:v>48387.153846153902</c:v>
                </c:pt>
                <c:pt idx="1174">
                  <c:v>48387.153846153902</c:v>
                </c:pt>
                <c:pt idx="1175">
                  <c:v>48387.153846153902</c:v>
                </c:pt>
                <c:pt idx="1176">
                  <c:v>48387.153846153902</c:v>
                </c:pt>
                <c:pt idx="1177">
                  <c:v>48387.153846153902</c:v>
                </c:pt>
                <c:pt idx="1178">
                  <c:v>48387.153846153902</c:v>
                </c:pt>
                <c:pt idx="1179">
                  <c:v>48387.153846153902</c:v>
                </c:pt>
                <c:pt idx="1180">
                  <c:v>47301.5769230769</c:v>
                </c:pt>
                <c:pt idx="1181">
                  <c:v>47301.5769230769</c:v>
                </c:pt>
                <c:pt idx="1182">
                  <c:v>47301.5769230769</c:v>
                </c:pt>
                <c:pt idx="1183">
                  <c:v>47301.5769230769</c:v>
                </c:pt>
                <c:pt idx="1184">
                  <c:v>47301.5769230769</c:v>
                </c:pt>
                <c:pt idx="1185">
                  <c:v>47301.5769230769</c:v>
                </c:pt>
                <c:pt idx="1186">
                  <c:v>47301.5769230769</c:v>
                </c:pt>
                <c:pt idx="1187">
                  <c:v>47301.5769230769</c:v>
                </c:pt>
                <c:pt idx="1188">
                  <c:v>47301.5769230769</c:v>
                </c:pt>
                <c:pt idx="1189">
                  <c:v>47301.5769230769</c:v>
                </c:pt>
                <c:pt idx="1190">
                  <c:v>45887.407692307701</c:v>
                </c:pt>
                <c:pt idx="1191">
                  <c:v>45887.407692307701</c:v>
                </c:pt>
                <c:pt idx="1192">
                  <c:v>45887.407692307701</c:v>
                </c:pt>
                <c:pt idx="1193">
                  <c:v>45887.407692307701</c:v>
                </c:pt>
                <c:pt idx="1194">
                  <c:v>45887.407692307701</c:v>
                </c:pt>
                <c:pt idx="1195">
                  <c:v>45887.407692307701</c:v>
                </c:pt>
                <c:pt idx="1196">
                  <c:v>45887.407692307701</c:v>
                </c:pt>
                <c:pt idx="1197">
                  <c:v>45887.407692307701</c:v>
                </c:pt>
                <c:pt idx="1198">
                  <c:v>45887.407692307701</c:v>
                </c:pt>
                <c:pt idx="1199">
                  <c:v>45887.407692307701</c:v>
                </c:pt>
                <c:pt idx="1200">
                  <c:v>44736.130769230796</c:v>
                </c:pt>
                <c:pt idx="1201">
                  <c:v>44736.130769230796</c:v>
                </c:pt>
                <c:pt idx="1202">
                  <c:v>44736.130769230796</c:v>
                </c:pt>
                <c:pt idx="1203">
                  <c:v>44736.130769230796</c:v>
                </c:pt>
                <c:pt idx="1204">
                  <c:v>44736.130769230796</c:v>
                </c:pt>
                <c:pt idx="1205">
                  <c:v>44736.130769230796</c:v>
                </c:pt>
                <c:pt idx="1206">
                  <c:v>44736.130769230796</c:v>
                </c:pt>
                <c:pt idx="1207">
                  <c:v>44736.130769230796</c:v>
                </c:pt>
                <c:pt idx="1208">
                  <c:v>44736.130769230796</c:v>
                </c:pt>
                <c:pt idx="1209">
                  <c:v>44736.130769230796</c:v>
                </c:pt>
                <c:pt idx="1210">
                  <c:v>43466.307692307702</c:v>
                </c:pt>
                <c:pt idx="1211">
                  <c:v>43466.307692307702</c:v>
                </c:pt>
                <c:pt idx="1212">
                  <c:v>43466.307692307702</c:v>
                </c:pt>
                <c:pt idx="1213">
                  <c:v>43466.307692307702</c:v>
                </c:pt>
                <c:pt idx="1214">
                  <c:v>43466.307692307702</c:v>
                </c:pt>
                <c:pt idx="1215">
                  <c:v>43466.307692307702</c:v>
                </c:pt>
                <c:pt idx="1216">
                  <c:v>43466.307692307702</c:v>
                </c:pt>
                <c:pt idx="1217">
                  <c:v>43466.307692307702</c:v>
                </c:pt>
                <c:pt idx="1218">
                  <c:v>43466.307692307702</c:v>
                </c:pt>
                <c:pt idx="1219">
                  <c:v>43466.307692307702</c:v>
                </c:pt>
                <c:pt idx="1220">
                  <c:v>42284.238461538502</c:v>
                </c:pt>
                <c:pt idx="1221">
                  <c:v>42284.238461538502</c:v>
                </c:pt>
                <c:pt idx="1222">
                  <c:v>42284.238461538502</c:v>
                </c:pt>
                <c:pt idx="1223">
                  <c:v>42284.238461538502</c:v>
                </c:pt>
                <c:pt idx="1224">
                  <c:v>42284.238461538502</c:v>
                </c:pt>
                <c:pt idx="1225">
                  <c:v>42284.238461538502</c:v>
                </c:pt>
                <c:pt idx="1226">
                  <c:v>42284.238461538502</c:v>
                </c:pt>
                <c:pt idx="1227">
                  <c:v>42284.238461538502</c:v>
                </c:pt>
                <c:pt idx="1228">
                  <c:v>42284.238461538502</c:v>
                </c:pt>
                <c:pt idx="1229">
                  <c:v>42284.238461538502</c:v>
                </c:pt>
                <c:pt idx="1230">
                  <c:v>40998.569230769201</c:v>
                </c:pt>
                <c:pt idx="1231">
                  <c:v>40998.569230769201</c:v>
                </c:pt>
                <c:pt idx="1232">
                  <c:v>40998.569230769201</c:v>
                </c:pt>
                <c:pt idx="1233">
                  <c:v>40998.569230769201</c:v>
                </c:pt>
                <c:pt idx="1234">
                  <c:v>40998.569230769201</c:v>
                </c:pt>
                <c:pt idx="1235">
                  <c:v>40998.569230769201</c:v>
                </c:pt>
                <c:pt idx="1236">
                  <c:v>40998.569230769201</c:v>
                </c:pt>
                <c:pt idx="1237">
                  <c:v>40998.569230769201</c:v>
                </c:pt>
                <c:pt idx="1238">
                  <c:v>40998.569230769201</c:v>
                </c:pt>
                <c:pt idx="1239">
                  <c:v>40998.569230769201</c:v>
                </c:pt>
                <c:pt idx="1240">
                  <c:v>38535.453846153803</c:v>
                </c:pt>
                <c:pt idx="1241">
                  <c:v>38535.453846153803</c:v>
                </c:pt>
                <c:pt idx="1242">
                  <c:v>38535.453846153803</c:v>
                </c:pt>
                <c:pt idx="1243">
                  <c:v>38535.453846153803</c:v>
                </c:pt>
                <c:pt idx="1244">
                  <c:v>38535.453846153803</c:v>
                </c:pt>
                <c:pt idx="1245">
                  <c:v>38535.453846153803</c:v>
                </c:pt>
                <c:pt idx="1246">
                  <c:v>38535.453846153803</c:v>
                </c:pt>
                <c:pt idx="1247">
                  <c:v>38535.453846153803</c:v>
                </c:pt>
                <c:pt idx="1248">
                  <c:v>38535.453846153803</c:v>
                </c:pt>
                <c:pt idx="1249">
                  <c:v>38535.453846153803</c:v>
                </c:pt>
                <c:pt idx="1250">
                  <c:v>37276.630769230796</c:v>
                </c:pt>
                <c:pt idx="1251">
                  <c:v>37276.630769230796</c:v>
                </c:pt>
                <c:pt idx="1252">
                  <c:v>37276.630769230796</c:v>
                </c:pt>
                <c:pt idx="1253">
                  <c:v>37276.630769230796</c:v>
                </c:pt>
                <c:pt idx="1254">
                  <c:v>37276.630769230796</c:v>
                </c:pt>
                <c:pt idx="1255">
                  <c:v>37276.630769230796</c:v>
                </c:pt>
                <c:pt idx="1256">
                  <c:v>37276.630769230796</c:v>
                </c:pt>
                <c:pt idx="1257">
                  <c:v>37276.630769230796</c:v>
                </c:pt>
                <c:pt idx="1258">
                  <c:v>37276.630769230796</c:v>
                </c:pt>
                <c:pt idx="1259">
                  <c:v>37276.630769230796</c:v>
                </c:pt>
                <c:pt idx="1260">
                  <c:v>34414.6</c:v>
                </c:pt>
                <c:pt idx="1261">
                  <c:v>34414.6</c:v>
                </c:pt>
                <c:pt idx="1262">
                  <c:v>34414.6</c:v>
                </c:pt>
                <c:pt idx="1263">
                  <c:v>34414.6</c:v>
                </c:pt>
                <c:pt idx="1264">
                  <c:v>34414.6</c:v>
                </c:pt>
                <c:pt idx="1265">
                  <c:v>34414.6</c:v>
                </c:pt>
                <c:pt idx="1266">
                  <c:v>34414.6</c:v>
                </c:pt>
                <c:pt idx="1267">
                  <c:v>34414.6</c:v>
                </c:pt>
                <c:pt idx="1268">
                  <c:v>34414.6</c:v>
                </c:pt>
                <c:pt idx="1269">
                  <c:v>34414.6</c:v>
                </c:pt>
                <c:pt idx="1270">
                  <c:v>33488</c:v>
                </c:pt>
                <c:pt idx="1271">
                  <c:v>33488</c:v>
                </c:pt>
                <c:pt idx="1272">
                  <c:v>33488</c:v>
                </c:pt>
                <c:pt idx="1273">
                  <c:v>33488</c:v>
                </c:pt>
                <c:pt idx="1274">
                  <c:v>33488</c:v>
                </c:pt>
                <c:pt idx="1275">
                  <c:v>33488</c:v>
                </c:pt>
                <c:pt idx="1276">
                  <c:v>33488</c:v>
                </c:pt>
                <c:pt idx="1277">
                  <c:v>33488</c:v>
                </c:pt>
                <c:pt idx="1278">
                  <c:v>33488</c:v>
                </c:pt>
                <c:pt idx="1279">
                  <c:v>33488</c:v>
                </c:pt>
                <c:pt idx="1280">
                  <c:v>32039.338461538398</c:v>
                </c:pt>
                <c:pt idx="1281">
                  <c:v>32039.338461538398</c:v>
                </c:pt>
                <c:pt idx="1282">
                  <c:v>32039.338461538398</c:v>
                </c:pt>
                <c:pt idx="1283">
                  <c:v>32039.338461538398</c:v>
                </c:pt>
                <c:pt idx="1284">
                  <c:v>32039.338461538398</c:v>
                </c:pt>
                <c:pt idx="1285">
                  <c:v>32039.338461538398</c:v>
                </c:pt>
                <c:pt idx="1286">
                  <c:v>32039.338461538398</c:v>
                </c:pt>
                <c:pt idx="1287">
                  <c:v>32039.338461538398</c:v>
                </c:pt>
                <c:pt idx="1288">
                  <c:v>32039.338461538398</c:v>
                </c:pt>
                <c:pt idx="1289">
                  <c:v>32039.338461538398</c:v>
                </c:pt>
                <c:pt idx="1290">
                  <c:v>30903.723076923099</c:v>
                </c:pt>
                <c:pt idx="1291">
                  <c:v>30903.723076923099</c:v>
                </c:pt>
                <c:pt idx="1292">
                  <c:v>30903.723076923099</c:v>
                </c:pt>
                <c:pt idx="1293">
                  <c:v>30903.723076923099</c:v>
                </c:pt>
                <c:pt idx="1294">
                  <c:v>30903.723076923099</c:v>
                </c:pt>
                <c:pt idx="1295">
                  <c:v>30903.723076923099</c:v>
                </c:pt>
                <c:pt idx="1296">
                  <c:v>30903.723076923099</c:v>
                </c:pt>
                <c:pt idx="1297">
                  <c:v>30903.723076923099</c:v>
                </c:pt>
                <c:pt idx="1298">
                  <c:v>30903.723076923099</c:v>
                </c:pt>
                <c:pt idx="1299">
                  <c:v>30903.723076923099</c:v>
                </c:pt>
                <c:pt idx="1300">
                  <c:v>29876.015384615399</c:v>
                </c:pt>
                <c:pt idx="1301">
                  <c:v>29876.015384615399</c:v>
                </c:pt>
                <c:pt idx="1302">
                  <c:v>29876.015384615399</c:v>
                </c:pt>
                <c:pt idx="1303">
                  <c:v>29876.015384615399</c:v>
                </c:pt>
                <c:pt idx="1304">
                  <c:v>29876.015384615399</c:v>
                </c:pt>
                <c:pt idx="1305">
                  <c:v>29876.015384615399</c:v>
                </c:pt>
                <c:pt idx="1306">
                  <c:v>29876.015384615399</c:v>
                </c:pt>
                <c:pt idx="1307">
                  <c:v>29876.015384615399</c:v>
                </c:pt>
                <c:pt idx="1308">
                  <c:v>29876.015384615399</c:v>
                </c:pt>
                <c:pt idx="1309">
                  <c:v>29876.015384615399</c:v>
                </c:pt>
                <c:pt idx="1310">
                  <c:v>29127.4153846154</c:v>
                </c:pt>
                <c:pt idx="1311">
                  <c:v>29127.4153846154</c:v>
                </c:pt>
                <c:pt idx="1312">
                  <c:v>29127.4153846154</c:v>
                </c:pt>
                <c:pt idx="1313">
                  <c:v>29127.4153846154</c:v>
                </c:pt>
                <c:pt idx="1314">
                  <c:v>29127.4153846154</c:v>
                </c:pt>
                <c:pt idx="1315">
                  <c:v>29127.4153846154</c:v>
                </c:pt>
                <c:pt idx="1316">
                  <c:v>29127.4153846154</c:v>
                </c:pt>
                <c:pt idx="1317">
                  <c:v>29127.4153846154</c:v>
                </c:pt>
                <c:pt idx="1318">
                  <c:v>29127.4153846154</c:v>
                </c:pt>
                <c:pt idx="1319">
                  <c:v>29127.4153846154</c:v>
                </c:pt>
                <c:pt idx="1320">
                  <c:v>28150.9153846154</c:v>
                </c:pt>
                <c:pt idx="1321">
                  <c:v>28150.9153846154</c:v>
                </c:pt>
                <c:pt idx="1322">
                  <c:v>28150.9153846154</c:v>
                </c:pt>
                <c:pt idx="1323">
                  <c:v>28150.9153846154</c:v>
                </c:pt>
                <c:pt idx="1324">
                  <c:v>28150.9153846154</c:v>
                </c:pt>
                <c:pt idx="1325">
                  <c:v>28150.9153846154</c:v>
                </c:pt>
                <c:pt idx="1326">
                  <c:v>28150.9153846154</c:v>
                </c:pt>
                <c:pt idx="1327">
                  <c:v>28150.9153846154</c:v>
                </c:pt>
                <c:pt idx="1328">
                  <c:v>28150.9153846154</c:v>
                </c:pt>
                <c:pt idx="1329">
                  <c:v>28150.9153846154</c:v>
                </c:pt>
                <c:pt idx="1330">
                  <c:v>27344.730769230799</c:v>
                </c:pt>
                <c:pt idx="1331">
                  <c:v>27344.730769230799</c:v>
                </c:pt>
                <c:pt idx="1332">
                  <c:v>27344.730769230799</c:v>
                </c:pt>
                <c:pt idx="1333">
                  <c:v>27344.730769230799</c:v>
                </c:pt>
                <c:pt idx="1334">
                  <c:v>27344.730769230799</c:v>
                </c:pt>
                <c:pt idx="1335">
                  <c:v>27344.730769230799</c:v>
                </c:pt>
                <c:pt idx="1336">
                  <c:v>27344.730769230799</c:v>
                </c:pt>
                <c:pt idx="1337">
                  <c:v>27344.730769230799</c:v>
                </c:pt>
                <c:pt idx="1338">
                  <c:v>27344.730769230799</c:v>
                </c:pt>
                <c:pt idx="1339">
                  <c:v>27344.730769230799</c:v>
                </c:pt>
                <c:pt idx="1340">
                  <c:v>26527.8384615385</c:v>
                </c:pt>
                <c:pt idx="1341">
                  <c:v>26527.8384615385</c:v>
                </c:pt>
                <c:pt idx="1342">
                  <c:v>26527.8384615385</c:v>
                </c:pt>
                <c:pt idx="1343">
                  <c:v>26527.8384615385</c:v>
                </c:pt>
                <c:pt idx="1344">
                  <c:v>26527.8384615385</c:v>
                </c:pt>
                <c:pt idx="1345">
                  <c:v>26527.8384615385</c:v>
                </c:pt>
                <c:pt idx="1346">
                  <c:v>26527.8384615385</c:v>
                </c:pt>
                <c:pt idx="1347">
                  <c:v>26527.8384615385</c:v>
                </c:pt>
                <c:pt idx="1348">
                  <c:v>26527.8384615385</c:v>
                </c:pt>
                <c:pt idx="1349">
                  <c:v>26527.8384615385</c:v>
                </c:pt>
                <c:pt idx="1350">
                  <c:v>25789.607692307702</c:v>
                </c:pt>
                <c:pt idx="1351">
                  <c:v>25789.607692307702</c:v>
                </c:pt>
                <c:pt idx="1352">
                  <c:v>25789.607692307702</c:v>
                </c:pt>
                <c:pt idx="1353">
                  <c:v>25789.607692307702</c:v>
                </c:pt>
                <c:pt idx="1354">
                  <c:v>25789.607692307702</c:v>
                </c:pt>
                <c:pt idx="1355">
                  <c:v>25789.607692307702</c:v>
                </c:pt>
                <c:pt idx="1356">
                  <c:v>25789.607692307702</c:v>
                </c:pt>
                <c:pt idx="1357">
                  <c:v>25789.607692307702</c:v>
                </c:pt>
                <c:pt idx="1358">
                  <c:v>25789.607692307702</c:v>
                </c:pt>
                <c:pt idx="1359">
                  <c:v>25789.607692307702</c:v>
                </c:pt>
                <c:pt idx="1360">
                  <c:v>24961.884615384599</c:v>
                </c:pt>
                <c:pt idx="1361">
                  <c:v>24961.884615384599</c:v>
                </c:pt>
                <c:pt idx="1362">
                  <c:v>24961.884615384599</c:v>
                </c:pt>
                <c:pt idx="1363">
                  <c:v>24961.884615384599</c:v>
                </c:pt>
                <c:pt idx="1364">
                  <c:v>24961.884615384599</c:v>
                </c:pt>
                <c:pt idx="1365">
                  <c:v>24961.884615384599</c:v>
                </c:pt>
                <c:pt idx="1366">
                  <c:v>24961.884615384599</c:v>
                </c:pt>
                <c:pt idx="1367">
                  <c:v>24961.884615384599</c:v>
                </c:pt>
                <c:pt idx="1368">
                  <c:v>24961.884615384599</c:v>
                </c:pt>
                <c:pt idx="1369">
                  <c:v>24961.884615384599</c:v>
                </c:pt>
                <c:pt idx="1370">
                  <c:v>23357.446153846198</c:v>
                </c:pt>
                <c:pt idx="1371">
                  <c:v>23357.446153846198</c:v>
                </c:pt>
                <c:pt idx="1372">
                  <c:v>23357.446153846198</c:v>
                </c:pt>
                <c:pt idx="1373">
                  <c:v>23357.446153846198</c:v>
                </c:pt>
                <c:pt idx="1374">
                  <c:v>23357.446153846198</c:v>
                </c:pt>
                <c:pt idx="1375">
                  <c:v>23357.446153846198</c:v>
                </c:pt>
                <c:pt idx="1376">
                  <c:v>23357.446153846198</c:v>
                </c:pt>
                <c:pt idx="1377">
                  <c:v>23357.446153846198</c:v>
                </c:pt>
                <c:pt idx="1378">
                  <c:v>23357.446153846198</c:v>
                </c:pt>
                <c:pt idx="1379">
                  <c:v>23357.446153846198</c:v>
                </c:pt>
                <c:pt idx="1380">
                  <c:v>22549.092307692299</c:v>
                </c:pt>
                <c:pt idx="1381">
                  <c:v>22549.092307692299</c:v>
                </c:pt>
                <c:pt idx="1382">
                  <c:v>22549.092307692299</c:v>
                </c:pt>
                <c:pt idx="1383">
                  <c:v>22549.092307692299</c:v>
                </c:pt>
                <c:pt idx="1384">
                  <c:v>22549.092307692299</c:v>
                </c:pt>
                <c:pt idx="1385">
                  <c:v>22549.092307692299</c:v>
                </c:pt>
                <c:pt idx="1386">
                  <c:v>22549.092307692299</c:v>
                </c:pt>
                <c:pt idx="1387">
                  <c:v>22549.092307692299</c:v>
                </c:pt>
                <c:pt idx="1388">
                  <c:v>22549.092307692299</c:v>
                </c:pt>
                <c:pt idx="1389">
                  <c:v>22549.092307692299</c:v>
                </c:pt>
                <c:pt idx="1390">
                  <c:v>20768.430769230799</c:v>
                </c:pt>
                <c:pt idx="1391">
                  <c:v>20768.430769230799</c:v>
                </c:pt>
                <c:pt idx="1392">
                  <c:v>20768.430769230799</c:v>
                </c:pt>
                <c:pt idx="1393">
                  <c:v>20768.430769230799</c:v>
                </c:pt>
                <c:pt idx="1394">
                  <c:v>20768.430769230799</c:v>
                </c:pt>
                <c:pt idx="1395">
                  <c:v>20768.430769230799</c:v>
                </c:pt>
                <c:pt idx="1396">
                  <c:v>20768.430769230799</c:v>
                </c:pt>
                <c:pt idx="1397">
                  <c:v>20768.430769230799</c:v>
                </c:pt>
                <c:pt idx="1398">
                  <c:v>20768.430769230799</c:v>
                </c:pt>
                <c:pt idx="1399">
                  <c:v>20768.430769230799</c:v>
                </c:pt>
                <c:pt idx="1400">
                  <c:v>20176</c:v>
                </c:pt>
                <c:pt idx="1401">
                  <c:v>20176</c:v>
                </c:pt>
                <c:pt idx="1402">
                  <c:v>20176</c:v>
                </c:pt>
                <c:pt idx="1403">
                  <c:v>20176</c:v>
                </c:pt>
                <c:pt idx="1404">
                  <c:v>20176</c:v>
                </c:pt>
                <c:pt idx="1405">
                  <c:v>20176</c:v>
                </c:pt>
                <c:pt idx="1406">
                  <c:v>20176</c:v>
                </c:pt>
                <c:pt idx="1407">
                  <c:v>20176</c:v>
                </c:pt>
                <c:pt idx="1408">
                  <c:v>20176</c:v>
                </c:pt>
                <c:pt idx="1409">
                  <c:v>20176</c:v>
                </c:pt>
                <c:pt idx="1410">
                  <c:v>19272.969230769198</c:v>
                </c:pt>
                <c:pt idx="1411">
                  <c:v>19272.969230769198</c:v>
                </c:pt>
                <c:pt idx="1412">
                  <c:v>19272.969230769198</c:v>
                </c:pt>
                <c:pt idx="1413">
                  <c:v>19272.969230769198</c:v>
                </c:pt>
                <c:pt idx="1414">
                  <c:v>19272.969230769198</c:v>
                </c:pt>
                <c:pt idx="1415">
                  <c:v>19272.969230769198</c:v>
                </c:pt>
                <c:pt idx="1416">
                  <c:v>19272.969230769198</c:v>
                </c:pt>
                <c:pt idx="1417">
                  <c:v>19272.969230769198</c:v>
                </c:pt>
                <c:pt idx="1418">
                  <c:v>19272.969230769198</c:v>
                </c:pt>
                <c:pt idx="1419">
                  <c:v>19272.969230769198</c:v>
                </c:pt>
                <c:pt idx="1420">
                  <c:v>18613.538461538501</c:v>
                </c:pt>
                <c:pt idx="1421">
                  <c:v>18613.538461538501</c:v>
                </c:pt>
                <c:pt idx="1422">
                  <c:v>18613.538461538501</c:v>
                </c:pt>
                <c:pt idx="1423">
                  <c:v>18613.538461538501</c:v>
                </c:pt>
                <c:pt idx="1424">
                  <c:v>18613.538461538501</c:v>
                </c:pt>
                <c:pt idx="1425">
                  <c:v>18613.538461538501</c:v>
                </c:pt>
                <c:pt idx="1426">
                  <c:v>18613.538461538501</c:v>
                </c:pt>
                <c:pt idx="1427">
                  <c:v>18613.538461538501</c:v>
                </c:pt>
                <c:pt idx="1428">
                  <c:v>18613.538461538501</c:v>
                </c:pt>
                <c:pt idx="1429">
                  <c:v>18613.538461538501</c:v>
                </c:pt>
                <c:pt idx="1430">
                  <c:v>17975.0461538462</c:v>
                </c:pt>
                <c:pt idx="1431">
                  <c:v>17975.0461538462</c:v>
                </c:pt>
                <c:pt idx="1432">
                  <c:v>17975.0461538462</c:v>
                </c:pt>
                <c:pt idx="1433">
                  <c:v>17975.0461538462</c:v>
                </c:pt>
                <c:pt idx="1434">
                  <c:v>17975.0461538462</c:v>
                </c:pt>
                <c:pt idx="1435">
                  <c:v>17975.0461538462</c:v>
                </c:pt>
                <c:pt idx="1436">
                  <c:v>17975.0461538462</c:v>
                </c:pt>
                <c:pt idx="1437">
                  <c:v>17975.0461538462</c:v>
                </c:pt>
                <c:pt idx="1438">
                  <c:v>17975.0461538462</c:v>
                </c:pt>
                <c:pt idx="1439">
                  <c:v>17975.0461538462</c:v>
                </c:pt>
                <c:pt idx="1440">
                  <c:v>17514.038461538501</c:v>
                </c:pt>
                <c:pt idx="1441">
                  <c:v>17514.038461538501</c:v>
                </c:pt>
                <c:pt idx="1442">
                  <c:v>17514.038461538501</c:v>
                </c:pt>
                <c:pt idx="1443">
                  <c:v>17514.038461538501</c:v>
                </c:pt>
                <c:pt idx="1444">
                  <c:v>17514.038461538501</c:v>
                </c:pt>
                <c:pt idx="1445">
                  <c:v>17514.038461538501</c:v>
                </c:pt>
                <c:pt idx="1446">
                  <c:v>17514.038461538501</c:v>
                </c:pt>
                <c:pt idx="1447">
                  <c:v>17514.038461538501</c:v>
                </c:pt>
                <c:pt idx="1448">
                  <c:v>17514.038461538501</c:v>
                </c:pt>
                <c:pt idx="1449">
                  <c:v>17514.038461538501</c:v>
                </c:pt>
                <c:pt idx="1450">
                  <c:v>16897.353846153801</c:v>
                </c:pt>
                <c:pt idx="1451">
                  <c:v>16897.353846153801</c:v>
                </c:pt>
                <c:pt idx="1452">
                  <c:v>16897.353846153801</c:v>
                </c:pt>
                <c:pt idx="1453">
                  <c:v>16897.353846153801</c:v>
                </c:pt>
                <c:pt idx="1454">
                  <c:v>16897.353846153801</c:v>
                </c:pt>
                <c:pt idx="1455">
                  <c:v>16897.353846153801</c:v>
                </c:pt>
                <c:pt idx="1456">
                  <c:v>16897.353846153801</c:v>
                </c:pt>
                <c:pt idx="1457">
                  <c:v>16897.353846153801</c:v>
                </c:pt>
                <c:pt idx="1458">
                  <c:v>16897.353846153801</c:v>
                </c:pt>
                <c:pt idx="1459">
                  <c:v>16897.353846153801</c:v>
                </c:pt>
                <c:pt idx="1460">
                  <c:v>16411.900000000001</c:v>
                </c:pt>
                <c:pt idx="1461">
                  <c:v>16411.900000000001</c:v>
                </c:pt>
                <c:pt idx="1462">
                  <c:v>16411.900000000001</c:v>
                </c:pt>
                <c:pt idx="1463">
                  <c:v>16411.900000000001</c:v>
                </c:pt>
                <c:pt idx="1464">
                  <c:v>16411.900000000001</c:v>
                </c:pt>
                <c:pt idx="1465">
                  <c:v>16411.900000000001</c:v>
                </c:pt>
                <c:pt idx="1466">
                  <c:v>16411.900000000001</c:v>
                </c:pt>
                <c:pt idx="1467">
                  <c:v>16411.900000000001</c:v>
                </c:pt>
                <c:pt idx="1468">
                  <c:v>16411.900000000001</c:v>
                </c:pt>
                <c:pt idx="1469">
                  <c:v>16411.900000000001</c:v>
                </c:pt>
                <c:pt idx="1470">
                  <c:v>15874.1615384615</c:v>
                </c:pt>
                <c:pt idx="1471">
                  <c:v>15874.1615384615</c:v>
                </c:pt>
                <c:pt idx="1472">
                  <c:v>15874.1615384615</c:v>
                </c:pt>
                <c:pt idx="1473">
                  <c:v>15874.1615384615</c:v>
                </c:pt>
                <c:pt idx="1474">
                  <c:v>15874.1615384615</c:v>
                </c:pt>
                <c:pt idx="1475">
                  <c:v>15874.1615384615</c:v>
                </c:pt>
                <c:pt idx="1476">
                  <c:v>15874.1615384615</c:v>
                </c:pt>
                <c:pt idx="1477">
                  <c:v>15874.1615384615</c:v>
                </c:pt>
                <c:pt idx="1478">
                  <c:v>15874.1615384615</c:v>
                </c:pt>
                <c:pt idx="1479">
                  <c:v>15874.1615384615</c:v>
                </c:pt>
                <c:pt idx="1480">
                  <c:v>15414.484615384599</c:v>
                </c:pt>
                <c:pt idx="1481">
                  <c:v>15414.484615384599</c:v>
                </c:pt>
                <c:pt idx="1482">
                  <c:v>15414.484615384599</c:v>
                </c:pt>
                <c:pt idx="1483">
                  <c:v>15414.484615384599</c:v>
                </c:pt>
                <c:pt idx="1484">
                  <c:v>15414.484615384599</c:v>
                </c:pt>
                <c:pt idx="1485">
                  <c:v>15414.484615384599</c:v>
                </c:pt>
                <c:pt idx="1486">
                  <c:v>15414.484615384599</c:v>
                </c:pt>
                <c:pt idx="1487">
                  <c:v>15414.484615384599</c:v>
                </c:pt>
                <c:pt idx="1488">
                  <c:v>15414.484615384599</c:v>
                </c:pt>
                <c:pt idx="1489">
                  <c:v>15414.484615384599</c:v>
                </c:pt>
                <c:pt idx="1490">
                  <c:v>14878.3923076923</c:v>
                </c:pt>
                <c:pt idx="1491">
                  <c:v>14878.3923076923</c:v>
                </c:pt>
                <c:pt idx="1492">
                  <c:v>14878.3923076923</c:v>
                </c:pt>
                <c:pt idx="1493">
                  <c:v>14878.3923076923</c:v>
                </c:pt>
                <c:pt idx="1494">
                  <c:v>14878.3923076923</c:v>
                </c:pt>
                <c:pt idx="1495">
                  <c:v>14878.3923076923</c:v>
                </c:pt>
                <c:pt idx="1496">
                  <c:v>14878.3923076923</c:v>
                </c:pt>
                <c:pt idx="1497">
                  <c:v>14878.3923076923</c:v>
                </c:pt>
                <c:pt idx="1498">
                  <c:v>14878.3923076923</c:v>
                </c:pt>
                <c:pt idx="1499">
                  <c:v>14878.3923076923</c:v>
                </c:pt>
                <c:pt idx="1500">
                  <c:v>13939.223076923099</c:v>
                </c:pt>
                <c:pt idx="1501">
                  <c:v>13939.223076923099</c:v>
                </c:pt>
                <c:pt idx="1502">
                  <c:v>13939.223076923099</c:v>
                </c:pt>
                <c:pt idx="1503">
                  <c:v>13939.223076923099</c:v>
                </c:pt>
                <c:pt idx="1504">
                  <c:v>13939.223076923099</c:v>
                </c:pt>
                <c:pt idx="1505">
                  <c:v>13939.223076923099</c:v>
                </c:pt>
                <c:pt idx="1506">
                  <c:v>13939.223076923099</c:v>
                </c:pt>
                <c:pt idx="1507">
                  <c:v>13939.223076923099</c:v>
                </c:pt>
                <c:pt idx="1508">
                  <c:v>13939.223076923099</c:v>
                </c:pt>
                <c:pt idx="1509">
                  <c:v>13939.223076923099</c:v>
                </c:pt>
                <c:pt idx="1510">
                  <c:v>13487.9461538462</c:v>
                </c:pt>
                <c:pt idx="1511">
                  <c:v>13487.9461538462</c:v>
                </c:pt>
                <c:pt idx="1512">
                  <c:v>13487.9461538462</c:v>
                </c:pt>
                <c:pt idx="1513">
                  <c:v>13487.9461538462</c:v>
                </c:pt>
                <c:pt idx="1514">
                  <c:v>13487.9461538462</c:v>
                </c:pt>
                <c:pt idx="1515">
                  <c:v>13487.9461538462</c:v>
                </c:pt>
                <c:pt idx="1516">
                  <c:v>13487.9461538462</c:v>
                </c:pt>
                <c:pt idx="1517">
                  <c:v>13487.9461538462</c:v>
                </c:pt>
                <c:pt idx="1518">
                  <c:v>13487.9461538462</c:v>
                </c:pt>
                <c:pt idx="1519">
                  <c:v>13487.9461538462</c:v>
                </c:pt>
                <c:pt idx="1520">
                  <c:v>12459.9230769231</c:v>
                </c:pt>
                <c:pt idx="1521">
                  <c:v>12459.9230769231</c:v>
                </c:pt>
                <c:pt idx="1522">
                  <c:v>12459.9230769231</c:v>
                </c:pt>
                <c:pt idx="1523">
                  <c:v>12459.9230769231</c:v>
                </c:pt>
                <c:pt idx="1524">
                  <c:v>12459.9230769231</c:v>
                </c:pt>
                <c:pt idx="1525">
                  <c:v>12459.9230769231</c:v>
                </c:pt>
                <c:pt idx="1526">
                  <c:v>12459.9230769231</c:v>
                </c:pt>
                <c:pt idx="1527">
                  <c:v>12459.9230769231</c:v>
                </c:pt>
                <c:pt idx="1528">
                  <c:v>12459.9230769231</c:v>
                </c:pt>
                <c:pt idx="1529">
                  <c:v>12459.9230769231</c:v>
                </c:pt>
                <c:pt idx="1530">
                  <c:v>12101.330769230801</c:v>
                </c:pt>
                <c:pt idx="1531">
                  <c:v>12101.330769230801</c:v>
                </c:pt>
                <c:pt idx="1532">
                  <c:v>12101.330769230801</c:v>
                </c:pt>
                <c:pt idx="1533">
                  <c:v>12101.330769230801</c:v>
                </c:pt>
                <c:pt idx="1534">
                  <c:v>12101.330769230801</c:v>
                </c:pt>
                <c:pt idx="1535">
                  <c:v>12101.330769230801</c:v>
                </c:pt>
                <c:pt idx="1536">
                  <c:v>12101.330769230801</c:v>
                </c:pt>
                <c:pt idx="1537">
                  <c:v>12101.330769230801</c:v>
                </c:pt>
                <c:pt idx="1538">
                  <c:v>12101.330769230801</c:v>
                </c:pt>
                <c:pt idx="1539">
                  <c:v>12101.330769230801</c:v>
                </c:pt>
                <c:pt idx="1540">
                  <c:v>11563.853846153899</c:v>
                </c:pt>
                <c:pt idx="1541">
                  <c:v>11563.853846153899</c:v>
                </c:pt>
                <c:pt idx="1542">
                  <c:v>11563.853846153899</c:v>
                </c:pt>
                <c:pt idx="1543">
                  <c:v>11563.853846153899</c:v>
                </c:pt>
                <c:pt idx="1544">
                  <c:v>11563.853846153899</c:v>
                </c:pt>
                <c:pt idx="1545">
                  <c:v>11563.853846153899</c:v>
                </c:pt>
                <c:pt idx="1546">
                  <c:v>11563.853846153899</c:v>
                </c:pt>
                <c:pt idx="1547">
                  <c:v>11563.853846153899</c:v>
                </c:pt>
                <c:pt idx="1548">
                  <c:v>11563.853846153899</c:v>
                </c:pt>
                <c:pt idx="1549">
                  <c:v>11563.853846153899</c:v>
                </c:pt>
                <c:pt idx="1550">
                  <c:v>11146.069230769201</c:v>
                </c:pt>
                <c:pt idx="1551">
                  <c:v>11146.069230769201</c:v>
                </c:pt>
                <c:pt idx="1552">
                  <c:v>11146.069230769201</c:v>
                </c:pt>
                <c:pt idx="1553">
                  <c:v>11146.069230769201</c:v>
                </c:pt>
                <c:pt idx="1554">
                  <c:v>11146.069230769201</c:v>
                </c:pt>
                <c:pt idx="1555">
                  <c:v>11146.069230769201</c:v>
                </c:pt>
                <c:pt idx="1556">
                  <c:v>11146.069230769201</c:v>
                </c:pt>
                <c:pt idx="1557">
                  <c:v>11146.069230769201</c:v>
                </c:pt>
                <c:pt idx="1558">
                  <c:v>11146.069230769201</c:v>
                </c:pt>
                <c:pt idx="1559">
                  <c:v>11146.069230769201</c:v>
                </c:pt>
                <c:pt idx="1560">
                  <c:v>10754.307692307701</c:v>
                </c:pt>
                <c:pt idx="1561">
                  <c:v>10754.307692307701</c:v>
                </c:pt>
                <c:pt idx="1562">
                  <c:v>10754.307692307701</c:v>
                </c:pt>
                <c:pt idx="1563">
                  <c:v>10754.307692307701</c:v>
                </c:pt>
                <c:pt idx="1564">
                  <c:v>10754.307692307701</c:v>
                </c:pt>
                <c:pt idx="1565">
                  <c:v>10754.307692307701</c:v>
                </c:pt>
                <c:pt idx="1566">
                  <c:v>10754.307692307701</c:v>
                </c:pt>
                <c:pt idx="1567">
                  <c:v>10754.307692307701</c:v>
                </c:pt>
                <c:pt idx="1568">
                  <c:v>10754.307692307701</c:v>
                </c:pt>
                <c:pt idx="1569">
                  <c:v>10754.307692307701</c:v>
                </c:pt>
                <c:pt idx="1570">
                  <c:v>10492.9769230769</c:v>
                </c:pt>
                <c:pt idx="1571">
                  <c:v>10492.9769230769</c:v>
                </c:pt>
                <c:pt idx="1572">
                  <c:v>10492.9769230769</c:v>
                </c:pt>
                <c:pt idx="1573">
                  <c:v>10492.9769230769</c:v>
                </c:pt>
                <c:pt idx="1574">
                  <c:v>10492.9769230769</c:v>
                </c:pt>
                <c:pt idx="1575">
                  <c:v>10492.9769230769</c:v>
                </c:pt>
                <c:pt idx="1576">
                  <c:v>10492.9769230769</c:v>
                </c:pt>
                <c:pt idx="1577">
                  <c:v>10492.9769230769</c:v>
                </c:pt>
                <c:pt idx="1578">
                  <c:v>10492.9769230769</c:v>
                </c:pt>
                <c:pt idx="1579">
                  <c:v>10492.9769230769</c:v>
                </c:pt>
                <c:pt idx="1580">
                  <c:v>10139.015384615401</c:v>
                </c:pt>
                <c:pt idx="1581">
                  <c:v>10139.015384615401</c:v>
                </c:pt>
                <c:pt idx="1582">
                  <c:v>10139.015384615401</c:v>
                </c:pt>
                <c:pt idx="1583">
                  <c:v>10139.015384615401</c:v>
                </c:pt>
                <c:pt idx="1584">
                  <c:v>10139.015384615401</c:v>
                </c:pt>
                <c:pt idx="1585">
                  <c:v>10139.015384615401</c:v>
                </c:pt>
                <c:pt idx="1586">
                  <c:v>10139.015384615401</c:v>
                </c:pt>
                <c:pt idx="1587">
                  <c:v>10139.015384615401</c:v>
                </c:pt>
                <c:pt idx="1588">
                  <c:v>10139.015384615401</c:v>
                </c:pt>
                <c:pt idx="1589">
                  <c:v>10139.015384615401</c:v>
                </c:pt>
                <c:pt idx="1590">
                  <c:v>9884.6076923076998</c:v>
                </c:pt>
                <c:pt idx="1591">
                  <c:v>9884.6076923076998</c:v>
                </c:pt>
                <c:pt idx="1592">
                  <c:v>9884.6076923076998</c:v>
                </c:pt>
                <c:pt idx="1593">
                  <c:v>9884.6076923076998</c:v>
                </c:pt>
                <c:pt idx="1594">
                  <c:v>9884.6076923076998</c:v>
                </c:pt>
                <c:pt idx="1595">
                  <c:v>9884.6076923076998</c:v>
                </c:pt>
                <c:pt idx="1596">
                  <c:v>9884.6076923076998</c:v>
                </c:pt>
                <c:pt idx="1597">
                  <c:v>9884.6076923076998</c:v>
                </c:pt>
                <c:pt idx="1598">
                  <c:v>9884.6076923076998</c:v>
                </c:pt>
                <c:pt idx="1599">
                  <c:v>9884.6076923076998</c:v>
                </c:pt>
                <c:pt idx="1600">
                  <c:v>9577.0000000000091</c:v>
                </c:pt>
                <c:pt idx="1601">
                  <c:v>9577.0000000000091</c:v>
                </c:pt>
                <c:pt idx="1602">
                  <c:v>9577.0000000000091</c:v>
                </c:pt>
                <c:pt idx="1603">
                  <c:v>9577.0000000000091</c:v>
                </c:pt>
                <c:pt idx="1604">
                  <c:v>9577.0000000000091</c:v>
                </c:pt>
                <c:pt idx="1605">
                  <c:v>9577.0000000000091</c:v>
                </c:pt>
                <c:pt idx="1606">
                  <c:v>9577.0000000000091</c:v>
                </c:pt>
                <c:pt idx="1607">
                  <c:v>9577.0000000000091</c:v>
                </c:pt>
                <c:pt idx="1608">
                  <c:v>9577.0000000000091</c:v>
                </c:pt>
                <c:pt idx="1609">
                  <c:v>9577.0000000000091</c:v>
                </c:pt>
                <c:pt idx="1610">
                  <c:v>9322.7230769230791</c:v>
                </c:pt>
                <c:pt idx="1611">
                  <c:v>9322.7230769230791</c:v>
                </c:pt>
                <c:pt idx="1612">
                  <c:v>9322.7230769230791</c:v>
                </c:pt>
                <c:pt idx="1613">
                  <c:v>9322.7230769230791</c:v>
                </c:pt>
                <c:pt idx="1614">
                  <c:v>9322.7230769230791</c:v>
                </c:pt>
                <c:pt idx="1615">
                  <c:v>9322.7230769230791</c:v>
                </c:pt>
                <c:pt idx="1616">
                  <c:v>9322.7230769230791</c:v>
                </c:pt>
                <c:pt idx="1617">
                  <c:v>9322.7230769230791</c:v>
                </c:pt>
                <c:pt idx="1618">
                  <c:v>9322.7230769230791</c:v>
                </c:pt>
                <c:pt idx="1619">
                  <c:v>9322.7230769230791</c:v>
                </c:pt>
                <c:pt idx="1620">
                  <c:v>9034.8615384615496</c:v>
                </c:pt>
                <c:pt idx="1621">
                  <c:v>9034.8615384615496</c:v>
                </c:pt>
                <c:pt idx="1622">
                  <c:v>9034.8615384615496</c:v>
                </c:pt>
                <c:pt idx="1623">
                  <c:v>9034.8615384615496</c:v>
                </c:pt>
                <c:pt idx="1624">
                  <c:v>9034.8615384615496</c:v>
                </c:pt>
                <c:pt idx="1625">
                  <c:v>9034.8615384615496</c:v>
                </c:pt>
                <c:pt idx="1626">
                  <c:v>9034.8615384615496</c:v>
                </c:pt>
                <c:pt idx="1627">
                  <c:v>9034.8615384615496</c:v>
                </c:pt>
                <c:pt idx="1628">
                  <c:v>9034.8615384615496</c:v>
                </c:pt>
                <c:pt idx="1629">
                  <c:v>9034.8615384615496</c:v>
                </c:pt>
                <c:pt idx="1630">
                  <c:v>8515.4230769230799</c:v>
                </c:pt>
                <c:pt idx="1631">
                  <c:v>8515.4230769230799</c:v>
                </c:pt>
                <c:pt idx="1632">
                  <c:v>8515.4230769230799</c:v>
                </c:pt>
                <c:pt idx="1633">
                  <c:v>8515.4230769230799</c:v>
                </c:pt>
                <c:pt idx="1634">
                  <c:v>8515.4230769230799</c:v>
                </c:pt>
                <c:pt idx="1635">
                  <c:v>8515.4230769230799</c:v>
                </c:pt>
                <c:pt idx="1636">
                  <c:v>8515.4230769230799</c:v>
                </c:pt>
                <c:pt idx="1637">
                  <c:v>8515.4230769230799</c:v>
                </c:pt>
                <c:pt idx="1638">
                  <c:v>8515.4230769230799</c:v>
                </c:pt>
                <c:pt idx="1639">
                  <c:v>8515.4230769230799</c:v>
                </c:pt>
                <c:pt idx="1640">
                  <c:v>8246.2923076923107</c:v>
                </c:pt>
                <c:pt idx="1641">
                  <c:v>8246.2923076923107</c:v>
                </c:pt>
                <c:pt idx="1642">
                  <c:v>8246.2923076923107</c:v>
                </c:pt>
                <c:pt idx="1643">
                  <c:v>8246.2923076923107</c:v>
                </c:pt>
                <c:pt idx="1644">
                  <c:v>8246.2923076923107</c:v>
                </c:pt>
                <c:pt idx="1645">
                  <c:v>8246.2923076923107</c:v>
                </c:pt>
                <c:pt idx="1646">
                  <c:v>8246.2923076923107</c:v>
                </c:pt>
                <c:pt idx="1647">
                  <c:v>8246.2923076923107</c:v>
                </c:pt>
                <c:pt idx="1648">
                  <c:v>8246.2923076923107</c:v>
                </c:pt>
                <c:pt idx="1649">
                  <c:v>8246.2923076923107</c:v>
                </c:pt>
                <c:pt idx="1650">
                  <c:v>7695.6615384615397</c:v>
                </c:pt>
                <c:pt idx="1651">
                  <c:v>7695.6615384615397</c:v>
                </c:pt>
                <c:pt idx="1652">
                  <c:v>7695.6615384615397</c:v>
                </c:pt>
                <c:pt idx="1653">
                  <c:v>7695.6615384615397</c:v>
                </c:pt>
                <c:pt idx="1654">
                  <c:v>7695.6615384615397</c:v>
                </c:pt>
                <c:pt idx="1655">
                  <c:v>7695.6615384615397</c:v>
                </c:pt>
                <c:pt idx="1656">
                  <c:v>7695.6615384615397</c:v>
                </c:pt>
                <c:pt idx="1657">
                  <c:v>7695.6615384615397</c:v>
                </c:pt>
                <c:pt idx="1658">
                  <c:v>7695.6615384615397</c:v>
                </c:pt>
                <c:pt idx="1659">
                  <c:v>7695.6615384615397</c:v>
                </c:pt>
                <c:pt idx="1660">
                  <c:v>7517.6615384615397</c:v>
                </c:pt>
                <c:pt idx="1661">
                  <c:v>7517.6615384615397</c:v>
                </c:pt>
                <c:pt idx="1662">
                  <c:v>7517.6615384615397</c:v>
                </c:pt>
                <c:pt idx="1663">
                  <c:v>7517.6615384615397</c:v>
                </c:pt>
                <c:pt idx="1664">
                  <c:v>7517.6615384615397</c:v>
                </c:pt>
                <c:pt idx="1665">
                  <c:v>7517.6615384615397</c:v>
                </c:pt>
                <c:pt idx="1666">
                  <c:v>7517.6615384615397</c:v>
                </c:pt>
                <c:pt idx="1667">
                  <c:v>7517.6615384615397</c:v>
                </c:pt>
                <c:pt idx="1668">
                  <c:v>7517.6615384615397</c:v>
                </c:pt>
                <c:pt idx="1669">
                  <c:v>7517.6615384615397</c:v>
                </c:pt>
                <c:pt idx="1670">
                  <c:v>7223.3076923076896</c:v>
                </c:pt>
                <c:pt idx="1671">
                  <c:v>7223.3076923076896</c:v>
                </c:pt>
                <c:pt idx="1672">
                  <c:v>7223.3076923076896</c:v>
                </c:pt>
                <c:pt idx="1673">
                  <c:v>7223.3076923076896</c:v>
                </c:pt>
                <c:pt idx="1674">
                  <c:v>7223.3076923076896</c:v>
                </c:pt>
                <c:pt idx="1675">
                  <c:v>7223.3076923076896</c:v>
                </c:pt>
                <c:pt idx="1676">
                  <c:v>7223.3076923076896</c:v>
                </c:pt>
                <c:pt idx="1677">
                  <c:v>7223.3076923076896</c:v>
                </c:pt>
                <c:pt idx="1678">
                  <c:v>7223.3076923076896</c:v>
                </c:pt>
                <c:pt idx="1679">
                  <c:v>7223.3076923076896</c:v>
                </c:pt>
                <c:pt idx="1680">
                  <c:v>7007.81538461539</c:v>
                </c:pt>
                <c:pt idx="1681">
                  <c:v>7007.81538461539</c:v>
                </c:pt>
                <c:pt idx="1682">
                  <c:v>7007.81538461539</c:v>
                </c:pt>
                <c:pt idx="1683">
                  <c:v>7007.81538461539</c:v>
                </c:pt>
                <c:pt idx="1684">
                  <c:v>7007.81538461539</c:v>
                </c:pt>
                <c:pt idx="1685">
                  <c:v>7007.81538461539</c:v>
                </c:pt>
                <c:pt idx="1686">
                  <c:v>7007.81538461539</c:v>
                </c:pt>
                <c:pt idx="1687">
                  <c:v>7007.81538461539</c:v>
                </c:pt>
                <c:pt idx="1688">
                  <c:v>7007.81538461539</c:v>
                </c:pt>
                <c:pt idx="1689">
                  <c:v>7007.81538461539</c:v>
                </c:pt>
                <c:pt idx="1690">
                  <c:v>6795.4538461538496</c:v>
                </c:pt>
                <c:pt idx="1691">
                  <c:v>6795.4538461538496</c:v>
                </c:pt>
                <c:pt idx="1692">
                  <c:v>6795.4538461538496</c:v>
                </c:pt>
                <c:pt idx="1693">
                  <c:v>6795.4538461538496</c:v>
                </c:pt>
                <c:pt idx="1694">
                  <c:v>6795.4538461538496</c:v>
                </c:pt>
                <c:pt idx="1695">
                  <c:v>6795.4538461538496</c:v>
                </c:pt>
                <c:pt idx="1696">
                  <c:v>6795.4538461538496</c:v>
                </c:pt>
                <c:pt idx="1697">
                  <c:v>6795.4538461538496</c:v>
                </c:pt>
                <c:pt idx="1698">
                  <c:v>6795.4538461538496</c:v>
                </c:pt>
                <c:pt idx="1699">
                  <c:v>6795.4538461538496</c:v>
                </c:pt>
                <c:pt idx="1700">
                  <c:v>6657.6076923076998</c:v>
                </c:pt>
                <c:pt idx="1701">
                  <c:v>6657.6076923076998</c:v>
                </c:pt>
                <c:pt idx="1702">
                  <c:v>6657.6076923076998</c:v>
                </c:pt>
                <c:pt idx="1703">
                  <c:v>6657.6076923076998</c:v>
                </c:pt>
                <c:pt idx="1704">
                  <c:v>6657.6076923076998</c:v>
                </c:pt>
                <c:pt idx="1705">
                  <c:v>6657.6076923076998</c:v>
                </c:pt>
                <c:pt idx="1706">
                  <c:v>6657.6076923076998</c:v>
                </c:pt>
                <c:pt idx="1707">
                  <c:v>6657.6076923076998</c:v>
                </c:pt>
                <c:pt idx="1708">
                  <c:v>6657.6076923076998</c:v>
                </c:pt>
                <c:pt idx="1709">
                  <c:v>6657.6076923076998</c:v>
                </c:pt>
                <c:pt idx="1710">
                  <c:v>6479.6230769230797</c:v>
                </c:pt>
                <c:pt idx="1711">
                  <c:v>6479.6230769230797</c:v>
                </c:pt>
                <c:pt idx="1712">
                  <c:v>6479.6230769230797</c:v>
                </c:pt>
                <c:pt idx="1713">
                  <c:v>6479.6230769230797</c:v>
                </c:pt>
                <c:pt idx="1714">
                  <c:v>6479.6230769230797</c:v>
                </c:pt>
                <c:pt idx="1715">
                  <c:v>6479.6230769230797</c:v>
                </c:pt>
                <c:pt idx="1716">
                  <c:v>6479.6230769230797</c:v>
                </c:pt>
                <c:pt idx="1717">
                  <c:v>6479.6230769230797</c:v>
                </c:pt>
                <c:pt idx="1718">
                  <c:v>6479.6230769230797</c:v>
                </c:pt>
                <c:pt idx="1719">
                  <c:v>6479.6230769230797</c:v>
                </c:pt>
                <c:pt idx="1720">
                  <c:v>6329.2461538461603</c:v>
                </c:pt>
                <c:pt idx="1721">
                  <c:v>6329.2461538461603</c:v>
                </c:pt>
                <c:pt idx="1722">
                  <c:v>6329.2461538461603</c:v>
                </c:pt>
                <c:pt idx="1723">
                  <c:v>6329.2461538461603</c:v>
                </c:pt>
                <c:pt idx="1724">
                  <c:v>6329.2461538461603</c:v>
                </c:pt>
                <c:pt idx="1725">
                  <c:v>6329.2461538461603</c:v>
                </c:pt>
                <c:pt idx="1726">
                  <c:v>6329.2461538461603</c:v>
                </c:pt>
                <c:pt idx="1727">
                  <c:v>6329.2461538461603</c:v>
                </c:pt>
                <c:pt idx="1728">
                  <c:v>6329.2461538461603</c:v>
                </c:pt>
                <c:pt idx="1729">
                  <c:v>6329.2461538461603</c:v>
                </c:pt>
                <c:pt idx="1730">
                  <c:v>6179.4000000000096</c:v>
                </c:pt>
                <c:pt idx="1731">
                  <c:v>6179.4000000000096</c:v>
                </c:pt>
                <c:pt idx="1732">
                  <c:v>6179.4000000000096</c:v>
                </c:pt>
                <c:pt idx="1733">
                  <c:v>6179.4000000000096</c:v>
                </c:pt>
                <c:pt idx="1734">
                  <c:v>6179.4000000000096</c:v>
                </c:pt>
                <c:pt idx="1735">
                  <c:v>6179.4000000000096</c:v>
                </c:pt>
                <c:pt idx="1736">
                  <c:v>6179.4000000000096</c:v>
                </c:pt>
                <c:pt idx="1737">
                  <c:v>6179.4000000000096</c:v>
                </c:pt>
                <c:pt idx="1738">
                  <c:v>6179.4000000000096</c:v>
                </c:pt>
                <c:pt idx="1739">
                  <c:v>6179.4000000000096</c:v>
                </c:pt>
                <c:pt idx="1740">
                  <c:v>6051.5615384615403</c:v>
                </c:pt>
                <c:pt idx="1741">
                  <c:v>6051.5615384615403</c:v>
                </c:pt>
                <c:pt idx="1742">
                  <c:v>6051.5615384615403</c:v>
                </c:pt>
                <c:pt idx="1743">
                  <c:v>6051.5615384615403</c:v>
                </c:pt>
                <c:pt idx="1744">
                  <c:v>6051.5615384615403</c:v>
                </c:pt>
                <c:pt idx="1745">
                  <c:v>6051.5615384615403</c:v>
                </c:pt>
                <c:pt idx="1746">
                  <c:v>6051.5615384615403</c:v>
                </c:pt>
                <c:pt idx="1747">
                  <c:v>6051.5615384615403</c:v>
                </c:pt>
                <c:pt idx="1748">
                  <c:v>6051.5615384615403</c:v>
                </c:pt>
                <c:pt idx="1749">
                  <c:v>6051.5615384615403</c:v>
                </c:pt>
                <c:pt idx="1750">
                  <c:v>5902.7384615384599</c:v>
                </c:pt>
                <c:pt idx="1751">
                  <c:v>5902.7384615384599</c:v>
                </c:pt>
                <c:pt idx="1752">
                  <c:v>5902.7384615384599</c:v>
                </c:pt>
                <c:pt idx="1753">
                  <c:v>5902.7384615384599</c:v>
                </c:pt>
                <c:pt idx="1754">
                  <c:v>5902.7384615384599</c:v>
                </c:pt>
                <c:pt idx="1755">
                  <c:v>5902.7384615384599</c:v>
                </c:pt>
                <c:pt idx="1756">
                  <c:v>5902.7384615384599</c:v>
                </c:pt>
                <c:pt idx="1757">
                  <c:v>5902.7384615384599</c:v>
                </c:pt>
                <c:pt idx="1758">
                  <c:v>5902.7384615384599</c:v>
                </c:pt>
                <c:pt idx="1759">
                  <c:v>5902.7384615384599</c:v>
                </c:pt>
                <c:pt idx="1760">
                  <c:v>5634.18461538462</c:v>
                </c:pt>
                <c:pt idx="1761">
                  <c:v>5634.18461538462</c:v>
                </c:pt>
                <c:pt idx="1762">
                  <c:v>5634.18461538462</c:v>
                </c:pt>
                <c:pt idx="1763">
                  <c:v>5634.18461538462</c:v>
                </c:pt>
                <c:pt idx="1764">
                  <c:v>5634.18461538462</c:v>
                </c:pt>
                <c:pt idx="1765">
                  <c:v>5634.18461538462</c:v>
                </c:pt>
                <c:pt idx="1766">
                  <c:v>5634.18461538462</c:v>
                </c:pt>
                <c:pt idx="1767">
                  <c:v>5634.18461538462</c:v>
                </c:pt>
                <c:pt idx="1768">
                  <c:v>5634.18461538462</c:v>
                </c:pt>
                <c:pt idx="1769">
                  <c:v>5634.18461538462</c:v>
                </c:pt>
                <c:pt idx="1770">
                  <c:v>5500.5384615384601</c:v>
                </c:pt>
                <c:pt idx="1771">
                  <c:v>5500.5384615384601</c:v>
                </c:pt>
                <c:pt idx="1772">
                  <c:v>5500.5384615384601</c:v>
                </c:pt>
                <c:pt idx="1773">
                  <c:v>5500.5384615384601</c:v>
                </c:pt>
                <c:pt idx="1774">
                  <c:v>5500.5384615384601</c:v>
                </c:pt>
                <c:pt idx="1775">
                  <c:v>5500.5384615384601</c:v>
                </c:pt>
                <c:pt idx="1776">
                  <c:v>5500.5384615384601</c:v>
                </c:pt>
                <c:pt idx="1777">
                  <c:v>5500.5384615384601</c:v>
                </c:pt>
                <c:pt idx="1778">
                  <c:v>5500.5384615384601</c:v>
                </c:pt>
                <c:pt idx="1779">
                  <c:v>5500.5384615384601</c:v>
                </c:pt>
                <c:pt idx="1780">
                  <c:v>5212.6230769230797</c:v>
                </c:pt>
                <c:pt idx="1781">
                  <c:v>5212.6230769230797</c:v>
                </c:pt>
                <c:pt idx="1782">
                  <c:v>5212.6230769230797</c:v>
                </c:pt>
                <c:pt idx="1783">
                  <c:v>5212.6230769230797</c:v>
                </c:pt>
                <c:pt idx="1784">
                  <c:v>5212.6230769230797</c:v>
                </c:pt>
                <c:pt idx="1785">
                  <c:v>5212.6230769230797</c:v>
                </c:pt>
                <c:pt idx="1786">
                  <c:v>5212.6230769230797</c:v>
                </c:pt>
                <c:pt idx="1787">
                  <c:v>5212.6230769230797</c:v>
                </c:pt>
                <c:pt idx="1788">
                  <c:v>5212.6230769230797</c:v>
                </c:pt>
                <c:pt idx="1789">
                  <c:v>5212.6230769230797</c:v>
                </c:pt>
                <c:pt idx="1790">
                  <c:v>5114.9230769230799</c:v>
                </c:pt>
                <c:pt idx="1791">
                  <c:v>5114.9230769230799</c:v>
                </c:pt>
                <c:pt idx="1792">
                  <c:v>5114.9230769230799</c:v>
                </c:pt>
                <c:pt idx="1793">
                  <c:v>5114.9230769230799</c:v>
                </c:pt>
                <c:pt idx="1794">
                  <c:v>5114.9230769230799</c:v>
                </c:pt>
                <c:pt idx="1795">
                  <c:v>5114.9230769230799</c:v>
                </c:pt>
                <c:pt idx="1796">
                  <c:v>5114.9230769230799</c:v>
                </c:pt>
                <c:pt idx="1797">
                  <c:v>5114.9230769230799</c:v>
                </c:pt>
                <c:pt idx="1798">
                  <c:v>5114.9230769230799</c:v>
                </c:pt>
                <c:pt idx="1799">
                  <c:v>5114.9230769230799</c:v>
                </c:pt>
                <c:pt idx="1800">
                  <c:v>4965.2</c:v>
                </c:pt>
                <c:pt idx="1801">
                  <c:v>4965.2</c:v>
                </c:pt>
                <c:pt idx="1802">
                  <c:v>4965.2</c:v>
                </c:pt>
                <c:pt idx="1803">
                  <c:v>4965.2</c:v>
                </c:pt>
                <c:pt idx="1804">
                  <c:v>4965.2</c:v>
                </c:pt>
                <c:pt idx="1805">
                  <c:v>4965.2</c:v>
                </c:pt>
                <c:pt idx="1806">
                  <c:v>4965.2</c:v>
                </c:pt>
                <c:pt idx="1807">
                  <c:v>4965.2</c:v>
                </c:pt>
                <c:pt idx="1808">
                  <c:v>4965.2</c:v>
                </c:pt>
                <c:pt idx="1809">
                  <c:v>4965.2</c:v>
                </c:pt>
                <c:pt idx="1810">
                  <c:v>4855.3846153846098</c:v>
                </c:pt>
                <c:pt idx="1811">
                  <c:v>4855.3846153846098</c:v>
                </c:pt>
                <c:pt idx="1812">
                  <c:v>4855.3846153846098</c:v>
                </c:pt>
                <c:pt idx="1813">
                  <c:v>4855.3846153846098</c:v>
                </c:pt>
                <c:pt idx="1814">
                  <c:v>4855.3846153846098</c:v>
                </c:pt>
                <c:pt idx="1815">
                  <c:v>4855.3846153846098</c:v>
                </c:pt>
                <c:pt idx="1816">
                  <c:v>4855.3846153846098</c:v>
                </c:pt>
                <c:pt idx="1817">
                  <c:v>4855.3846153846098</c:v>
                </c:pt>
                <c:pt idx="1818">
                  <c:v>4855.3846153846098</c:v>
                </c:pt>
                <c:pt idx="1819">
                  <c:v>4855.3846153846098</c:v>
                </c:pt>
                <c:pt idx="1820">
                  <c:v>4762.5153846153898</c:v>
                </c:pt>
                <c:pt idx="1821">
                  <c:v>4762.5153846153898</c:v>
                </c:pt>
                <c:pt idx="1822">
                  <c:v>4762.5153846153898</c:v>
                </c:pt>
                <c:pt idx="1823">
                  <c:v>4762.5153846153898</c:v>
                </c:pt>
                <c:pt idx="1824">
                  <c:v>4762.5153846153898</c:v>
                </c:pt>
                <c:pt idx="1825">
                  <c:v>4762.5153846153898</c:v>
                </c:pt>
                <c:pt idx="1826">
                  <c:v>4762.5153846153898</c:v>
                </c:pt>
                <c:pt idx="1827">
                  <c:v>4762.5153846153898</c:v>
                </c:pt>
                <c:pt idx="1828">
                  <c:v>4762.5153846153898</c:v>
                </c:pt>
                <c:pt idx="1829">
                  <c:v>4762.5153846153898</c:v>
                </c:pt>
                <c:pt idx="1830">
                  <c:v>4701.90769230769</c:v>
                </c:pt>
                <c:pt idx="1831">
                  <c:v>4701.90769230769</c:v>
                </c:pt>
                <c:pt idx="1832">
                  <c:v>4701.90769230769</c:v>
                </c:pt>
                <c:pt idx="1833">
                  <c:v>4701.90769230769</c:v>
                </c:pt>
                <c:pt idx="1834">
                  <c:v>4701.90769230769</c:v>
                </c:pt>
                <c:pt idx="1835">
                  <c:v>4701.90769230769</c:v>
                </c:pt>
                <c:pt idx="1836">
                  <c:v>4701.90769230769</c:v>
                </c:pt>
                <c:pt idx="1837">
                  <c:v>4701.90769230769</c:v>
                </c:pt>
                <c:pt idx="1838">
                  <c:v>4701.90769230769</c:v>
                </c:pt>
                <c:pt idx="1839">
                  <c:v>4701.90769230769</c:v>
                </c:pt>
                <c:pt idx="1840">
                  <c:v>4601.3538461538501</c:v>
                </c:pt>
                <c:pt idx="1841">
                  <c:v>4601.3538461538501</c:v>
                </c:pt>
                <c:pt idx="1842">
                  <c:v>4601.3538461538501</c:v>
                </c:pt>
                <c:pt idx="1843">
                  <c:v>4601.3538461538501</c:v>
                </c:pt>
                <c:pt idx="1844">
                  <c:v>4601.3538461538501</c:v>
                </c:pt>
                <c:pt idx="1845">
                  <c:v>4601.3538461538501</c:v>
                </c:pt>
                <c:pt idx="1846">
                  <c:v>4601.3538461538501</c:v>
                </c:pt>
                <c:pt idx="1847">
                  <c:v>4601.3538461538501</c:v>
                </c:pt>
                <c:pt idx="1848">
                  <c:v>4601.3538461538501</c:v>
                </c:pt>
                <c:pt idx="1849">
                  <c:v>4601.3538461538501</c:v>
                </c:pt>
                <c:pt idx="1850">
                  <c:v>4523.22307692308</c:v>
                </c:pt>
                <c:pt idx="1851">
                  <c:v>4523.22307692308</c:v>
                </c:pt>
                <c:pt idx="1852">
                  <c:v>4523.22307692308</c:v>
                </c:pt>
                <c:pt idx="1853">
                  <c:v>4523.22307692308</c:v>
                </c:pt>
                <c:pt idx="1854">
                  <c:v>4523.22307692308</c:v>
                </c:pt>
                <c:pt idx="1855">
                  <c:v>4523.22307692308</c:v>
                </c:pt>
                <c:pt idx="1856">
                  <c:v>4523.22307692308</c:v>
                </c:pt>
                <c:pt idx="1857">
                  <c:v>4523.22307692308</c:v>
                </c:pt>
                <c:pt idx="1858">
                  <c:v>4523.22307692308</c:v>
                </c:pt>
                <c:pt idx="1859">
                  <c:v>4523.22307692308</c:v>
                </c:pt>
                <c:pt idx="1860">
                  <c:v>4441.0384615384601</c:v>
                </c:pt>
                <c:pt idx="1861">
                  <c:v>4441.0384615384601</c:v>
                </c:pt>
                <c:pt idx="1862">
                  <c:v>4441.0384615384601</c:v>
                </c:pt>
                <c:pt idx="1863">
                  <c:v>4441.0384615384601</c:v>
                </c:pt>
                <c:pt idx="1864">
                  <c:v>4441.0384615384601</c:v>
                </c:pt>
                <c:pt idx="1865">
                  <c:v>4441.0384615384601</c:v>
                </c:pt>
                <c:pt idx="1866">
                  <c:v>4441.0384615384601</c:v>
                </c:pt>
                <c:pt idx="1867">
                  <c:v>4441.0384615384601</c:v>
                </c:pt>
                <c:pt idx="1868">
                  <c:v>4441.0384615384601</c:v>
                </c:pt>
                <c:pt idx="1869">
                  <c:v>4441.0384615384601</c:v>
                </c:pt>
                <c:pt idx="1870">
                  <c:v>4379.0846153846196</c:v>
                </c:pt>
                <c:pt idx="1871">
                  <c:v>4379.0846153846196</c:v>
                </c:pt>
                <c:pt idx="1872">
                  <c:v>4379.0846153846196</c:v>
                </c:pt>
                <c:pt idx="1873">
                  <c:v>4379.0846153846196</c:v>
                </c:pt>
                <c:pt idx="1874">
                  <c:v>4379.0846153846196</c:v>
                </c:pt>
                <c:pt idx="1875">
                  <c:v>4379.0846153846196</c:v>
                </c:pt>
                <c:pt idx="1876">
                  <c:v>4379.0846153846196</c:v>
                </c:pt>
                <c:pt idx="1877">
                  <c:v>4379.0846153846196</c:v>
                </c:pt>
                <c:pt idx="1878">
                  <c:v>4379.0846153846196</c:v>
                </c:pt>
                <c:pt idx="1879">
                  <c:v>4379.0846153846196</c:v>
                </c:pt>
                <c:pt idx="1880">
                  <c:v>4302.6307692307701</c:v>
                </c:pt>
                <c:pt idx="1881">
                  <c:v>4302.6307692307701</c:v>
                </c:pt>
                <c:pt idx="1882">
                  <c:v>4302.6307692307701</c:v>
                </c:pt>
                <c:pt idx="1883">
                  <c:v>4302.6307692307701</c:v>
                </c:pt>
                <c:pt idx="1884">
                  <c:v>4302.6307692307701</c:v>
                </c:pt>
                <c:pt idx="1885">
                  <c:v>4302.6307692307701</c:v>
                </c:pt>
                <c:pt idx="1886">
                  <c:v>4302.6307692307701</c:v>
                </c:pt>
                <c:pt idx="1887">
                  <c:v>4302.6307692307701</c:v>
                </c:pt>
                <c:pt idx="1888">
                  <c:v>4302.6307692307701</c:v>
                </c:pt>
                <c:pt idx="1889">
                  <c:v>4302.6307692307701</c:v>
                </c:pt>
                <c:pt idx="1890">
                  <c:v>4169.7846153846203</c:v>
                </c:pt>
                <c:pt idx="1891">
                  <c:v>4169.7846153846203</c:v>
                </c:pt>
                <c:pt idx="1892">
                  <c:v>4169.7846153846203</c:v>
                </c:pt>
                <c:pt idx="1893">
                  <c:v>4169.7846153846203</c:v>
                </c:pt>
                <c:pt idx="1894">
                  <c:v>4169.7846153846203</c:v>
                </c:pt>
                <c:pt idx="1895">
                  <c:v>4169.7846153846203</c:v>
                </c:pt>
                <c:pt idx="1896">
                  <c:v>4169.7846153846203</c:v>
                </c:pt>
                <c:pt idx="1897">
                  <c:v>4169.7846153846203</c:v>
                </c:pt>
                <c:pt idx="1898">
                  <c:v>4169.7846153846203</c:v>
                </c:pt>
                <c:pt idx="1899">
                  <c:v>4169.7846153846203</c:v>
                </c:pt>
                <c:pt idx="1900">
                  <c:v>4105.4692307692303</c:v>
                </c:pt>
                <c:pt idx="1901">
                  <c:v>4105.4692307692303</c:v>
                </c:pt>
                <c:pt idx="1902">
                  <c:v>4105.4692307692303</c:v>
                </c:pt>
                <c:pt idx="1903">
                  <c:v>4105.4692307692303</c:v>
                </c:pt>
                <c:pt idx="1904">
                  <c:v>4105.4692307692303</c:v>
                </c:pt>
                <c:pt idx="1905">
                  <c:v>4105.4692307692303</c:v>
                </c:pt>
                <c:pt idx="1906">
                  <c:v>4105.4692307692303</c:v>
                </c:pt>
                <c:pt idx="1907">
                  <c:v>4105.4692307692303</c:v>
                </c:pt>
                <c:pt idx="1908">
                  <c:v>4105.4692307692303</c:v>
                </c:pt>
                <c:pt idx="1909">
                  <c:v>4105.4692307692303</c:v>
                </c:pt>
                <c:pt idx="1910">
                  <c:v>3986.27692307692</c:v>
                </c:pt>
                <c:pt idx="1911">
                  <c:v>3986.27692307692</c:v>
                </c:pt>
                <c:pt idx="1912">
                  <c:v>3986.27692307692</c:v>
                </c:pt>
                <c:pt idx="1913">
                  <c:v>3986.27692307692</c:v>
                </c:pt>
                <c:pt idx="1914">
                  <c:v>3986.27692307692</c:v>
                </c:pt>
                <c:pt idx="1915">
                  <c:v>3986.27692307692</c:v>
                </c:pt>
                <c:pt idx="1916">
                  <c:v>3986.27692307692</c:v>
                </c:pt>
                <c:pt idx="1917">
                  <c:v>3986.27692307692</c:v>
                </c:pt>
                <c:pt idx="1918">
                  <c:v>3986.27692307692</c:v>
                </c:pt>
                <c:pt idx="1919">
                  <c:v>3986.27692307692</c:v>
                </c:pt>
                <c:pt idx="1920">
                  <c:v>3944.0230769230802</c:v>
                </c:pt>
                <c:pt idx="1921">
                  <c:v>3944.0230769230802</c:v>
                </c:pt>
                <c:pt idx="1922">
                  <c:v>3944.0230769230802</c:v>
                </c:pt>
                <c:pt idx="1923">
                  <c:v>3944.0230769230802</c:v>
                </c:pt>
                <c:pt idx="1924">
                  <c:v>3944.0230769230802</c:v>
                </c:pt>
                <c:pt idx="1925">
                  <c:v>3944.0230769230802</c:v>
                </c:pt>
                <c:pt idx="1926">
                  <c:v>3944.0230769230802</c:v>
                </c:pt>
                <c:pt idx="1927">
                  <c:v>3944.0230769230802</c:v>
                </c:pt>
                <c:pt idx="1928">
                  <c:v>3944.0230769230802</c:v>
                </c:pt>
                <c:pt idx="1929">
                  <c:v>3944.0230769230802</c:v>
                </c:pt>
                <c:pt idx="1930">
                  <c:v>3879.2153846153801</c:v>
                </c:pt>
                <c:pt idx="1931">
                  <c:v>3879.2153846153801</c:v>
                </c:pt>
                <c:pt idx="1932">
                  <c:v>3879.2153846153801</c:v>
                </c:pt>
                <c:pt idx="1933">
                  <c:v>3879.2153846153801</c:v>
                </c:pt>
                <c:pt idx="1934">
                  <c:v>3879.2153846153801</c:v>
                </c:pt>
                <c:pt idx="1935">
                  <c:v>3879.2153846153801</c:v>
                </c:pt>
                <c:pt idx="1936">
                  <c:v>3879.2153846153801</c:v>
                </c:pt>
                <c:pt idx="1937">
                  <c:v>3879.2153846153801</c:v>
                </c:pt>
                <c:pt idx="1938">
                  <c:v>3879.2153846153801</c:v>
                </c:pt>
                <c:pt idx="1939">
                  <c:v>3879.2153846153801</c:v>
                </c:pt>
                <c:pt idx="1940">
                  <c:v>3830.4230769230799</c:v>
                </c:pt>
                <c:pt idx="1941">
                  <c:v>3830.4230769230799</c:v>
                </c:pt>
                <c:pt idx="1942">
                  <c:v>3830.4230769230799</c:v>
                </c:pt>
                <c:pt idx="1943">
                  <c:v>3830.4230769230799</c:v>
                </c:pt>
                <c:pt idx="1944">
                  <c:v>3830.4230769230799</c:v>
                </c:pt>
                <c:pt idx="1945">
                  <c:v>3830.4230769230799</c:v>
                </c:pt>
                <c:pt idx="1946">
                  <c:v>3830.4230769230799</c:v>
                </c:pt>
                <c:pt idx="1947">
                  <c:v>3830.4230769230799</c:v>
                </c:pt>
                <c:pt idx="1948">
                  <c:v>3830.4230769230799</c:v>
                </c:pt>
                <c:pt idx="1949">
                  <c:v>3830.4230769230799</c:v>
                </c:pt>
                <c:pt idx="1950">
                  <c:v>3785.2923076923098</c:v>
                </c:pt>
                <c:pt idx="1951">
                  <c:v>3785.2923076923098</c:v>
                </c:pt>
                <c:pt idx="1952">
                  <c:v>3785.2923076923098</c:v>
                </c:pt>
                <c:pt idx="1953">
                  <c:v>3785.2923076923098</c:v>
                </c:pt>
                <c:pt idx="1954">
                  <c:v>3785.2923076923098</c:v>
                </c:pt>
                <c:pt idx="1955">
                  <c:v>3785.2923076923098</c:v>
                </c:pt>
                <c:pt idx="1956">
                  <c:v>3785.2923076923098</c:v>
                </c:pt>
                <c:pt idx="1957">
                  <c:v>3785.2923076923098</c:v>
                </c:pt>
                <c:pt idx="1958">
                  <c:v>3785.2923076923098</c:v>
                </c:pt>
                <c:pt idx="1959">
                  <c:v>3785.2923076923098</c:v>
                </c:pt>
                <c:pt idx="1960">
                  <c:v>3753.2461538461498</c:v>
                </c:pt>
                <c:pt idx="1961">
                  <c:v>3753.2461538461498</c:v>
                </c:pt>
                <c:pt idx="1962">
                  <c:v>3753.2461538461498</c:v>
                </c:pt>
                <c:pt idx="1963">
                  <c:v>3753.2461538461498</c:v>
                </c:pt>
                <c:pt idx="1964">
                  <c:v>3753.2461538461498</c:v>
                </c:pt>
                <c:pt idx="1965">
                  <c:v>3753.2461538461498</c:v>
                </c:pt>
                <c:pt idx="1966">
                  <c:v>3753.2461538461498</c:v>
                </c:pt>
                <c:pt idx="1967">
                  <c:v>3753.2461538461498</c:v>
                </c:pt>
                <c:pt idx="1968">
                  <c:v>3753.2461538461498</c:v>
                </c:pt>
                <c:pt idx="1969">
                  <c:v>3753.2461538461498</c:v>
                </c:pt>
                <c:pt idx="1970">
                  <c:v>3720.13846153846</c:v>
                </c:pt>
                <c:pt idx="1971">
                  <c:v>3720.13846153846</c:v>
                </c:pt>
                <c:pt idx="1972">
                  <c:v>3720.13846153846</c:v>
                </c:pt>
                <c:pt idx="1973">
                  <c:v>3720.13846153846</c:v>
                </c:pt>
                <c:pt idx="1974">
                  <c:v>3720.13846153846</c:v>
                </c:pt>
                <c:pt idx="1975">
                  <c:v>3720.13846153846</c:v>
                </c:pt>
                <c:pt idx="1976">
                  <c:v>3720.13846153846</c:v>
                </c:pt>
                <c:pt idx="1977">
                  <c:v>3720.13846153846</c:v>
                </c:pt>
                <c:pt idx="1978">
                  <c:v>3720.13846153846</c:v>
                </c:pt>
                <c:pt idx="1979">
                  <c:v>3720.13846153846</c:v>
                </c:pt>
                <c:pt idx="1980">
                  <c:v>3701.1461538461499</c:v>
                </c:pt>
                <c:pt idx="1981">
                  <c:v>3701.1461538461499</c:v>
                </c:pt>
                <c:pt idx="1982">
                  <c:v>3701.1461538461499</c:v>
                </c:pt>
                <c:pt idx="1983">
                  <c:v>3701.1461538461499</c:v>
                </c:pt>
                <c:pt idx="1984">
                  <c:v>3701.1461538461499</c:v>
                </c:pt>
                <c:pt idx="1985">
                  <c:v>3701.1461538461499</c:v>
                </c:pt>
                <c:pt idx="1986">
                  <c:v>3701.1461538461499</c:v>
                </c:pt>
                <c:pt idx="1987">
                  <c:v>3701.1461538461499</c:v>
                </c:pt>
                <c:pt idx="1988">
                  <c:v>3701.1461538461499</c:v>
                </c:pt>
                <c:pt idx="1989">
                  <c:v>3701.1461538461499</c:v>
                </c:pt>
                <c:pt idx="1990">
                  <c:v>3676.7538461538502</c:v>
                </c:pt>
                <c:pt idx="1991">
                  <c:v>3676.7538461538502</c:v>
                </c:pt>
                <c:pt idx="1992">
                  <c:v>3676.7538461538502</c:v>
                </c:pt>
                <c:pt idx="1993">
                  <c:v>3676.7538461538502</c:v>
                </c:pt>
                <c:pt idx="1994">
                  <c:v>3676.7538461538502</c:v>
                </c:pt>
                <c:pt idx="1995">
                  <c:v>3676.7538461538502</c:v>
                </c:pt>
                <c:pt idx="1996">
                  <c:v>3676.7538461538502</c:v>
                </c:pt>
                <c:pt idx="1997">
                  <c:v>3676.7538461538502</c:v>
                </c:pt>
                <c:pt idx="1998">
                  <c:v>3676.7538461538502</c:v>
                </c:pt>
                <c:pt idx="1999">
                  <c:v>3676.7538461538502</c:v>
                </c:pt>
                <c:pt idx="2000">
                  <c:v>3659.8461538461502</c:v>
                </c:pt>
                <c:pt idx="2001">
                  <c:v>3659.8461538461502</c:v>
                </c:pt>
                <c:pt idx="2002">
                  <c:v>3659.8461538461502</c:v>
                </c:pt>
                <c:pt idx="2003">
                  <c:v>3659.8461538461502</c:v>
                </c:pt>
                <c:pt idx="2004">
                  <c:v>3659.8461538461502</c:v>
                </c:pt>
                <c:pt idx="2005">
                  <c:v>3659.8461538461502</c:v>
                </c:pt>
                <c:pt idx="2006">
                  <c:v>3659.8461538461502</c:v>
                </c:pt>
                <c:pt idx="2007">
                  <c:v>3659.8461538461502</c:v>
                </c:pt>
                <c:pt idx="2008">
                  <c:v>3659.8461538461502</c:v>
                </c:pt>
                <c:pt idx="2009">
                  <c:v>3659.8461538461502</c:v>
                </c:pt>
                <c:pt idx="2010">
                  <c:v>3636.1538461538498</c:v>
                </c:pt>
                <c:pt idx="2011">
                  <c:v>3636.1538461538498</c:v>
                </c:pt>
                <c:pt idx="2012">
                  <c:v>3636.1538461538498</c:v>
                </c:pt>
                <c:pt idx="2013">
                  <c:v>3636.1538461538498</c:v>
                </c:pt>
                <c:pt idx="2014">
                  <c:v>3636.1538461538498</c:v>
                </c:pt>
                <c:pt idx="2015">
                  <c:v>3636.1538461538498</c:v>
                </c:pt>
                <c:pt idx="2016">
                  <c:v>3636.1538461538498</c:v>
                </c:pt>
                <c:pt idx="2017">
                  <c:v>3636.1538461538498</c:v>
                </c:pt>
                <c:pt idx="2018">
                  <c:v>3636.1538461538498</c:v>
                </c:pt>
                <c:pt idx="2019">
                  <c:v>3636.1538461538498</c:v>
                </c:pt>
                <c:pt idx="2020">
                  <c:v>3587.0230769230802</c:v>
                </c:pt>
                <c:pt idx="2021">
                  <c:v>3587.0230769230802</c:v>
                </c:pt>
                <c:pt idx="2022">
                  <c:v>3587.0230769230802</c:v>
                </c:pt>
                <c:pt idx="2023">
                  <c:v>3587.0230769230802</c:v>
                </c:pt>
                <c:pt idx="2024">
                  <c:v>3587.0230769230802</c:v>
                </c:pt>
                <c:pt idx="2025">
                  <c:v>3587.0230769230802</c:v>
                </c:pt>
                <c:pt idx="2026">
                  <c:v>3587.0230769230802</c:v>
                </c:pt>
                <c:pt idx="2027">
                  <c:v>3587.0230769230802</c:v>
                </c:pt>
                <c:pt idx="2028">
                  <c:v>3587.0230769230802</c:v>
                </c:pt>
                <c:pt idx="2029">
                  <c:v>3587.0230769230802</c:v>
                </c:pt>
                <c:pt idx="2030">
                  <c:v>3559.5538461538399</c:v>
                </c:pt>
                <c:pt idx="2031">
                  <c:v>3559.5538461538399</c:v>
                </c:pt>
                <c:pt idx="2032">
                  <c:v>3559.5538461538399</c:v>
                </c:pt>
                <c:pt idx="2033">
                  <c:v>3559.5538461538399</c:v>
                </c:pt>
                <c:pt idx="2034">
                  <c:v>3559.5538461538399</c:v>
                </c:pt>
                <c:pt idx="2035">
                  <c:v>3559.5538461538399</c:v>
                </c:pt>
                <c:pt idx="2036">
                  <c:v>3559.5538461538399</c:v>
                </c:pt>
                <c:pt idx="2037">
                  <c:v>3559.5538461538399</c:v>
                </c:pt>
                <c:pt idx="2038">
                  <c:v>3559.5538461538399</c:v>
                </c:pt>
                <c:pt idx="2039">
                  <c:v>3559.5538461538399</c:v>
                </c:pt>
                <c:pt idx="2040">
                  <c:v>3505.0615384615398</c:v>
                </c:pt>
                <c:pt idx="2041">
                  <c:v>3505.0615384615398</c:v>
                </c:pt>
                <c:pt idx="2042">
                  <c:v>3505.0615384615398</c:v>
                </c:pt>
                <c:pt idx="2043">
                  <c:v>3505.0615384615398</c:v>
                </c:pt>
                <c:pt idx="2044">
                  <c:v>3505.0615384615398</c:v>
                </c:pt>
                <c:pt idx="2045">
                  <c:v>3505.0615384615398</c:v>
                </c:pt>
                <c:pt idx="2046">
                  <c:v>3505.0615384615398</c:v>
                </c:pt>
                <c:pt idx="2047">
                  <c:v>3505.0615384615398</c:v>
                </c:pt>
                <c:pt idx="2048">
                  <c:v>3505.0615384615398</c:v>
                </c:pt>
                <c:pt idx="2049">
                  <c:v>3505.0615384615398</c:v>
                </c:pt>
                <c:pt idx="2050">
                  <c:v>3485.1692307692301</c:v>
                </c:pt>
                <c:pt idx="2051">
                  <c:v>3485.1692307692301</c:v>
                </c:pt>
                <c:pt idx="2052">
                  <c:v>3485.1692307692301</c:v>
                </c:pt>
                <c:pt idx="2053">
                  <c:v>3485.1692307692301</c:v>
                </c:pt>
                <c:pt idx="2054">
                  <c:v>3485.1692307692301</c:v>
                </c:pt>
                <c:pt idx="2055">
                  <c:v>3485.1692307692301</c:v>
                </c:pt>
                <c:pt idx="2056">
                  <c:v>3485.1692307692301</c:v>
                </c:pt>
                <c:pt idx="2057">
                  <c:v>3485.1692307692301</c:v>
                </c:pt>
                <c:pt idx="2058">
                  <c:v>3485.1692307692301</c:v>
                </c:pt>
                <c:pt idx="2059">
                  <c:v>3485.1692307692301</c:v>
                </c:pt>
                <c:pt idx="2060">
                  <c:v>3458.7461538461498</c:v>
                </c:pt>
                <c:pt idx="2061">
                  <c:v>3458.7461538461498</c:v>
                </c:pt>
                <c:pt idx="2062">
                  <c:v>3458.7461538461498</c:v>
                </c:pt>
                <c:pt idx="2063">
                  <c:v>3458.7461538461498</c:v>
                </c:pt>
                <c:pt idx="2064">
                  <c:v>3458.7461538461498</c:v>
                </c:pt>
                <c:pt idx="2065">
                  <c:v>3458.7461538461498</c:v>
                </c:pt>
                <c:pt idx="2066">
                  <c:v>3458.7461538461498</c:v>
                </c:pt>
                <c:pt idx="2067">
                  <c:v>3458.7461538461498</c:v>
                </c:pt>
                <c:pt idx="2068">
                  <c:v>3458.7461538461498</c:v>
                </c:pt>
                <c:pt idx="2069">
                  <c:v>3458.7461538461498</c:v>
                </c:pt>
                <c:pt idx="2070">
                  <c:v>3436.13846153846</c:v>
                </c:pt>
                <c:pt idx="2071">
                  <c:v>3436.13846153846</c:v>
                </c:pt>
                <c:pt idx="2072">
                  <c:v>3436.13846153846</c:v>
                </c:pt>
                <c:pt idx="2073">
                  <c:v>3436.13846153846</c:v>
                </c:pt>
                <c:pt idx="2074">
                  <c:v>3436.13846153846</c:v>
                </c:pt>
                <c:pt idx="2075">
                  <c:v>3436.13846153846</c:v>
                </c:pt>
                <c:pt idx="2076">
                  <c:v>3436.13846153846</c:v>
                </c:pt>
                <c:pt idx="2077">
                  <c:v>3436.13846153846</c:v>
                </c:pt>
                <c:pt idx="2078">
                  <c:v>3436.13846153846</c:v>
                </c:pt>
                <c:pt idx="2079">
                  <c:v>3436.13846153846</c:v>
                </c:pt>
                <c:pt idx="2080">
                  <c:v>3411.17692307692</c:v>
                </c:pt>
                <c:pt idx="2081">
                  <c:v>3411.17692307692</c:v>
                </c:pt>
                <c:pt idx="2082">
                  <c:v>3411.17692307692</c:v>
                </c:pt>
                <c:pt idx="2083">
                  <c:v>3411.17692307692</c:v>
                </c:pt>
                <c:pt idx="2084">
                  <c:v>3411.17692307692</c:v>
                </c:pt>
                <c:pt idx="2085">
                  <c:v>3411.17692307692</c:v>
                </c:pt>
                <c:pt idx="2086">
                  <c:v>3411.17692307692</c:v>
                </c:pt>
                <c:pt idx="2087">
                  <c:v>3411.17692307692</c:v>
                </c:pt>
                <c:pt idx="2088">
                  <c:v>3411.17692307692</c:v>
                </c:pt>
                <c:pt idx="2089">
                  <c:v>3411.17692307692</c:v>
                </c:pt>
                <c:pt idx="2090">
                  <c:v>3394.32307692308</c:v>
                </c:pt>
                <c:pt idx="2091">
                  <c:v>3394.32307692308</c:v>
                </c:pt>
                <c:pt idx="2092">
                  <c:v>3394.32307692308</c:v>
                </c:pt>
                <c:pt idx="2093">
                  <c:v>3394.32307692308</c:v>
                </c:pt>
                <c:pt idx="2094">
                  <c:v>3394.32307692308</c:v>
                </c:pt>
                <c:pt idx="2095">
                  <c:v>3394.32307692308</c:v>
                </c:pt>
                <c:pt idx="2096">
                  <c:v>3394.32307692308</c:v>
                </c:pt>
                <c:pt idx="2097">
                  <c:v>3394.32307692308</c:v>
                </c:pt>
                <c:pt idx="2098">
                  <c:v>3394.32307692308</c:v>
                </c:pt>
                <c:pt idx="2099">
                  <c:v>3394.32307692308</c:v>
                </c:pt>
                <c:pt idx="2100">
                  <c:v>3367.4615384615399</c:v>
                </c:pt>
                <c:pt idx="2101">
                  <c:v>3367.4615384615399</c:v>
                </c:pt>
                <c:pt idx="2102">
                  <c:v>3367.4615384615399</c:v>
                </c:pt>
                <c:pt idx="2103">
                  <c:v>3367.4615384615399</c:v>
                </c:pt>
                <c:pt idx="2104">
                  <c:v>3367.4615384615399</c:v>
                </c:pt>
                <c:pt idx="2105">
                  <c:v>3367.4615384615399</c:v>
                </c:pt>
                <c:pt idx="2106">
                  <c:v>3367.4615384615399</c:v>
                </c:pt>
                <c:pt idx="2107">
                  <c:v>3367.4615384615399</c:v>
                </c:pt>
                <c:pt idx="2108">
                  <c:v>3367.4615384615399</c:v>
                </c:pt>
                <c:pt idx="2109">
                  <c:v>3367.4615384615399</c:v>
                </c:pt>
                <c:pt idx="2110">
                  <c:v>3345.4153846153799</c:v>
                </c:pt>
                <c:pt idx="2111">
                  <c:v>3345.4153846153799</c:v>
                </c:pt>
                <c:pt idx="2112">
                  <c:v>3345.4153846153799</c:v>
                </c:pt>
                <c:pt idx="2113">
                  <c:v>3345.4153846153799</c:v>
                </c:pt>
                <c:pt idx="2114">
                  <c:v>3345.4153846153799</c:v>
                </c:pt>
                <c:pt idx="2115">
                  <c:v>3345.4153846153799</c:v>
                </c:pt>
                <c:pt idx="2116">
                  <c:v>3345.4153846153799</c:v>
                </c:pt>
                <c:pt idx="2117">
                  <c:v>3345.4153846153799</c:v>
                </c:pt>
                <c:pt idx="2118">
                  <c:v>3345.4153846153799</c:v>
                </c:pt>
                <c:pt idx="2119">
                  <c:v>3345.4153846153799</c:v>
                </c:pt>
                <c:pt idx="2120">
                  <c:v>3324.2153846153801</c:v>
                </c:pt>
                <c:pt idx="2121">
                  <c:v>3324.2153846153801</c:v>
                </c:pt>
                <c:pt idx="2122">
                  <c:v>3324.2153846153801</c:v>
                </c:pt>
                <c:pt idx="2123">
                  <c:v>3324.2153846153801</c:v>
                </c:pt>
                <c:pt idx="2124">
                  <c:v>3324.2153846153801</c:v>
                </c:pt>
                <c:pt idx="2125">
                  <c:v>3324.2153846153801</c:v>
                </c:pt>
                <c:pt idx="2126">
                  <c:v>3324.2153846153801</c:v>
                </c:pt>
                <c:pt idx="2127">
                  <c:v>3324.2153846153801</c:v>
                </c:pt>
                <c:pt idx="2128">
                  <c:v>3324.2153846153801</c:v>
                </c:pt>
                <c:pt idx="2129">
                  <c:v>3324.2153846153801</c:v>
                </c:pt>
                <c:pt idx="2130">
                  <c:v>3293.8538461538501</c:v>
                </c:pt>
                <c:pt idx="2131">
                  <c:v>3293.8538461538501</c:v>
                </c:pt>
                <c:pt idx="2132">
                  <c:v>3293.8538461538501</c:v>
                </c:pt>
                <c:pt idx="2133">
                  <c:v>3293.8538461538501</c:v>
                </c:pt>
                <c:pt idx="2134">
                  <c:v>3293.8538461538501</c:v>
                </c:pt>
                <c:pt idx="2135">
                  <c:v>3293.8538461538501</c:v>
                </c:pt>
                <c:pt idx="2136">
                  <c:v>3293.8538461538501</c:v>
                </c:pt>
                <c:pt idx="2137">
                  <c:v>3293.8538461538501</c:v>
                </c:pt>
                <c:pt idx="2138">
                  <c:v>3293.8538461538501</c:v>
                </c:pt>
                <c:pt idx="2139">
                  <c:v>3293.8538461538501</c:v>
                </c:pt>
                <c:pt idx="2140">
                  <c:v>3265.9923076923101</c:v>
                </c:pt>
                <c:pt idx="2141">
                  <c:v>3265.9923076923101</c:v>
                </c:pt>
                <c:pt idx="2142">
                  <c:v>3265.9923076923101</c:v>
                </c:pt>
                <c:pt idx="2143">
                  <c:v>3265.9923076923101</c:v>
                </c:pt>
                <c:pt idx="2144">
                  <c:v>3265.9923076923101</c:v>
                </c:pt>
                <c:pt idx="2145">
                  <c:v>3265.9923076923101</c:v>
                </c:pt>
                <c:pt idx="2146">
                  <c:v>3265.9923076923101</c:v>
                </c:pt>
                <c:pt idx="2147">
                  <c:v>3265.9923076923101</c:v>
                </c:pt>
                <c:pt idx="2148">
                  <c:v>3265.9923076923101</c:v>
                </c:pt>
                <c:pt idx="2149">
                  <c:v>3265.9923076923101</c:v>
                </c:pt>
                <c:pt idx="2150">
                  <c:v>2953.72307692308</c:v>
                </c:pt>
                <c:pt idx="2151">
                  <c:v>2953.72307692308</c:v>
                </c:pt>
                <c:pt idx="2152">
                  <c:v>2953.72307692308</c:v>
                </c:pt>
                <c:pt idx="2153">
                  <c:v>2953.72307692308</c:v>
                </c:pt>
                <c:pt idx="2154">
                  <c:v>2953.72307692308</c:v>
                </c:pt>
                <c:pt idx="2155">
                  <c:v>2953.72307692308</c:v>
                </c:pt>
                <c:pt idx="2156">
                  <c:v>2953.72307692308</c:v>
                </c:pt>
                <c:pt idx="2157">
                  <c:v>2953.72307692308</c:v>
                </c:pt>
                <c:pt idx="2158">
                  <c:v>2953.72307692308</c:v>
                </c:pt>
                <c:pt idx="2159">
                  <c:v>2953.72307692308</c:v>
                </c:pt>
                <c:pt idx="2160">
                  <c:v>2932.0692307692302</c:v>
                </c:pt>
                <c:pt idx="2161">
                  <c:v>2932.0692307692302</c:v>
                </c:pt>
                <c:pt idx="2162">
                  <c:v>2932.0692307692302</c:v>
                </c:pt>
                <c:pt idx="2163">
                  <c:v>2932.0692307692302</c:v>
                </c:pt>
                <c:pt idx="2164">
                  <c:v>2932.0692307692302</c:v>
                </c:pt>
                <c:pt idx="2165">
                  <c:v>2932.0692307692302</c:v>
                </c:pt>
                <c:pt idx="2166">
                  <c:v>2932.0692307692302</c:v>
                </c:pt>
                <c:pt idx="2167">
                  <c:v>2932.0692307692302</c:v>
                </c:pt>
                <c:pt idx="2168">
                  <c:v>2932.0692307692302</c:v>
                </c:pt>
                <c:pt idx="2169">
                  <c:v>2932.0692307692302</c:v>
                </c:pt>
                <c:pt idx="2170">
                  <c:v>2584.4153846153799</c:v>
                </c:pt>
                <c:pt idx="2171">
                  <c:v>2584.4153846153799</c:v>
                </c:pt>
                <c:pt idx="2172">
                  <c:v>2584.4153846153799</c:v>
                </c:pt>
                <c:pt idx="2173">
                  <c:v>2584.4153846153799</c:v>
                </c:pt>
                <c:pt idx="2174">
                  <c:v>2584.4153846153799</c:v>
                </c:pt>
                <c:pt idx="2175">
                  <c:v>2584.4153846153799</c:v>
                </c:pt>
                <c:pt idx="2176">
                  <c:v>2584.4153846153799</c:v>
                </c:pt>
                <c:pt idx="2177">
                  <c:v>2584.4153846153799</c:v>
                </c:pt>
                <c:pt idx="2178">
                  <c:v>2584.4153846153799</c:v>
                </c:pt>
                <c:pt idx="2179">
                  <c:v>2584.4153846153799</c:v>
                </c:pt>
                <c:pt idx="2180">
                  <c:v>2560.5846153846101</c:v>
                </c:pt>
                <c:pt idx="2181">
                  <c:v>2560.5846153846101</c:v>
                </c:pt>
                <c:pt idx="2182">
                  <c:v>2560.5846153846101</c:v>
                </c:pt>
                <c:pt idx="2183">
                  <c:v>2560.5846153846101</c:v>
                </c:pt>
                <c:pt idx="2184">
                  <c:v>2560.5846153846101</c:v>
                </c:pt>
                <c:pt idx="2185">
                  <c:v>2560.5846153846101</c:v>
                </c:pt>
                <c:pt idx="2186">
                  <c:v>2560.5846153846101</c:v>
                </c:pt>
                <c:pt idx="2187">
                  <c:v>2560.5846153846101</c:v>
                </c:pt>
                <c:pt idx="2188">
                  <c:v>2560.5846153846101</c:v>
                </c:pt>
                <c:pt idx="2189">
                  <c:v>2560.5846153846101</c:v>
                </c:pt>
                <c:pt idx="2190">
                  <c:v>2295.4846153846202</c:v>
                </c:pt>
                <c:pt idx="2191">
                  <c:v>2295.4846153846202</c:v>
                </c:pt>
                <c:pt idx="2192">
                  <c:v>2295.4846153846202</c:v>
                </c:pt>
                <c:pt idx="2193">
                  <c:v>2295.4846153846202</c:v>
                </c:pt>
                <c:pt idx="2194">
                  <c:v>2295.4846153846202</c:v>
                </c:pt>
                <c:pt idx="2195">
                  <c:v>2295.4846153846202</c:v>
                </c:pt>
                <c:pt idx="2196">
                  <c:v>2295.4846153846202</c:v>
                </c:pt>
                <c:pt idx="2197">
                  <c:v>2295.4846153846202</c:v>
                </c:pt>
                <c:pt idx="2198">
                  <c:v>2295.4846153846202</c:v>
                </c:pt>
                <c:pt idx="2199">
                  <c:v>2295.4846153846202</c:v>
                </c:pt>
                <c:pt idx="2200">
                  <c:v>2268.18461538462</c:v>
                </c:pt>
                <c:pt idx="2201">
                  <c:v>2268.18461538462</c:v>
                </c:pt>
                <c:pt idx="2202">
                  <c:v>2268.18461538462</c:v>
                </c:pt>
                <c:pt idx="2203">
                  <c:v>2268.18461538462</c:v>
                </c:pt>
                <c:pt idx="2204">
                  <c:v>2268.18461538462</c:v>
                </c:pt>
                <c:pt idx="2205">
                  <c:v>2268.18461538462</c:v>
                </c:pt>
                <c:pt idx="2206">
                  <c:v>2268.18461538462</c:v>
                </c:pt>
                <c:pt idx="2207">
                  <c:v>2268.18461538462</c:v>
                </c:pt>
                <c:pt idx="2208">
                  <c:v>2268.18461538462</c:v>
                </c:pt>
                <c:pt idx="2209">
                  <c:v>2268.18461538462</c:v>
                </c:pt>
                <c:pt idx="2210">
                  <c:v>2051.1</c:v>
                </c:pt>
                <c:pt idx="2211">
                  <c:v>2051.1</c:v>
                </c:pt>
                <c:pt idx="2212">
                  <c:v>2051.1</c:v>
                </c:pt>
                <c:pt idx="2213">
                  <c:v>2051.1</c:v>
                </c:pt>
                <c:pt idx="2214">
                  <c:v>2051.1</c:v>
                </c:pt>
                <c:pt idx="2215">
                  <c:v>2051.1</c:v>
                </c:pt>
                <c:pt idx="2216">
                  <c:v>2051.1</c:v>
                </c:pt>
                <c:pt idx="2217">
                  <c:v>2051.1</c:v>
                </c:pt>
                <c:pt idx="2218">
                  <c:v>2051.1</c:v>
                </c:pt>
                <c:pt idx="2219">
                  <c:v>2051.1</c:v>
                </c:pt>
                <c:pt idx="2220">
                  <c:v>2019.72307692308</c:v>
                </c:pt>
                <c:pt idx="2221">
                  <c:v>2019.72307692308</c:v>
                </c:pt>
                <c:pt idx="2222">
                  <c:v>2019.72307692308</c:v>
                </c:pt>
                <c:pt idx="2223">
                  <c:v>2019.72307692308</c:v>
                </c:pt>
                <c:pt idx="2224">
                  <c:v>2019.72307692308</c:v>
                </c:pt>
                <c:pt idx="2225">
                  <c:v>2019.72307692308</c:v>
                </c:pt>
                <c:pt idx="2226">
                  <c:v>2019.72307692308</c:v>
                </c:pt>
                <c:pt idx="2227">
                  <c:v>2019.72307692308</c:v>
                </c:pt>
                <c:pt idx="2228">
                  <c:v>2019.72307692308</c:v>
                </c:pt>
                <c:pt idx="2229">
                  <c:v>2019.72307692308</c:v>
                </c:pt>
                <c:pt idx="2230">
                  <c:v>1806.23076923077</c:v>
                </c:pt>
                <c:pt idx="2231">
                  <c:v>1806.23076923077</c:v>
                </c:pt>
                <c:pt idx="2232">
                  <c:v>1806.23076923077</c:v>
                </c:pt>
                <c:pt idx="2233">
                  <c:v>1806.23076923077</c:v>
                </c:pt>
                <c:pt idx="2234">
                  <c:v>1806.23076923077</c:v>
                </c:pt>
                <c:pt idx="2235">
                  <c:v>1806.23076923077</c:v>
                </c:pt>
                <c:pt idx="2236">
                  <c:v>1806.23076923077</c:v>
                </c:pt>
                <c:pt idx="2237">
                  <c:v>1806.23076923077</c:v>
                </c:pt>
                <c:pt idx="2238">
                  <c:v>1806.23076923077</c:v>
                </c:pt>
                <c:pt idx="2239">
                  <c:v>1806.23076923077</c:v>
                </c:pt>
                <c:pt idx="2240">
                  <c:v>1773.5846153846201</c:v>
                </c:pt>
                <c:pt idx="2241">
                  <c:v>1773.5846153846201</c:v>
                </c:pt>
                <c:pt idx="2242">
                  <c:v>1773.5846153846201</c:v>
                </c:pt>
                <c:pt idx="2243">
                  <c:v>1773.5846153846201</c:v>
                </c:pt>
                <c:pt idx="2244">
                  <c:v>1773.5846153846201</c:v>
                </c:pt>
                <c:pt idx="2245">
                  <c:v>1773.5846153846201</c:v>
                </c:pt>
                <c:pt idx="2246">
                  <c:v>1773.5846153846201</c:v>
                </c:pt>
                <c:pt idx="2247">
                  <c:v>1773.5846153846201</c:v>
                </c:pt>
                <c:pt idx="2248">
                  <c:v>1773.5846153846201</c:v>
                </c:pt>
                <c:pt idx="2249">
                  <c:v>1773.5846153846201</c:v>
                </c:pt>
                <c:pt idx="2250">
                  <c:v>1577.6923076923099</c:v>
                </c:pt>
                <c:pt idx="2251">
                  <c:v>1577.6923076923099</c:v>
                </c:pt>
                <c:pt idx="2252">
                  <c:v>1577.6923076923099</c:v>
                </c:pt>
                <c:pt idx="2253">
                  <c:v>1577.6923076923099</c:v>
                </c:pt>
                <c:pt idx="2254">
                  <c:v>1577.6923076923099</c:v>
                </c:pt>
                <c:pt idx="2255">
                  <c:v>1577.6923076923099</c:v>
                </c:pt>
                <c:pt idx="2256">
                  <c:v>1577.6923076923099</c:v>
                </c:pt>
                <c:pt idx="2257">
                  <c:v>1577.6923076923099</c:v>
                </c:pt>
                <c:pt idx="2258">
                  <c:v>1577.6923076923099</c:v>
                </c:pt>
                <c:pt idx="2259">
                  <c:v>1577.6923076923099</c:v>
                </c:pt>
                <c:pt idx="2260">
                  <c:v>1550.83846153846</c:v>
                </c:pt>
                <c:pt idx="2261">
                  <c:v>1550.83846153846</c:v>
                </c:pt>
                <c:pt idx="2262">
                  <c:v>1550.83846153846</c:v>
                </c:pt>
                <c:pt idx="2263">
                  <c:v>1550.83846153846</c:v>
                </c:pt>
                <c:pt idx="2264">
                  <c:v>1550.83846153846</c:v>
                </c:pt>
                <c:pt idx="2265">
                  <c:v>1550.83846153846</c:v>
                </c:pt>
                <c:pt idx="2266">
                  <c:v>1550.83846153846</c:v>
                </c:pt>
                <c:pt idx="2267">
                  <c:v>1550.83846153846</c:v>
                </c:pt>
                <c:pt idx="2268">
                  <c:v>1550.83846153846</c:v>
                </c:pt>
                <c:pt idx="2269">
                  <c:v>1550.83846153846</c:v>
                </c:pt>
                <c:pt idx="2270">
                  <c:v>1343.9384615384599</c:v>
                </c:pt>
                <c:pt idx="2271">
                  <c:v>1343.9384615384599</c:v>
                </c:pt>
                <c:pt idx="2272">
                  <c:v>1343.9384615384599</c:v>
                </c:pt>
                <c:pt idx="2273">
                  <c:v>1343.9384615384599</c:v>
                </c:pt>
                <c:pt idx="2274">
                  <c:v>1343.9384615384599</c:v>
                </c:pt>
                <c:pt idx="2275">
                  <c:v>1343.9384615384599</c:v>
                </c:pt>
                <c:pt idx="2276">
                  <c:v>1343.9384615384599</c:v>
                </c:pt>
                <c:pt idx="2277">
                  <c:v>1343.9384615384599</c:v>
                </c:pt>
                <c:pt idx="2278">
                  <c:v>1343.9384615384599</c:v>
                </c:pt>
                <c:pt idx="2279">
                  <c:v>1343.9384615384599</c:v>
                </c:pt>
                <c:pt idx="2280">
                  <c:v>1316.3307692307701</c:v>
                </c:pt>
                <c:pt idx="2281">
                  <c:v>1316.3307692307701</c:v>
                </c:pt>
                <c:pt idx="2282">
                  <c:v>1316.3307692307701</c:v>
                </c:pt>
                <c:pt idx="2283">
                  <c:v>1316.3307692307701</c:v>
                </c:pt>
                <c:pt idx="2284">
                  <c:v>1316.3307692307701</c:v>
                </c:pt>
                <c:pt idx="2285">
                  <c:v>1316.3307692307701</c:v>
                </c:pt>
                <c:pt idx="2286">
                  <c:v>1316.3307692307701</c:v>
                </c:pt>
                <c:pt idx="2287">
                  <c:v>1316.3307692307701</c:v>
                </c:pt>
                <c:pt idx="2288">
                  <c:v>1316.3307692307701</c:v>
                </c:pt>
                <c:pt idx="2289">
                  <c:v>1316.3307692307701</c:v>
                </c:pt>
                <c:pt idx="2290">
                  <c:v>1111.13846153846</c:v>
                </c:pt>
                <c:pt idx="2291">
                  <c:v>1111.13846153846</c:v>
                </c:pt>
                <c:pt idx="2292">
                  <c:v>1111.13846153846</c:v>
                </c:pt>
                <c:pt idx="2293">
                  <c:v>1111.13846153846</c:v>
                </c:pt>
                <c:pt idx="2294">
                  <c:v>1111.13846153846</c:v>
                </c:pt>
                <c:pt idx="2295">
                  <c:v>1111.13846153846</c:v>
                </c:pt>
                <c:pt idx="2296">
                  <c:v>1111.13846153846</c:v>
                </c:pt>
                <c:pt idx="2297">
                  <c:v>1111.13846153846</c:v>
                </c:pt>
                <c:pt idx="2298">
                  <c:v>1111.13846153846</c:v>
                </c:pt>
                <c:pt idx="2299">
                  <c:v>1111.13846153846</c:v>
                </c:pt>
                <c:pt idx="2300">
                  <c:v>1070.8</c:v>
                </c:pt>
                <c:pt idx="2301">
                  <c:v>1070.8</c:v>
                </c:pt>
                <c:pt idx="2302">
                  <c:v>1070.8</c:v>
                </c:pt>
                <c:pt idx="2303">
                  <c:v>1070.8</c:v>
                </c:pt>
                <c:pt idx="2304">
                  <c:v>1070.8</c:v>
                </c:pt>
                <c:pt idx="2305">
                  <c:v>1070.8</c:v>
                </c:pt>
                <c:pt idx="2306">
                  <c:v>1070.8</c:v>
                </c:pt>
                <c:pt idx="2307">
                  <c:v>1070.8</c:v>
                </c:pt>
                <c:pt idx="2308">
                  <c:v>1070.8</c:v>
                </c:pt>
                <c:pt idx="2309">
                  <c:v>1070.8</c:v>
                </c:pt>
                <c:pt idx="2310">
                  <c:v>908.04615384615397</c:v>
                </c:pt>
                <c:pt idx="2311">
                  <c:v>908.04615384615397</c:v>
                </c:pt>
                <c:pt idx="2312">
                  <c:v>908.04615384615397</c:v>
                </c:pt>
                <c:pt idx="2313">
                  <c:v>908.04615384615397</c:v>
                </c:pt>
                <c:pt idx="2314">
                  <c:v>908.04615384615397</c:v>
                </c:pt>
                <c:pt idx="2315">
                  <c:v>908.04615384615397</c:v>
                </c:pt>
                <c:pt idx="2316">
                  <c:v>908.04615384615397</c:v>
                </c:pt>
                <c:pt idx="2317">
                  <c:v>908.04615384615397</c:v>
                </c:pt>
                <c:pt idx="2318">
                  <c:v>908.04615384615397</c:v>
                </c:pt>
                <c:pt idx="2319">
                  <c:v>908.04615384615397</c:v>
                </c:pt>
                <c:pt idx="2320">
                  <c:v>908.04615384615397</c:v>
                </c:pt>
                <c:pt idx="2321">
                  <c:v>908.04615384615397</c:v>
                </c:pt>
                <c:pt idx="2322">
                  <c:v>908.04615384615397</c:v>
                </c:pt>
                <c:pt idx="2323">
                  <c:v>908.04615384615397</c:v>
                </c:pt>
                <c:pt idx="2324">
                  <c:v>908.04615384615397</c:v>
                </c:pt>
                <c:pt idx="2325">
                  <c:v>908.04615384615397</c:v>
                </c:pt>
                <c:pt idx="2326">
                  <c:v>908.04615384615397</c:v>
                </c:pt>
                <c:pt idx="2327">
                  <c:v>908.04615384615397</c:v>
                </c:pt>
                <c:pt idx="2328">
                  <c:v>908.04615384615397</c:v>
                </c:pt>
                <c:pt idx="2329">
                  <c:v>908.04615384615397</c:v>
                </c:pt>
                <c:pt idx="2330">
                  <c:v>715.73076923076906</c:v>
                </c:pt>
                <c:pt idx="2331">
                  <c:v>715.73076923076906</c:v>
                </c:pt>
                <c:pt idx="2332">
                  <c:v>715.73076923076906</c:v>
                </c:pt>
                <c:pt idx="2333">
                  <c:v>715.73076923076906</c:v>
                </c:pt>
                <c:pt idx="2334">
                  <c:v>715.73076923076906</c:v>
                </c:pt>
                <c:pt idx="2335">
                  <c:v>715.73076923076906</c:v>
                </c:pt>
                <c:pt idx="2336">
                  <c:v>715.73076923076906</c:v>
                </c:pt>
                <c:pt idx="2337">
                  <c:v>715.73076923076906</c:v>
                </c:pt>
                <c:pt idx="2338">
                  <c:v>715.73076923076906</c:v>
                </c:pt>
                <c:pt idx="2339">
                  <c:v>715.73076923076906</c:v>
                </c:pt>
                <c:pt idx="2340">
                  <c:v>715.73076923076906</c:v>
                </c:pt>
                <c:pt idx="2341">
                  <c:v>715.73076923076906</c:v>
                </c:pt>
                <c:pt idx="2342">
                  <c:v>715.73076923076906</c:v>
                </c:pt>
                <c:pt idx="2343">
                  <c:v>715.73076923076906</c:v>
                </c:pt>
                <c:pt idx="2344">
                  <c:v>715.73076923076906</c:v>
                </c:pt>
                <c:pt idx="2345">
                  <c:v>715.73076923076906</c:v>
                </c:pt>
                <c:pt idx="2346">
                  <c:v>715.73076923076906</c:v>
                </c:pt>
                <c:pt idx="2347">
                  <c:v>715.73076923076906</c:v>
                </c:pt>
                <c:pt idx="2348">
                  <c:v>715.73076923076906</c:v>
                </c:pt>
                <c:pt idx="2349">
                  <c:v>715.73076923076906</c:v>
                </c:pt>
                <c:pt idx="2350">
                  <c:v>579.79230769230799</c:v>
                </c:pt>
                <c:pt idx="2351">
                  <c:v>579.79230769230799</c:v>
                </c:pt>
                <c:pt idx="2352">
                  <c:v>579.79230769230799</c:v>
                </c:pt>
                <c:pt idx="2353">
                  <c:v>579.79230769230799</c:v>
                </c:pt>
                <c:pt idx="2354">
                  <c:v>579.79230769230799</c:v>
                </c:pt>
                <c:pt idx="2355">
                  <c:v>579.79230769230799</c:v>
                </c:pt>
                <c:pt idx="2356">
                  <c:v>579.79230769230799</c:v>
                </c:pt>
                <c:pt idx="2357">
                  <c:v>579.79230769230799</c:v>
                </c:pt>
                <c:pt idx="2358">
                  <c:v>579.79230769230799</c:v>
                </c:pt>
                <c:pt idx="2359">
                  <c:v>579.79230769230799</c:v>
                </c:pt>
                <c:pt idx="2360">
                  <c:v>579.79230769230799</c:v>
                </c:pt>
                <c:pt idx="2361">
                  <c:v>579.79230769230799</c:v>
                </c:pt>
                <c:pt idx="2362">
                  <c:v>579.79230769230799</c:v>
                </c:pt>
                <c:pt idx="2363">
                  <c:v>579.79230769230799</c:v>
                </c:pt>
                <c:pt idx="2364">
                  <c:v>579.79230769230799</c:v>
                </c:pt>
                <c:pt idx="2365">
                  <c:v>579.79230769230799</c:v>
                </c:pt>
                <c:pt idx="2366">
                  <c:v>579.79230769230799</c:v>
                </c:pt>
                <c:pt idx="2367">
                  <c:v>579.79230769230799</c:v>
                </c:pt>
                <c:pt idx="2368">
                  <c:v>579.79230769230799</c:v>
                </c:pt>
                <c:pt idx="2369">
                  <c:v>579.79230769230799</c:v>
                </c:pt>
                <c:pt idx="2370">
                  <c:v>416.70769230769201</c:v>
                </c:pt>
                <c:pt idx="2371">
                  <c:v>416.70769230769201</c:v>
                </c:pt>
                <c:pt idx="2372">
                  <c:v>416.70769230769201</c:v>
                </c:pt>
                <c:pt idx="2373">
                  <c:v>416.70769230769201</c:v>
                </c:pt>
                <c:pt idx="2374">
                  <c:v>416.70769230769201</c:v>
                </c:pt>
                <c:pt idx="2375">
                  <c:v>416.70769230769201</c:v>
                </c:pt>
                <c:pt idx="2376">
                  <c:v>416.70769230769201</c:v>
                </c:pt>
                <c:pt idx="2377">
                  <c:v>416.70769230769201</c:v>
                </c:pt>
                <c:pt idx="2378">
                  <c:v>416.70769230769201</c:v>
                </c:pt>
                <c:pt idx="2379">
                  <c:v>416.70769230769201</c:v>
                </c:pt>
                <c:pt idx="2380">
                  <c:v>416.70769230769201</c:v>
                </c:pt>
                <c:pt idx="2381">
                  <c:v>416.70769230769201</c:v>
                </c:pt>
                <c:pt idx="2382">
                  <c:v>416.70769230769201</c:v>
                </c:pt>
                <c:pt idx="2383">
                  <c:v>416.70769230769201</c:v>
                </c:pt>
                <c:pt idx="2384">
                  <c:v>416.70769230769201</c:v>
                </c:pt>
                <c:pt idx="2385">
                  <c:v>416.70769230769201</c:v>
                </c:pt>
                <c:pt idx="2386">
                  <c:v>416.70769230769201</c:v>
                </c:pt>
                <c:pt idx="2387">
                  <c:v>416.70769230769201</c:v>
                </c:pt>
                <c:pt idx="2388">
                  <c:v>416.70769230769201</c:v>
                </c:pt>
                <c:pt idx="2389">
                  <c:v>416.70769230769201</c:v>
                </c:pt>
                <c:pt idx="2390">
                  <c:v>258.14615384615399</c:v>
                </c:pt>
                <c:pt idx="2391">
                  <c:v>258.14615384615399</c:v>
                </c:pt>
                <c:pt idx="2392">
                  <c:v>258.14615384615399</c:v>
                </c:pt>
                <c:pt idx="2393">
                  <c:v>258.14615384615399</c:v>
                </c:pt>
                <c:pt idx="2394">
                  <c:v>258.14615384615399</c:v>
                </c:pt>
                <c:pt idx="2395">
                  <c:v>258.14615384615399</c:v>
                </c:pt>
                <c:pt idx="2396">
                  <c:v>258.14615384615399</c:v>
                </c:pt>
                <c:pt idx="2397">
                  <c:v>258.14615384615399</c:v>
                </c:pt>
                <c:pt idx="2398">
                  <c:v>258.14615384615399</c:v>
                </c:pt>
                <c:pt idx="2399">
                  <c:v>258.14615384615399</c:v>
                </c:pt>
                <c:pt idx="2400">
                  <c:v>258.14615384615399</c:v>
                </c:pt>
                <c:pt idx="2401">
                  <c:v>258.14615384615399</c:v>
                </c:pt>
                <c:pt idx="2402">
                  <c:v>258.14615384615399</c:v>
                </c:pt>
                <c:pt idx="2403">
                  <c:v>258.14615384615399</c:v>
                </c:pt>
                <c:pt idx="2404">
                  <c:v>258.14615384615399</c:v>
                </c:pt>
                <c:pt idx="2405">
                  <c:v>258.14615384615399</c:v>
                </c:pt>
                <c:pt idx="2406">
                  <c:v>258.14615384615399</c:v>
                </c:pt>
                <c:pt idx="2407">
                  <c:v>258.14615384615399</c:v>
                </c:pt>
                <c:pt idx="2408">
                  <c:v>258.14615384615399</c:v>
                </c:pt>
                <c:pt idx="2409">
                  <c:v>258.14615384615399</c:v>
                </c:pt>
                <c:pt idx="2410">
                  <c:v>151.953846153846</c:v>
                </c:pt>
                <c:pt idx="2411">
                  <c:v>151.953846153846</c:v>
                </c:pt>
                <c:pt idx="2412">
                  <c:v>151.953846153846</c:v>
                </c:pt>
                <c:pt idx="2413">
                  <c:v>151.953846153846</c:v>
                </c:pt>
                <c:pt idx="2414">
                  <c:v>151.953846153846</c:v>
                </c:pt>
                <c:pt idx="2415">
                  <c:v>151.953846153846</c:v>
                </c:pt>
                <c:pt idx="2416">
                  <c:v>151.953846153846</c:v>
                </c:pt>
                <c:pt idx="2417">
                  <c:v>151.953846153846</c:v>
                </c:pt>
                <c:pt idx="2418">
                  <c:v>151.953846153846</c:v>
                </c:pt>
                <c:pt idx="2419">
                  <c:v>151.953846153846</c:v>
                </c:pt>
                <c:pt idx="2420">
                  <c:v>151.953846153846</c:v>
                </c:pt>
                <c:pt idx="2421">
                  <c:v>151.953846153846</c:v>
                </c:pt>
                <c:pt idx="2422">
                  <c:v>151.953846153846</c:v>
                </c:pt>
                <c:pt idx="2423">
                  <c:v>151.953846153846</c:v>
                </c:pt>
                <c:pt idx="2424">
                  <c:v>151.953846153846</c:v>
                </c:pt>
                <c:pt idx="2425">
                  <c:v>151.953846153846</c:v>
                </c:pt>
                <c:pt idx="2426">
                  <c:v>151.953846153846</c:v>
                </c:pt>
                <c:pt idx="2427">
                  <c:v>151.953846153846</c:v>
                </c:pt>
                <c:pt idx="2428">
                  <c:v>151.953846153846</c:v>
                </c:pt>
                <c:pt idx="2429">
                  <c:v>151.953846153846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324480"/>
        <c:axId val="56326400"/>
      </c:lineChart>
      <c:catAx>
        <c:axId val="563244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Analogue TestPulse Unit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56326400"/>
        <c:crosses val="autoZero"/>
        <c:auto val="1"/>
        <c:lblAlgn val="ctr"/>
        <c:lblOffset val="100"/>
        <c:noMultiLvlLbl val="0"/>
      </c:catAx>
      <c:valAx>
        <c:axId val="563264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Counts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63244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 w="38100">
      <a:solidFill>
        <a:sysClr val="windowText" lastClr="000000"/>
      </a:solidFill>
    </a:ln>
  </c:sp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de-DE"/>
              <a:t>70 KV PMMA</a:t>
            </a:r>
          </a:p>
          <a:p>
            <a:pPr>
              <a:defRPr/>
            </a:pPr>
            <a:r>
              <a:rPr lang="de-DE"/>
              <a:t> Big</a:t>
            </a:r>
            <a:r>
              <a:rPr lang="de-DE" baseline="0"/>
              <a:t> Pixels</a:t>
            </a:r>
            <a:endParaRPr lang="de-DE"/>
          </a:p>
        </c:rich>
      </c:tx>
      <c:layout>
        <c:manualLayout>
          <c:xMode val="edge"/>
          <c:yMode val="edge"/>
          <c:x val="0.55807087212188555"/>
          <c:y val="2.402402077794049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3919060575724748"/>
          <c:y val="2.7807871609579666E-2"/>
          <c:w val="0.69246889440161774"/>
          <c:h val="0.77542972325354964"/>
        </c:manualLayout>
      </c:layout>
      <c:lineChart>
        <c:grouping val="standard"/>
        <c:varyColors val="0"/>
        <c:ser>
          <c:idx val="0"/>
          <c:order val="0"/>
          <c:tx>
            <c:v>1 mA</c:v>
          </c:tx>
          <c:marker>
            <c:symbol val="none"/>
          </c:marker>
          <c:val>
            <c:numRef>
              <c:f>BigPixels_70KV_PMMA!$B$1:$CPA$1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45.007692307692302</c:v>
                </c:pt>
                <c:pt idx="201">
                  <c:v>45.007692307692302</c:v>
                </c:pt>
                <c:pt idx="202">
                  <c:v>45.007692307692302</c:v>
                </c:pt>
                <c:pt idx="203">
                  <c:v>45.007692307692302</c:v>
                </c:pt>
                <c:pt idx="204">
                  <c:v>45.007692307692302</c:v>
                </c:pt>
                <c:pt idx="205">
                  <c:v>45.007692307692302</c:v>
                </c:pt>
                <c:pt idx="206">
                  <c:v>45.007692307692302</c:v>
                </c:pt>
                <c:pt idx="207">
                  <c:v>45.007692307692302</c:v>
                </c:pt>
                <c:pt idx="208">
                  <c:v>45.007692307692302</c:v>
                </c:pt>
                <c:pt idx="209">
                  <c:v>45.007692307692302</c:v>
                </c:pt>
                <c:pt idx="210">
                  <c:v>45.007692307692302</c:v>
                </c:pt>
                <c:pt idx="211">
                  <c:v>45.007692307692302</c:v>
                </c:pt>
                <c:pt idx="212">
                  <c:v>45.007692307692302</c:v>
                </c:pt>
                <c:pt idx="213">
                  <c:v>45.007692307692302</c:v>
                </c:pt>
                <c:pt idx="214">
                  <c:v>45.007692307692302</c:v>
                </c:pt>
                <c:pt idx="215">
                  <c:v>45.007692307692302</c:v>
                </c:pt>
                <c:pt idx="216">
                  <c:v>45.007692307692302</c:v>
                </c:pt>
                <c:pt idx="217">
                  <c:v>45.007692307692302</c:v>
                </c:pt>
                <c:pt idx="218">
                  <c:v>45.007692307692302</c:v>
                </c:pt>
                <c:pt idx="219">
                  <c:v>45.007692307692302</c:v>
                </c:pt>
                <c:pt idx="220">
                  <c:v>109.361538461538</c:v>
                </c:pt>
                <c:pt idx="221">
                  <c:v>109.361538461538</c:v>
                </c:pt>
                <c:pt idx="222">
                  <c:v>109.361538461538</c:v>
                </c:pt>
                <c:pt idx="223">
                  <c:v>109.361538461538</c:v>
                </c:pt>
                <c:pt idx="224">
                  <c:v>109.361538461538</c:v>
                </c:pt>
                <c:pt idx="225">
                  <c:v>109.361538461538</c:v>
                </c:pt>
                <c:pt idx="226">
                  <c:v>109.361538461538</c:v>
                </c:pt>
                <c:pt idx="227">
                  <c:v>109.361538461538</c:v>
                </c:pt>
                <c:pt idx="228">
                  <c:v>109.361538461538</c:v>
                </c:pt>
                <c:pt idx="229">
                  <c:v>109.361538461538</c:v>
                </c:pt>
                <c:pt idx="230">
                  <c:v>109.361538461538</c:v>
                </c:pt>
                <c:pt idx="231">
                  <c:v>109.361538461538</c:v>
                </c:pt>
                <c:pt idx="232">
                  <c:v>109.361538461538</c:v>
                </c:pt>
                <c:pt idx="233">
                  <c:v>109.361538461538</c:v>
                </c:pt>
                <c:pt idx="234">
                  <c:v>109.361538461538</c:v>
                </c:pt>
                <c:pt idx="235">
                  <c:v>109.361538461538</c:v>
                </c:pt>
                <c:pt idx="236">
                  <c:v>109.361538461538</c:v>
                </c:pt>
                <c:pt idx="237">
                  <c:v>109.361538461538</c:v>
                </c:pt>
                <c:pt idx="238">
                  <c:v>109.361538461538</c:v>
                </c:pt>
                <c:pt idx="239">
                  <c:v>109.361538461538</c:v>
                </c:pt>
                <c:pt idx="240">
                  <c:v>144.12307692307701</c:v>
                </c:pt>
                <c:pt idx="241">
                  <c:v>144.12307692307701</c:v>
                </c:pt>
                <c:pt idx="242">
                  <c:v>144.12307692307701</c:v>
                </c:pt>
                <c:pt idx="243">
                  <c:v>144.12307692307701</c:v>
                </c:pt>
                <c:pt idx="244">
                  <c:v>144.12307692307701</c:v>
                </c:pt>
                <c:pt idx="245">
                  <c:v>144.12307692307701</c:v>
                </c:pt>
                <c:pt idx="246">
                  <c:v>144.12307692307701</c:v>
                </c:pt>
                <c:pt idx="247">
                  <c:v>144.12307692307701</c:v>
                </c:pt>
                <c:pt idx="248">
                  <c:v>144.12307692307701</c:v>
                </c:pt>
                <c:pt idx="249">
                  <c:v>144.12307692307701</c:v>
                </c:pt>
                <c:pt idx="250">
                  <c:v>144.12307692307701</c:v>
                </c:pt>
                <c:pt idx="251">
                  <c:v>144.12307692307701</c:v>
                </c:pt>
                <c:pt idx="252">
                  <c:v>144.12307692307701</c:v>
                </c:pt>
                <c:pt idx="253">
                  <c:v>144.12307692307701</c:v>
                </c:pt>
                <c:pt idx="254">
                  <c:v>144.12307692307701</c:v>
                </c:pt>
                <c:pt idx="255">
                  <c:v>144.12307692307701</c:v>
                </c:pt>
                <c:pt idx="256">
                  <c:v>144.12307692307701</c:v>
                </c:pt>
                <c:pt idx="257">
                  <c:v>144.12307692307701</c:v>
                </c:pt>
                <c:pt idx="258">
                  <c:v>144.12307692307701</c:v>
                </c:pt>
                <c:pt idx="259">
                  <c:v>144.12307692307701</c:v>
                </c:pt>
                <c:pt idx="260">
                  <c:v>193.78461538461499</c:v>
                </c:pt>
                <c:pt idx="261">
                  <c:v>193.78461538461499</c:v>
                </c:pt>
                <c:pt idx="262">
                  <c:v>193.78461538461499</c:v>
                </c:pt>
                <c:pt idx="263">
                  <c:v>193.78461538461499</c:v>
                </c:pt>
                <c:pt idx="264">
                  <c:v>193.78461538461499</c:v>
                </c:pt>
                <c:pt idx="265">
                  <c:v>193.78461538461499</c:v>
                </c:pt>
                <c:pt idx="266">
                  <c:v>193.78461538461499</c:v>
                </c:pt>
                <c:pt idx="267">
                  <c:v>193.78461538461499</c:v>
                </c:pt>
                <c:pt idx="268">
                  <c:v>193.78461538461499</c:v>
                </c:pt>
                <c:pt idx="269">
                  <c:v>193.78461538461499</c:v>
                </c:pt>
                <c:pt idx="270">
                  <c:v>193.78461538461499</c:v>
                </c:pt>
                <c:pt idx="271">
                  <c:v>193.78461538461499</c:v>
                </c:pt>
                <c:pt idx="272">
                  <c:v>193.78461538461499</c:v>
                </c:pt>
                <c:pt idx="273">
                  <c:v>193.78461538461499</c:v>
                </c:pt>
                <c:pt idx="274">
                  <c:v>193.78461538461499</c:v>
                </c:pt>
                <c:pt idx="275">
                  <c:v>193.78461538461499</c:v>
                </c:pt>
                <c:pt idx="276">
                  <c:v>193.78461538461499</c:v>
                </c:pt>
                <c:pt idx="277">
                  <c:v>193.78461538461499</c:v>
                </c:pt>
                <c:pt idx="278">
                  <c:v>193.78461538461499</c:v>
                </c:pt>
                <c:pt idx="279">
                  <c:v>193.78461538461499</c:v>
                </c:pt>
                <c:pt idx="280">
                  <c:v>232.592307692308</c:v>
                </c:pt>
                <c:pt idx="281">
                  <c:v>232.592307692308</c:v>
                </c:pt>
                <c:pt idx="282">
                  <c:v>232.592307692308</c:v>
                </c:pt>
                <c:pt idx="283">
                  <c:v>232.592307692308</c:v>
                </c:pt>
                <c:pt idx="284">
                  <c:v>232.592307692308</c:v>
                </c:pt>
                <c:pt idx="285">
                  <c:v>232.592307692308</c:v>
                </c:pt>
                <c:pt idx="286">
                  <c:v>232.592307692308</c:v>
                </c:pt>
                <c:pt idx="287">
                  <c:v>232.592307692308</c:v>
                </c:pt>
                <c:pt idx="288">
                  <c:v>232.592307692308</c:v>
                </c:pt>
                <c:pt idx="289">
                  <c:v>232.592307692308</c:v>
                </c:pt>
                <c:pt idx="290">
                  <c:v>232.592307692308</c:v>
                </c:pt>
                <c:pt idx="291">
                  <c:v>232.592307692308</c:v>
                </c:pt>
                <c:pt idx="292">
                  <c:v>232.592307692308</c:v>
                </c:pt>
                <c:pt idx="293">
                  <c:v>232.592307692308</c:v>
                </c:pt>
                <c:pt idx="294">
                  <c:v>232.592307692308</c:v>
                </c:pt>
                <c:pt idx="295">
                  <c:v>232.592307692308</c:v>
                </c:pt>
                <c:pt idx="296">
                  <c:v>232.592307692308</c:v>
                </c:pt>
                <c:pt idx="297">
                  <c:v>232.592307692308</c:v>
                </c:pt>
                <c:pt idx="298">
                  <c:v>232.592307692308</c:v>
                </c:pt>
                <c:pt idx="299">
                  <c:v>232.592307692308</c:v>
                </c:pt>
                <c:pt idx="300">
                  <c:v>267.269230769231</c:v>
                </c:pt>
                <c:pt idx="301">
                  <c:v>267.269230769231</c:v>
                </c:pt>
                <c:pt idx="302">
                  <c:v>267.269230769231</c:v>
                </c:pt>
                <c:pt idx="303">
                  <c:v>267.269230769231</c:v>
                </c:pt>
                <c:pt idx="304">
                  <c:v>267.269230769231</c:v>
                </c:pt>
                <c:pt idx="305">
                  <c:v>267.269230769231</c:v>
                </c:pt>
                <c:pt idx="306">
                  <c:v>267.269230769231</c:v>
                </c:pt>
                <c:pt idx="307">
                  <c:v>267.269230769231</c:v>
                </c:pt>
                <c:pt idx="308">
                  <c:v>267.269230769231</c:v>
                </c:pt>
                <c:pt idx="309">
                  <c:v>267.269230769231</c:v>
                </c:pt>
                <c:pt idx="310">
                  <c:v>267.269230769231</c:v>
                </c:pt>
                <c:pt idx="311">
                  <c:v>267.269230769231</c:v>
                </c:pt>
                <c:pt idx="312">
                  <c:v>267.269230769231</c:v>
                </c:pt>
                <c:pt idx="313">
                  <c:v>267.269230769231</c:v>
                </c:pt>
                <c:pt idx="314">
                  <c:v>267.269230769231</c:v>
                </c:pt>
                <c:pt idx="315">
                  <c:v>267.269230769231</c:v>
                </c:pt>
                <c:pt idx="316">
                  <c:v>267.269230769231</c:v>
                </c:pt>
                <c:pt idx="317">
                  <c:v>267.269230769231</c:v>
                </c:pt>
                <c:pt idx="318">
                  <c:v>267.269230769231</c:v>
                </c:pt>
                <c:pt idx="319">
                  <c:v>267.269230769231</c:v>
                </c:pt>
                <c:pt idx="320">
                  <c:v>307.10769230769199</c:v>
                </c:pt>
                <c:pt idx="321">
                  <c:v>307.10769230769199</c:v>
                </c:pt>
                <c:pt idx="322">
                  <c:v>307.10769230769199</c:v>
                </c:pt>
                <c:pt idx="323">
                  <c:v>307.10769230769199</c:v>
                </c:pt>
                <c:pt idx="324">
                  <c:v>307.10769230769199</c:v>
                </c:pt>
                <c:pt idx="325">
                  <c:v>307.10769230769199</c:v>
                </c:pt>
                <c:pt idx="326">
                  <c:v>307.10769230769199</c:v>
                </c:pt>
                <c:pt idx="327">
                  <c:v>307.10769230769199</c:v>
                </c:pt>
                <c:pt idx="328">
                  <c:v>307.10769230769199</c:v>
                </c:pt>
                <c:pt idx="329">
                  <c:v>307.10769230769199</c:v>
                </c:pt>
                <c:pt idx="330">
                  <c:v>310.81538461538503</c:v>
                </c:pt>
                <c:pt idx="331">
                  <c:v>310.81538461538503</c:v>
                </c:pt>
                <c:pt idx="332">
                  <c:v>310.81538461538503</c:v>
                </c:pt>
                <c:pt idx="333">
                  <c:v>310.81538461538503</c:v>
                </c:pt>
                <c:pt idx="334">
                  <c:v>310.81538461538503</c:v>
                </c:pt>
                <c:pt idx="335">
                  <c:v>310.81538461538503</c:v>
                </c:pt>
                <c:pt idx="336">
                  <c:v>310.81538461538503</c:v>
                </c:pt>
                <c:pt idx="337">
                  <c:v>310.81538461538503</c:v>
                </c:pt>
                <c:pt idx="338">
                  <c:v>310.81538461538503</c:v>
                </c:pt>
                <c:pt idx="339">
                  <c:v>310.81538461538503</c:v>
                </c:pt>
                <c:pt idx="340">
                  <c:v>344.13076923076898</c:v>
                </c:pt>
                <c:pt idx="341">
                  <c:v>344.13076923076898</c:v>
                </c:pt>
                <c:pt idx="342">
                  <c:v>344.13076923076898</c:v>
                </c:pt>
                <c:pt idx="343">
                  <c:v>344.13076923076898</c:v>
                </c:pt>
                <c:pt idx="344">
                  <c:v>344.13076923076898</c:v>
                </c:pt>
                <c:pt idx="345">
                  <c:v>344.13076923076898</c:v>
                </c:pt>
                <c:pt idx="346">
                  <c:v>344.13076923076898</c:v>
                </c:pt>
                <c:pt idx="347">
                  <c:v>344.13076923076898</c:v>
                </c:pt>
                <c:pt idx="348">
                  <c:v>344.13076923076898</c:v>
                </c:pt>
                <c:pt idx="349">
                  <c:v>344.13076923076898</c:v>
                </c:pt>
                <c:pt idx="350">
                  <c:v>329.407692307692</c:v>
                </c:pt>
                <c:pt idx="351">
                  <c:v>329.407692307692</c:v>
                </c:pt>
                <c:pt idx="352">
                  <c:v>329.407692307692</c:v>
                </c:pt>
                <c:pt idx="353">
                  <c:v>329.407692307692</c:v>
                </c:pt>
                <c:pt idx="354">
                  <c:v>329.407692307692</c:v>
                </c:pt>
                <c:pt idx="355">
                  <c:v>329.407692307692</c:v>
                </c:pt>
                <c:pt idx="356">
                  <c:v>329.407692307692</c:v>
                </c:pt>
                <c:pt idx="357">
                  <c:v>329.407692307692</c:v>
                </c:pt>
                <c:pt idx="358">
                  <c:v>329.407692307692</c:v>
                </c:pt>
                <c:pt idx="359">
                  <c:v>329.407692307692</c:v>
                </c:pt>
                <c:pt idx="360">
                  <c:v>356.36153846153798</c:v>
                </c:pt>
                <c:pt idx="361">
                  <c:v>356.36153846153798</c:v>
                </c:pt>
                <c:pt idx="362">
                  <c:v>356.36153846153798</c:v>
                </c:pt>
                <c:pt idx="363">
                  <c:v>356.36153846153798</c:v>
                </c:pt>
                <c:pt idx="364">
                  <c:v>356.36153846153798</c:v>
                </c:pt>
                <c:pt idx="365">
                  <c:v>356.36153846153798</c:v>
                </c:pt>
                <c:pt idx="366">
                  <c:v>356.36153846153798</c:v>
                </c:pt>
                <c:pt idx="367">
                  <c:v>356.36153846153798</c:v>
                </c:pt>
                <c:pt idx="368">
                  <c:v>356.36153846153798</c:v>
                </c:pt>
                <c:pt idx="369">
                  <c:v>356.36153846153798</c:v>
                </c:pt>
                <c:pt idx="370">
                  <c:v>365.04615384615403</c:v>
                </c:pt>
                <c:pt idx="371">
                  <c:v>365.04615384615403</c:v>
                </c:pt>
                <c:pt idx="372">
                  <c:v>365.04615384615403</c:v>
                </c:pt>
                <c:pt idx="373">
                  <c:v>365.04615384615403</c:v>
                </c:pt>
                <c:pt idx="374">
                  <c:v>365.04615384615403</c:v>
                </c:pt>
                <c:pt idx="375">
                  <c:v>365.04615384615403</c:v>
                </c:pt>
                <c:pt idx="376">
                  <c:v>365.04615384615403</c:v>
                </c:pt>
                <c:pt idx="377">
                  <c:v>365.04615384615403</c:v>
                </c:pt>
                <c:pt idx="378">
                  <c:v>365.04615384615403</c:v>
                </c:pt>
                <c:pt idx="379">
                  <c:v>365.04615384615403</c:v>
                </c:pt>
                <c:pt idx="380">
                  <c:v>394.36153846153798</c:v>
                </c:pt>
                <c:pt idx="381">
                  <c:v>394.36153846153798</c:v>
                </c:pt>
                <c:pt idx="382">
                  <c:v>394.36153846153798</c:v>
                </c:pt>
                <c:pt idx="383">
                  <c:v>394.36153846153798</c:v>
                </c:pt>
                <c:pt idx="384">
                  <c:v>394.36153846153798</c:v>
                </c:pt>
                <c:pt idx="385">
                  <c:v>394.36153846153798</c:v>
                </c:pt>
                <c:pt idx="386">
                  <c:v>394.36153846153798</c:v>
                </c:pt>
                <c:pt idx="387">
                  <c:v>394.36153846153798</c:v>
                </c:pt>
                <c:pt idx="388">
                  <c:v>394.36153846153798</c:v>
                </c:pt>
                <c:pt idx="389">
                  <c:v>394.36153846153798</c:v>
                </c:pt>
                <c:pt idx="390">
                  <c:v>377.09230769230697</c:v>
                </c:pt>
                <c:pt idx="391">
                  <c:v>377.09230769230697</c:v>
                </c:pt>
                <c:pt idx="392">
                  <c:v>377.09230769230697</c:v>
                </c:pt>
                <c:pt idx="393">
                  <c:v>377.09230769230697</c:v>
                </c:pt>
                <c:pt idx="394">
                  <c:v>377.09230769230697</c:v>
                </c:pt>
                <c:pt idx="395">
                  <c:v>377.09230769230697</c:v>
                </c:pt>
                <c:pt idx="396">
                  <c:v>377.09230769230697</c:v>
                </c:pt>
                <c:pt idx="397">
                  <c:v>377.09230769230697</c:v>
                </c:pt>
                <c:pt idx="398">
                  <c:v>377.09230769230697</c:v>
                </c:pt>
                <c:pt idx="399">
                  <c:v>377.09230769230697</c:v>
                </c:pt>
                <c:pt idx="400">
                  <c:v>399.33846153846099</c:v>
                </c:pt>
                <c:pt idx="401">
                  <c:v>399.33846153846099</c:v>
                </c:pt>
                <c:pt idx="402">
                  <c:v>399.33846153846099</c:v>
                </c:pt>
                <c:pt idx="403">
                  <c:v>399.33846153846099</c:v>
                </c:pt>
                <c:pt idx="404">
                  <c:v>399.33846153846099</c:v>
                </c:pt>
                <c:pt idx="405">
                  <c:v>399.33846153846099</c:v>
                </c:pt>
                <c:pt idx="406">
                  <c:v>399.33846153846099</c:v>
                </c:pt>
                <c:pt idx="407">
                  <c:v>399.33846153846099</c:v>
                </c:pt>
                <c:pt idx="408">
                  <c:v>399.33846153846099</c:v>
                </c:pt>
                <c:pt idx="409">
                  <c:v>399.33846153846099</c:v>
                </c:pt>
                <c:pt idx="410">
                  <c:v>390.01538461538399</c:v>
                </c:pt>
                <c:pt idx="411">
                  <c:v>390.01538461538399</c:v>
                </c:pt>
                <c:pt idx="412">
                  <c:v>390.01538461538399</c:v>
                </c:pt>
                <c:pt idx="413">
                  <c:v>390.01538461538399</c:v>
                </c:pt>
                <c:pt idx="414">
                  <c:v>390.01538461538399</c:v>
                </c:pt>
                <c:pt idx="415">
                  <c:v>390.01538461538399</c:v>
                </c:pt>
                <c:pt idx="416">
                  <c:v>390.01538461538399</c:v>
                </c:pt>
                <c:pt idx="417">
                  <c:v>390.01538461538399</c:v>
                </c:pt>
                <c:pt idx="418">
                  <c:v>390.01538461538399</c:v>
                </c:pt>
                <c:pt idx="419">
                  <c:v>390.01538461538399</c:v>
                </c:pt>
                <c:pt idx="420">
                  <c:v>415.77692307692303</c:v>
                </c:pt>
                <c:pt idx="421">
                  <c:v>415.77692307692303</c:v>
                </c:pt>
                <c:pt idx="422">
                  <c:v>415.77692307692303</c:v>
                </c:pt>
                <c:pt idx="423">
                  <c:v>415.77692307692303</c:v>
                </c:pt>
                <c:pt idx="424">
                  <c:v>415.77692307692303</c:v>
                </c:pt>
                <c:pt idx="425">
                  <c:v>415.77692307692303</c:v>
                </c:pt>
                <c:pt idx="426">
                  <c:v>415.77692307692303</c:v>
                </c:pt>
                <c:pt idx="427">
                  <c:v>415.77692307692303</c:v>
                </c:pt>
                <c:pt idx="428">
                  <c:v>415.77692307692303</c:v>
                </c:pt>
                <c:pt idx="429">
                  <c:v>415.77692307692303</c:v>
                </c:pt>
                <c:pt idx="430">
                  <c:v>406.98461538461498</c:v>
                </c:pt>
                <c:pt idx="431">
                  <c:v>406.98461538461498</c:v>
                </c:pt>
                <c:pt idx="432">
                  <c:v>406.98461538461498</c:v>
                </c:pt>
                <c:pt idx="433">
                  <c:v>406.98461538461498</c:v>
                </c:pt>
                <c:pt idx="434">
                  <c:v>406.98461538461498</c:v>
                </c:pt>
                <c:pt idx="435">
                  <c:v>406.98461538461498</c:v>
                </c:pt>
                <c:pt idx="436">
                  <c:v>406.98461538461498</c:v>
                </c:pt>
                <c:pt idx="437">
                  <c:v>406.98461538461498</c:v>
                </c:pt>
                <c:pt idx="438">
                  <c:v>406.98461538461498</c:v>
                </c:pt>
                <c:pt idx="439">
                  <c:v>406.98461538461498</c:v>
                </c:pt>
                <c:pt idx="440">
                  <c:v>432.56153846153802</c:v>
                </c:pt>
                <c:pt idx="441">
                  <c:v>432.56153846153802</c:v>
                </c:pt>
                <c:pt idx="442">
                  <c:v>432.56153846153802</c:v>
                </c:pt>
                <c:pt idx="443">
                  <c:v>432.56153846153802</c:v>
                </c:pt>
                <c:pt idx="444">
                  <c:v>432.56153846153802</c:v>
                </c:pt>
                <c:pt idx="445">
                  <c:v>432.56153846153802</c:v>
                </c:pt>
                <c:pt idx="446">
                  <c:v>432.56153846153802</c:v>
                </c:pt>
                <c:pt idx="447">
                  <c:v>432.56153846153802</c:v>
                </c:pt>
                <c:pt idx="448">
                  <c:v>432.56153846153802</c:v>
                </c:pt>
                <c:pt idx="449">
                  <c:v>432.56153846153802</c:v>
                </c:pt>
                <c:pt idx="450">
                  <c:v>419.20769230769201</c:v>
                </c:pt>
                <c:pt idx="451">
                  <c:v>419.20769230769201</c:v>
                </c:pt>
                <c:pt idx="452">
                  <c:v>419.20769230769201</c:v>
                </c:pt>
                <c:pt idx="453">
                  <c:v>419.20769230769201</c:v>
                </c:pt>
                <c:pt idx="454">
                  <c:v>419.20769230769201</c:v>
                </c:pt>
                <c:pt idx="455">
                  <c:v>419.20769230769201</c:v>
                </c:pt>
                <c:pt idx="456">
                  <c:v>419.20769230769201</c:v>
                </c:pt>
                <c:pt idx="457">
                  <c:v>419.20769230769201</c:v>
                </c:pt>
                <c:pt idx="458">
                  <c:v>419.20769230769201</c:v>
                </c:pt>
                <c:pt idx="459">
                  <c:v>419.20769230769201</c:v>
                </c:pt>
                <c:pt idx="460">
                  <c:v>423.43846153846101</c:v>
                </c:pt>
                <c:pt idx="461">
                  <c:v>423.43846153846101</c:v>
                </c:pt>
                <c:pt idx="462">
                  <c:v>423.43846153846101</c:v>
                </c:pt>
                <c:pt idx="463">
                  <c:v>423.43846153846101</c:v>
                </c:pt>
                <c:pt idx="464">
                  <c:v>423.43846153846101</c:v>
                </c:pt>
                <c:pt idx="465">
                  <c:v>423.43846153846101</c:v>
                </c:pt>
                <c:pt idx="466">
                  <c:v>423.43846153846101</c:v>
                </c:pt>
                <c:pt idx="467">
                  <c:v>423.43846153846101</c:v>
                </c:pt>
                <c:pt idx="468">
                  <c:v>423.43846153846101</c:v>
                </c:pt>
                <c:pt idx="469">
                  <c:v>423.43846153846101</c:v>
                </c:pt>
                <c:pt idx="470">
                  <c:v>416.91538461538403</c:v>
                </c:pt>
                <c:pt idx="471">
                  <c:v>416.91538461538403</c:v>
                </c:pt>
                <c:pt idx="472">
                  <c:v>416.91538461538403</c:v>
                </c:pt>
                <c:pt idx="473">
                  <c:v>416.91538461538403</c:v>
                </c:pt>
                <c:pt idx="474">
                  <c:v>416.91538461538403</c:v>
                </c:pt>
                <c:pt idx="475">
                  <c:v>416.91538461538403</c:v>
                </c:pt>
                <c:pt idx="476">
                  <c:v>416.91538461538403</c:v>
                </c:pt>
                <c:pt idx="477">
                  <c:v>416.91538461538403</c:v>
                </c:pt>
                <c:pt idx="478">
                  <c:v>416.91538461538403</c:v>
                </c:pt>
                <c:pt idx="479">
                  <c:v>416.91538461538403</c:v>
                </c:pt>
                <c:pt idx="480">
                  <c:v>431.43076923076899</c:v>
                </c:pt>
                <c:pt idx="481">
                  <c:v>431.43076923076899</c:v>
                </c:pt>
                <c:pt idx="482">
                  <c:v>431.43076923076899</c:v>
                </c:pt>
                <c:pt idx="483">
                  <c:v>431.43076923076899</c:v>
                </c:pt>
                <c:pt idx="484">
                  <c:v>431.43076923076899</c:v>
                </c:pt>
                <c:pt idx="485">
                  <c:v>431.43076923076899</c:v>
                </c:pt>
                <c:pt idx="486">
                  <c:v>431.43076923076899</c:v>
                </c:pt>
                <c:pt idx="487">
                  <c:v>431.43076923076899</c:v>
                </c:pt>
                <c:pt idx="488">
                  <c:v>431.43076923076899</c:v>
                </c:pt>
                <c:pt idx="489">
                  <c:v>431.43076923076899</c:v>
                </c:pt>
                <c:pt idx="490">
                  <c:v>427.71538461538398</c:v>
                </c:pt>
                <c:pt idx="491">
                  <c:v>427.71538461538398</c:v>
                </c:pt>
                <c:pt idx="492">
                  <c:v>427.71538461538398</c:v>
                </c:pt>
                <c:pt idx="493">
                  <c:v>427.71538461538398</c:v>
                </c:pt>
                <c:pt idx="494">
                  <c:v>427.71538461538398</c:v>
                </c:pt>
                <c:pt idx="495">
                  <c:v>427.71538461538398</c:v>
                </c:pt>
                <c:pt idx="496">
                  <c:v>427.71538461538398</c:v>
                </c:pt>
                <c:pt idx="497">
                  <c:v>427.71538461538398</c:v>
                </c:pt>
                <c:pt idx="498">
                  <c:v>427.71538461538398</c:v>
                </c:pt>
                <c:pt idx="499">
                  <c:v>427.71538461538398</c:v>
                </c:pt>
                <c:pt idx="500">
                  <c:v>415.86153846153798</c:v>
                </c:pt>
                <c:pt idx="501">
                  <c:v>415.86153846153798</c:v>
                </c:pt>
                <c:pt idx="502">
                  <c:v>415.86153846153798</c:v>
                </c:pt>
                <c:pt idx="503">
                  <c:v>415.86153846153798</c:v>
                </c:pt>
                <c:pt idx="504">
                  <c:v>415.86153846153798</c:v>
                </c:pt>
                <c:pt idx="505">
                  <c:v>415.86153846153798</c:v>
                </c:pt>
                <c:pt idx="506">
                  <c:v>415.86153846153798</c:v>
                </c:pt>
                <c:pt idx="507">
                  <c:v>415.86153846153798</c:v>
                </c:pt>
                <c:pt idx="508">
                  <c:v>415.86153846153798</c:v>
                </c:pt>
                <c:pt idx="509">
                  <c:v>415.86153846153798</c:v>
                </c:pt>
                <c:pt idx="510">
                  <c:v>414.75384615384598</c:v>
                </c:pt>
                <c:pt idx="511">
                  <c:v>414.75384615384598</c:v>
                </c:pt>
                <c:pt idx="512">
                  <c:v>414.75384615384598</c:v>
                </c:pt>
                <c:pt idx="513">
                  <c:v>414.75384615384598</c:v>
                </c:pt>
                <c:pt idx="514">
                  <c:v>414.75384615384598</c:v>
                </c:pt>
                <c:pt idx="515">
                  <c:v>414.75384615384598</c:v>
                </c:pt>
                <c:pt idx="516">
                  <c:v>414.75384615384598</c:v>
                </c:pt>
                <c:pt idx="517">
                  <c:v>414.75384615384598</c:v>
                </c:pt>
                <c:pt idx="518">
                  <c:v>414.75384615384598</c:v>
                </c:pt>
                <c:pt idx="519">
                  <c:v>414.75384615384598</c:v>
                </c:pt>
                <c:pt idx="520">
                  <c:v>410.04615384615403</c:v>
                </c:pt>
                <c:pt idx="521">
                  <c:v>410.04615384615403</c:v>
                </c:pt>
                <c:pt idx="522">
                  <c:v>410.04615384615403</c:v>
                </c:pt>
                <c:pt idx="523">
                  <c:v>410.04615384615403</c:v>
                </c:pt>
                <c:pt idx="524">
                  <c:v>410.04615384615403</c:v>
                </c:pt>
                <c:pt idx="525">
                  <c:v>410.04615384615403</c:v>
                </c:pt>
                <c:pt idx="526">
                  <c:v>410.04615384615403</c:v>
                </c:pt>
                <c:pt idx="527">
                  <c:v>410.04615384615403</c:v>
                </c:pt>
                <c:pt idx="528">
                  <c:v>410.04615384615403</c:v>
                </c:pt>
                <c:pt idx="529">
                  <c:v>410.04615384615403</c:v>
                </c:pt>
                <c:pt idx="530">
                  <c:v>409.47692307692301</c:v>
                </c:pt>
                <c:pt idx="531">
                  <c:v>409.47692307692301</c:v>
                </c:pt>
                <c:pt idx="532">
                  <c:v>409.47692307692301</c:v>
                </c:pt>
                <c:pt idx="533">
                  <c:v>409.47692307692301</c:v>
                </c:pt>
                <c:pt idx="534">
                  <c:v>409.47692307692301</c:v>
                </c:pt>
                <c:pt idx="535">
                  <c:v>409.47692307692301</c:v>
                </c:pt>
                <c:pt idx="536">
                  <c:v>409.47692307692301</c:v>
                </c:pt>
                <c:pt idx="537">
                  <c:v>409.47692307692301</c:v>
                </c:pt>
                <c:pt idx="538">
                  <c:v>409.47692307692301</c:v>
                </c:pt>
                <c:pt idx="539">
                  <c:v>409.47692307692301</c:v>
                </c:pt>
                <c:pt idx="540">
                  <c:v>409.407692307692</c:v>
                </c:pt>
                <c:pt idx="541">
                  <c:v>409.407692307692</c:v>
                </c:pt>
                <c:pt idx="542">
                  <c:v>409.407692307692</c:v>
                </c:pt>
                <c:pt idx="543">
                  <c:v>409.407692307692</c:v>
                </c:pt>
                <c:pt idx="544">
                  <c:v>409.407692307692</c:v>
                </c:pt>
                <c:pt idx="545">
                  <c:v>409.407692307692</c:v>
                </c:pt>
                <c:pt idx="546">
                  <c:v>409.407692307692</c:v>
                </c:pt>
                <c:pt idx="547">
                  <c:v>409.407692307692</c:v>
                </c:pt>
                <c:pt idx="548">
                  <c:v>409.407692307692</c:v>
                </c:pt>
                <c:pt idx="549">
                  <c:v>409.407692307692</c:v>
                </c:pt>
                <c:pt idx="550">
                  <c:v>418.51538461538399</c:v>
                </c:pt>
                <c:pt idx="551">
                  <c:v>418.51538461538399</c:v>
                </c:pt>
                <c:pt idx="552">
                  <c:v>418.51538461538399</c:v>
                </c:pt>
                <c:pt idx="553">
                  <c:v>418.51538461538399</c:v>
                </c:pt>
                <c:pt idx="554">
                  <c:v>418.51538461538399</c:v>
                </c:pt>
                <c:pt idx="555">
                  <c:v>418.51538461538399</c:v>
                </c:pt>
                <c:pt idx="556">
                  <c:v>418.51538461538399</c:v>
                </c:pt>
                <c:pt idx="557">
                  <c:v>418.51538461538399</c:v>
                </c:pt>
                <c:pt idx="558">
                  <c:v>418.51538461538399</c:v>
                </c:pt>
                <c:pt idx="559">
                  <c:v>418.51538461538399</c:v>
                </c:pt>
                <c:pt idx="560">
                  <c:v>420.91538461538403</c:v>
                </c:pt>
                <c:pt idx="561">
                  <c:v>420.91538461538403</c:v>
                </c:pt>
                <c:pt idx="562">
                  <c:v>420.91538461538403</c:v>
                </c:pt>
                <c:pt idx="563">
                  <c:v>420.91538461538403</c:v>
                </c:pt>
                <c:pt idx="564">
                  <c:v>420.91538461538403</c:v>
                </c:pt>
                <c:pt idx="565">
                  <c:v>420.91538461538403</c:v>
                </c:pt>
                <c:pt idx="566">
                  <c:v>420.91538461538403</c:v>
                </c:pt>
                <c:pt idx="567">
                  <c:v>420.91538461538403</c:v>
                </c:pt>
                <c:pt idx="568">
                  <c:v>420.91538461538403</c:v>
                </c:pt>
                <c:pt idx="569">
                  <c:v>420.91538461538403</c:v>
                </c:pt>
                <c:pt idx="570">
                  <c:v>428.92307692307702</c:v>
                </c:pt>
                <c:pt idx="571">
                  <c:v>428.92307692307702</c:v>
                </c:pt>
                <c:pt idx="572">
                  <c:v>428.92307692307702</c:v>
                </c:pt>
                <c:pt idx="573">
                  <c:v>428.92307692307702</c:v>
                </c:pt>
                <c:pt idx="574">
                  <c:v>428.92307692307702</c:v>
                </c:pt>
                <c:pt idx="575">
                  <c:v>428.92307692307702</c:v>
                </c:pt>
                <c:pt idx="576">
                  <c:v>428.92307692307702</c:v>
                </c:pt>
                <c:pt idx="577">
                  <c:v>428.92307692307702</c:v>
                </c:pt>
                <c:pt idx="578">
                  <c:v>428.92307692307702</c:v>
                </c:pt>
                <c:pt idx="579">
                  <c:v>428.92307692307702</c:v>
                </c:pt>
                <c:pt idx="580">
                  <c:v>436.75384615384598</c:v>
                </c:pt>
                <c:pt idx="581">
                  <c:v>436.75384615384598</c:v>
                </c:pt>
                <c:pt idx="582">
                  <c:v>436.75384615384598</c:v>
                </c:pt>
                <c:pt idx="583">
                  <c:v>436.75384615384598</c:v>
                </c:pt>
                <c:pt idx="584">
                  <c:v>436.75384615384598</c:v>
                </c:pt>
                <c:pt idx="585">
                  <c:v>436.75384615384598</c:v>
                </c:pt>
                <c:pt idx="586">
                  <c:v>436.75384615384598</c:v>
                </c:pt>
                <c:pt idx="587">
                  <c:v>436.75384615384598</c:v>
                </c:pt>
                <c:pt idx="588">
                  <c:v>436.75384615384598</c:v>
                </c:pt>
                <c:pt idx="589">
                  <c:v>436.75384615384598</c:v>
                </c:pt>
                <c:pt idx="590">
                  <c:v>457.09230769230697</c:v>
                </c:pt>
                <c:pt idx="591">
                  <c:v>457.09230769230697</c:v>
                </c:pt>
                <c:pt idx="592">
                  <c:v>457.09230769230697</c:v>
                </c:pt>
                <c:pt idx="593">
                  <c:v>457.09230769230697</c:v>
                </c:pt>
                <c:pt idx="594">
                  <c:v>457.09230769230697</c:v>
                </c:pt>
                <c:pt idx="595">
                  <c:v>457.09230769230697</c:v>
                </c:pt>
                <c:pt idx="596">
                  <c:v>457.09230769230697</c:v>
                </c:pt>
                <c:pt idx="597">
                  <c:v>457.09230769230697</c:v>
                </c:pt>
                <c:pt idx="598">
                  <c:v>457.09230769230697</c:v>
                </c:pt>
                <c:pt idx="599">
                  <c:v>457.09230769230697</c:v>
                </c:pt>
                <c:pt idx="600">
                  <c:v>468.22307692307697</c:v>
                </c:pt>
                <c:pt idx="601">
                  <c:v>468.22307692307697</c:v>
                </c:pt>
                <c:pt idx="602">
                  <c:v>468.22307692307697</c:v>
                </c:pt>
                <c:pt idx="603">
                  <c:v>468.22307692307697</c:v>
                </c:pt>
                <c:pt idx="604">
                  <c:v>468.22307692307697</c:v>
                </c:pt>
                <c:pt idx="605">
                  <c:v>468.22307692307697</c:v>
                </c:pt>
                <c:pt idx="606">
                  <c:v>468.22307692307697</c:v>
                </c:pt>
                <c:pt idx="607">
                  <c:v>468.22307692307697</c:v>
                </c:pt>
                <c:pt idx="608">
                  <c:v>468.22307692307697</c:v>
                </c:pt>
                <c:pt idx="609">
                  <c:v>468.22307692307697</c:v>
                </c:pt>
                <c:pt idx="610">
                  <c:v>501.00769230769203</c:v>
                </c:pt>
                <c:pt idx="611">
                  <c:v>501.00769230769203</c:v>
                </c:pt>
                <c:pt idx="612">
                  <c:v>501.00769230769203</c:v>
                </c:pt>
                <c:pt idx="613">
                  <c:v>501.00769230769203</c:v>
                </c:pt>
                <c:pt idx="614">
                  <c:v>501.00769230769203</c:v>
                </c:pt>
                <c:pt idx="615">
                  <c:v>501.00769230769203</c:v>
                </c:pt>
                <c:pt idx="616">
                  <c:v>501.00769230769203</c:v>
                </c:pt>
                <c:pt idx="617">
                  <c:v>501.00769230769203</c:v>
                </c:pt>
                <c:pt idx="618">
                  <c:v>501.00769230769203</c:v>
                </c:pt>
                <c:pt idx="619">
                  <c:v>501.00769230769203</c:v>
                </c:pt>
                <c:pt idx="620">
                  <c:v>519.83076923076896</c:v>
                </c:pt>
                <c:pt idx="621">
                  <c:v>519.83076923076896</c:v>
                </c:pt>
                <c:pt idx="622">
                  <c:v>519.83076923076896</c:v>
                </c:pt>
                <c:pt idx="623">
                  <c:v>519.83076923076896</c:v>
                </c:pt>
                <c:pt idx="624">
                  <c:v>519.83076923076896</c:v>
                </c:pt>
                <c:pt idx="625">
                  <c:v>519.83076923076896</c:v>
                </c:pt>
                <c:pt idx="626">
                  <c:v>519.83076923076896</c:v>
                </c:pt>
                <c:pt idx="627">
                  <c:v>519.83076923076896</c:v>
                </c:pt>
                <c:pt idx="628">
                  <c:v>519.83076923076896</c:v>
                </c:pt>
                <c:pt idx="629">
                  <c:v>519.83076923076896</c:v>
                </c:pt>
                <c:pt idx="630">
                  <c:v>539.87692307692305</c:v>
                </c:pt>
                <c:pt idx="631">
                  <c:v>539.87692307692305</c:v>
                </c:pt>
                <c:pt idx="632">
                  <c:v>539.87692307692305</c:v>
                </c:pt>
                <c:pt idx="633">
                  <c:v>539.87692307692305</c:v>
                </c:pt>
                <c:pt idx="634">
                  <c:v>539.87692307692305</c:v>
                </c:pt>
                <c:pt idx="635">
                  <c:v>539.87692307692305</c:v>
                </c:pt>
                <c:pt idx="636">
                  <c:v>539.87692307692305</c:v>
                </c:pt>
                <c:pt idx="637">
                  <c:v>539.87692307692305</c:v>
                </c:pt>
                <c:pt idx="638">
                  <c:v>539.87692307692305</c:v>
                </c:pt>
                <c:pt idx="639">
                  <c:v>539.87692307692305</c:v>
                </c:pt>
                <c:pt idx="640">
                  <c:v>567.25384615384598</c:v>
                </c:pt>
                <c:pt idx="641">
                  <c:v>567.25384615384598</c:v>
                </c:pt>
                <c:pt idx="642">
                  <c:v>567.25384615384598</c:v>
                </c:pt>
                <c:pt idx="643">
                  <c:v>567.25384615384598</c:v>
                </c:pt>
                <c:pt idx="644">
                  <c:v>567.25384615384598</c:v>
                </c:pt>
                <c:pt idx="645">
                  <c:v>567.25384615384598</c:v>
                </c:pt>
                <c:pt idx="646">
                  <c:v>567.25384615384598</c:v>
                </c:pt>
                <c:pt idx="647">
                  <c:v>567.25384615384598</c:v>
                </c:pt>
                <c:pt idx="648">
                  <c:v>567.25384615384598</c:v>
                </c:pt>
                <c:pt idx="649">
                  <c:v>567.25384615384598</c:v>
                </c:pt>
                <c:pt idx="650">
                  <c:v>597.49230769230701</c:v>
                </c:pt>
                <c:pt idx="651">
                  <c:v>597.49230769230701</c:v>
                </c:pt>
                <c:pt idx="652">
                  <c:v>597.49230769230701</c:v>
                </c:pt>
                <c:pt idx="653">
                  <c:v>597.49230769230701</c:v>
                </c:pt>
                <c:pt idx="654">
                  <c:v>597.49230769230701</c:v>
                </c:pt>
                <c:pt idx="655">
                  <c:v>597.49230769230701</c:v>
                </c:pt>
                <c:pt idx="656">
                  <c:v>597.49230769230701</c:v>
                </c:pt>
                <c:pt idx="657">
                  <c:v>597.49230769230701</c:v>
                </c:pt>
                <c:pt idx="658">
                  <c:v>597.49230769230701</c:v>
                </c:pt>
                <c:pt idx="659">
                  <c:v>597.49230769230701</c:v>
                </c:pt>
                <c:pt idx="660">
                  <c:v>620.85384615384601</c:v>
                </c:pt>
                <c:pt idx="661">
                  <c:v>620.85384615384601</c:v>
                </c:pt>
                <c:pt idx="662">
                  <c:v>620.85384615384601</c:v>
                </c:pt>
                <c:pt idx="663">
                  <c:v>620.85384615384601</c:v>
                </c:pt>
                <c:pt idx="664">
                  <c:v>620.85384615384601</c:v>
                </c:pt>
                <c:pt idx="665">
                  <c:v>620.85384615384601</c:v>
                </c:pt>
                <c:pt idx="666">
                  <c:v>620.85384615384601</c:v>
                </c:pt>
                <c:pt idx="667">
                  <c:v>620.85384615384601</c:v>
                </c:pt>
                <c:pt idx="668">
                  <c:v>620.85384615384601</c:v>
                </c:pt>
                <c:pt idx="669">
                  <c:v>620.85384615384601</c:v>
                </c:pt>
                <c:pt idx="670">
                  <c:v>656.89230769230699</c:v>
                </c:pt>
                <c:pt idx="671">
                  <c:v>656.89230769230699</c:v>
                </c:pt>
                <c:pt idx="672">
                  <c:v>656.89230769230699</c:v>
                </c:pt>
                <c:pt idx="673">
                  <c:v>656.89230769230699</c:v>
                </c:pt>
                <c:pt idx="674">
                  <c:v>656.89230769230699</c:v>
                </c:pt>
                <c:pt idx="675">
                  <c:v>656.89230769230699</c:v>
                </c:pt>
                <c:pt idx="676">
                  <c:v>656.89230769230699</c:v>
                </c:pt>
                <c:pt idx="677">
                  <c:v>656.89230769230699</c:v>
                </c:pt>
                <c:pt idx="678">
                  <c:v>656.89230769230699</c:v>
                </c:pt>
                <c:pt idx="679">
                  <c:v>656.89230769230699</c:v>
                </c:pt>
                <c:pt idx="680">
                  <c:v>698.69230769230796</c:v>
                </c:pt>
                <c:pt idx="681">
                  <c:v>698.69230769230796</c:v>
                </c:pt>
                <c:pt idx="682">
                  <c:v>698.69230769230796</c:v>
                </c:pt>
                <c:pt idx="683">
                  <c:v>698.69230769230796</c:v>
                </c:pt>
                <c:pt idx="684">
                  <c:v>698.69230769230796</c:v>
                </c:pt>
                <c:pt idx="685">
                  <c:v>698.69230769230796</c:v>
                </c:pt>
                <c:pt idx="686">
                  <c:v>698.69230769230796</c:v>
                </c:pt>
                <c:pt idx="687">
                  <c:v>698.69230769230796</c:v>
                </c:pt>
                <c:pt idx="688">
                  <c:v>698.69230769230796</c:v>
                </c:pt>
                <c:pt idx="689">
                  <c:v>698.69230769230796</c:v>
                </c:pt>
                <c:pt idx="690">
                  <c:v>734.52307692307704</c:v>
                </c:pt>
                <c:pt idx="691">
                  <c:v>734.52307692307704</c:v>
                </c:pt>
                <c:pt idx="692">
                  <c:v>734.52307692307704</c:v>
                </c:pt>
                <c:pt idx="693">
                  <c:v>734.52307692307704</c:v>
                </c:pt>
                <c:pt idx="694">
                  <c:v>734.52307692307704</c:v>
                </c:pt>
                <c:pt idx="695">
                  <c:v>734.52307692307704</c:v>
                </c:pt>
                <c:pt idx="696">
                  <c:v>734.52307692307704</c:v>
                </c:pt>
                <c:pt idx="697">
                  <c:v>734.52307692307704</c:v>
                </c:pt>
                <c:pt idx="698">
                  <c:v>734.52307692307704</c:v>
                </c:pt>
                <c:pt idx="699">
                  <c:v>734.52307692307704</c:v>
                </c:pt>
                <c:pt idx="700">
                  <c:v>785.86153846153798</c:v>
                </c:pt>
                <c:pt idx="701">
                  <c:v>785.86153846153798</c:v>
                </c:pt>
                <c:pt idx="702">
                  <c:v>785.86153846153798</c:v>
                </c:pt>
                <c:pt idx="703">
                  <c:v>785.86153846153798</c:v>
                </c:pt>
                <c:pt idx="704">
                  <c:v>785.86153846153798</c:v>
                </c:pt>
                <c:pt idx="705">
                  <c:v>785.86153846153798</c:v>
                </c:pt>
                <c:pt idx="706">
                  <c:v>785.86153846153798</c:v>
                </c:pt>
                <c:pt idx="707">
                  <c:v>785.86153846153798</c:v>
                </c:pt>
                <c:pt idx="708">
                  <c:v>785.86153846153798</c:v>
                </c:pt>
                <c:pt idx="709">
                  <c:v>785.86153846153798</c:v>
                </c:pt>
                <c:pt idx="710">
                  <c:v>836.06923076923101</c:v>
                </c:pt>
                <c:pt idx="711">
                  <c:v>836.06923076923101</c:v>
                </c:pt>
                <c:pt idx="712">
                  <c:v>836.06923076923101</c:v>
                </c:pt>
                <c:pt idx="713">
                  <c:v>836.06923076923101</c:v>
                </c:pt>
                <c:pt idx="714">
                  <c:v>836.06923076923101</c:v>
                </c:pt>
                <c:pt idx="715">
                  <c:v>836.06923076923101</c:v>
                </c:pt>
                <c:pt idx="716">
                  <c:v>836.06923076923101</c:v>
                </c:pt>
                <c:pt idx="717">
                  <c:v>836.06923076923101</c:v>
                </c:pt>
                <c:pt idx="718">
                  <c:v>836.06923076923101</c:v>
                </c:pt>
                <c:pt idx="719">
                  <c:v>836.06923076923101</c:v>
                </c:pt>
                <c:pt idx="720">
                  <c:v>941.83076923076896</c:v>
                </c:pt>
                <c:pt idx="721">
                  <c:v>941.83076923076896</c:v>
                </c:pt>
                <c:pt idx="722">
                  <c:v>941.83076923076896</c:v>
                </c:pt>
                <c:pt idx="723">
                  <c:v>941.83076923076896</c:v>
                </c:pt>
                <c:pt idx="724">
                  <c:v>941.83076923076896</c:v>
                </c:pt>
                <c:pt idx="725">
                  <c:v>941.83076923076896</c:v>
                </c:pt>
                <c:pt idx="726">
                  <c:v>941.83076923076896</c:v>
                </c:pt>
                <c:pt idx="727">
                  <c:v>941.83076923076896</c:v>
                </c:pt>
                <c:pt idx="728">
                  <c:v>941.83076923076896</c:v>
                </c:pt>
                <c:pt idx="729">
                  <c:v>941.83076923076896</c:v>
                </c:pt>
                <c:pt idx="730">
                  <c:v>1000.64615384615</c:v>
                </c:pt>
                <c:pt idx="731">
                  <c:v>1000.64615384615</c:v>
                </c:pt>
                <c:pt idx="732">
                  <c:v>1000.64615384615</c:v>
                </c:pt>
                <c:pt idx="733">
                  <c:v>1000.64615384615</c:v>
                </c:pt>
                <c:pt idx="734">
                  <c:v>1000.64615384615</c:v>
                </c:pt>
                <c:pt idx="735">
                  <c:v>1000.64615384615</c:v>
                </c:pt>
                <c:pt idx="736">
                  <c:v>1000.64615384615</c:v>
                </c:pt>
                <c:pt idx="737">
                  <c:v>1000.64615384615</c:v>
                </c:pt>
                <c:pt idx="738">
                  <c:v>1000.64615384615</c:v>
                </c:pt>
                <c:pt idx="739">
                  <c:v>1000.64615384615</c:v>
                </c:pt>
                <c:pt idx="740">
                  <c:v>1157.52307692308</c:v>
                </c:pt>
                <c:pt idx="741">
                  <c:v>1157.52307692308</c:v>
                </c:pt>
                <c:pt idx="742">
                  <c:v>1157.52307692308</c:v>
                </c:pt>
                <c:pt idx="743">
                  <c:v>1157.52307692308</c:v>
                </c:pt>
                <c:pt idx="744">
                  <c:v>1157.52307692308</c:v>
                </c:pt>
                <c:pt idx="745">
                  <c:v>1157.52307692308</c:v>
                </c:pt>
                <c:pt idx="746">
                  <c:v>1157.52307692308</c:v>
                </c:pt>
                <c:pt idx="747">
                  <c:v>1157.52307692308</c:v>
                </c:pt>
                <c:pt idx="748">
                  <c:v>1157.52307692308</c:v>
                </c:pt>
                <c:pt idx="749">
                  <c:v>1157.52307692308</c:v>
                </c:pt>
                <c:pt idx="750">
                  <c:v>1212.5153846153901</c:v>
                </c:pt>
                <c:pt idx="751">
                  <c:v>1212.5153846153901</c:v>
                </c:pt>
                <c:pt idx="752">
                  <c:v>1212.5153846153901</c:v>
                </c:pt>
                <c:pt idx="753">
                  <c:v>1212.5153846153901</c:v>
                </c:pt>
                <c:pt idx="754">
                  <c:v>1212.5153846153901</c:v>
                </c:pt>
                <c:pt idx="755">
                  <c:v>1212.5153846153901</c:v>
                </c:pt>
                <c:pt idx="756">
                  <c:v>1212.5153846153901</c:v>
                </c:pt>
                <c:pt idx="757">
                  <c:v>1212.5153846153901</c:v>
                </c:pt>
                <c:pt idx="758">
                  <c:v>1212.5153846153901</c:v>
                </c:pt>
                <c:pt idx="759">
                  <c:v>1212.5153846153901</c:v>
                </c:pt>
                <c:pt idx="760">
                  <c:v>1285</c:v>
                </c:pt>
                <c:pt idx="761">
                  <c:v>1285</c:v>
                </c:pt>
                <c:pt idx="762">
                  <c:v>1285</c:v>
                </c:pt>
                <c:pt idx="763">
                  <c:v>1285</c:v>
                </c:pt>
                <c:pt idx="764">
                  <c:v>1285</c:v>
                </c:pt>
                <c:pt idx="765">
                  <c:v>1285</c:v>
                </c:pt>
                <c:pt idx="766">
                  <c:v>1285</c:v>
                </c:pt>
                <c:pt idx="767">
                  <c:v>1285</c:v>
                </c:pt>
                <c:pt idx="768">
                  <c:v>1285</c:v>
                </c:pt>
                <c:pt idx="769">
                  <c:v>1285</c:v>
                </c:pt>
                <c:pt idx="770">
                  <c:v>1356</c:v>
                </c:pt>
                <c:pt idx="771">
                  <c:v>1356</c:v>
                </c:pt>
                <c:pt idx="772">
                  <c:v>1356</c:v>
                </c:pt>
                <c:pt idx="773">
                  <c:v>1356</c:v>
                </c:pt>
                <c:pt idx="774">
                  <c:v>1356</c:v>
                </c:pt>
                <c:pt idx="775">
                  <c:v>1356</c:v>
                </c:pt>
                <c:pt idx="776">
                  <c:v>1356</c:v>
                </c:pt>
                <c:pt idx="777">
                  <c:v>1356</c:v>
                </c:pt>
                <c:pt idx="778">
                  <c:v>1356</c:v>
                </c:pt>
                <c:pt idx="779">
                  <c:v>1356</c:v>
                </c:pt>
                <c:pt idx="780">
                  <c:v>1432.31538461539</c:v>
                </c:pt>
                <c:pt idx="781">
                  <c:v>1432.31538461539</c:v>
                </c:pt>
                <c:pt idx="782">
                  <c:v>1432.31538461539</c:v>
                </c:pt>
                <c:pt idx="783">
                  <c:v>1432.31538461539</c:v>
                </c:pt>
                <c:pt idx="784">
                  <c:v>1432.31538461539</c:v>
                </c:pt>
                <c:pt idx="785">
                  <c:v>1432.31538461539</c:v>
                </c:pt>
                <c:pt idx="786">
                  <c:v>1432.31538461539</c:v>
                </c:pt>
                <c:pt idx="787">
                  <c:v>1432.31538461539</c:v>
                </c:pt>
                <c:pt idx="788">
                  <c:v>1432.31538461539</c:v>
                </c:pt>
                <c:pt idx="789">
                  <c:v>1432.31538461539</c:v>
                </c:pt>
                <c:pt idx="790">
                  <c:v>1494.59230769231</c:v>
                </c:pt>
                <c:pt idx="791">
                  <c:v>1494.59230769231</c:v>
                </c:pt>
                <c:pt idx="792">
                  <c:v>1494.59230769231</c:v>
                </c:pt>
                <c:pt idx="793">
                  <c:v>1494.59230769231</c:v>
                </c:pt>
                <c:pt idx="794">
                  <c:v>1494.59230769231</c:v>
                </c:pt>
                <c:pt idx="795">
                  <c:v>1494.59230769231</c:v>
                </c:pt>
                <c:pt idx="796">
                  <c:v>1494.59230769231</c:v>
                </c:pt>
                <c:pt idx="797">
                  <c:v>1494.59230769231</c:v>
                </c:pt>
                <c:pt idx="798">
                  <c:v>1494.59230769231</c:v>
                </c:pt>
                <c:pt idx="799">
                  <c:v>1494.59230769231</c:v>
                </c:pt>
                <c:pt idx="800">
                  <c:v>1574.6230769230799</c:v>
                </c:pt>
                <c:pt idx="801">
                  <c:v>1574.6230769230799</c:v>
                </c:pt>
                <c:pt idx="802">
                  <c:v>1574.6230769230799</c:v>
                </c:pt>
                <c:pt idx="803">
                  <c:v>1574.6230769230799</c:v>
                </c:pt>
                <c:pt idx="804">
                  <c:v>1574.6230769230799</c:v>
                </c:pt>
                <c:pt idx="805">
                  <c:v>1574.6230769230799</c:v>
                </c:pt>
                <c:pt idx="806">
                  <c:v>1574.6230769230799</c:v>
                </c:pt>
                <c:pt idx="807">
                  <c:v>1574.6230769230799</c:v>
                </c:pt>
                <c:pt idx="808">
                  <c:v>1574.6230769230799</c:v>
                </c:pt>
                <c:pt idx="809">
                  <c:v>1574.6230769230799</c:v>
                </c:pt>
                <c:pt idx="810">
                  <c:v>1639.7615384615401</c:v>
                </c:pt>
                <c:pt idx="811">
                  <c:v>1639.7615384615401</c:v>
                </c:pt>
                <c:pt idx="812">
                  <c:v>1639.7615384615401</c:v>
                </c:pt>
                <c:pt idx="813">
                  <c:v>1639.7615384615401</c:v>
                </c:pt>
                <c:pt idx="814">
                  <c:v>1639.7615384615401</c:v>
                </c:pt>
                <c:pt idx="815">
                  <c:v>1639.7615384615401</c:v>
                </c:pt>
                <c:pt idx="816">
                  <c:v>1639.7615384615401</c:v>
                </c:pt>
                <c:pt idx="817">
                  <c:v>1639.7615384615401</c:v>
                </c:pt>
                <c:pt idx="818">
                  <c:v>1639.7615384615401</c:v>
                </c:pt>
                <c:pt idx="819">
                  <c:v>1639.7615384615401</c:v>
                </c:pt>
                <c:pt idx="820">
                  <c:v>1713.97692307692</c:v>
                </c:pt>
                <c:pt idx="821">
                  <c:v>1713.97692307692</c:v>
                </c:pt>
                <c:pt idx="822">
                  <c:v>1713.97692307692</c:v>
                </c:pt>
                <c:pt idx="823">
                  <c:v>1713.97692307692</c:v>
                </c:pt>
                <c:pt idx="824">
                  <c:v>1713.97692307692</c:v>
                </c:pt>
                <c:pt idx="825">
                  <c:v>1713.97692307692</c:v>
                </c:pt>
                <c:pt idx="826">
                  <c:v>1713.97692307692</c:v>
                </c:pt>
                <c:pt idx="827">
                  <c:v>1713.97692307692</c:v>
                </c:pt>
                <c:pt idx="828">
                  <c:v>1713.97692307692</c:v>
                </c:pt>
                <c:pt idx="829">
                  <c:v>1713.97692307692</c:v>
                </c:pt>
                <c:pt idx="830">
                  <c:v>1782.93076923077</c:v>
                </c:pt>
                <c:pt idx="831">
                  <c:v>1782.93076923077</c:v>
                </c:pt>
                <c:pt idx="832">
                  <c:v>1782.93076923077</c:v>
                </c:pt>
                <c:pt idx="833">
                  <c:v>1782.93076923077</c:v>
                </c:pt>
                <c:pt idx="834">
                  <c:v>1782.93076923077</c:v>
                </c:pt>
                <c:pt idx="835">
                  <c:v>1782.93076923077</c:v>
                </c:pt>
                <c:pt idx="836">
                  <c:v>1782.93076923077</c:v>
                </c:pt>
                <c:pt idx="837">
                  <c:v>1782.93076923077</c:v>
                </c:pt>
                <c:pt idx="838">
                  <c:v>1782.93076923077</c:v>
                </c:pt>
                <c:pt idx="839">
                  <c:v>1782.93076923077</c:v>
                </c:pt>
                <c:pt idx="840">
                  <c:v>1858.33846153846</c:v>
                </c:pt>
                <c:pt idx="841">
                  <c:v>1858.33846153846</c:v>
                </c:pt>
                <c:pt idx="842">
                  <c:v>1858.33846153846</c:v>
                </c:pt>
                <c:pt idx="843">
                  <c:v>1858.33846153846</c:v>
                </c:pt>
                <c:pt idx="844">
                  <c:v>1858.33846153846</c:v>
                </c:pt>
                <c:pt idx="845">
                  <c:v>1858.33846153846</c:v>
                </c:pt>
                <c:pt idx="846">
                  <c:v>1858.33846153846</c:v>
                </c:pt>
                <c:pt idx="847">
                  <c:v>1858.33846153846</c:v>
                </c:pt>
                <c:pt idx="848">
                  <c:v>1858.33846153846</c:v>
                </c:pt>
                <c:pt idx="849">
                  <c:v>1858.33846153846</c:v>
                </c:pt>
                <c:pt idx="850">
                  <c:v>1995.09230769231</c:v>
                </c:pt>
                <c:pt idx="851">
                  <c:v>1995.09230769231</c:v>
                </c:pt>
                <c:pt idx="852">
                  <c:v>1995.09230769231</c:v>
                </c:pt>
                <c:pt idx="853">
                  <c:v>1995.09230769231</c:v>
                </c:pt>
                <c:pt idx="854">
                  <c:v>1995.09230769231</c:v>
                </c:pt>
                <c:pt idx="855">
                  <c:v>1995.09230769231</c:v>
                </c:pt>
                <c:pt idx="856">
                  <c:v>1995.09230769231</c:v>
                </c:pt>
                <c:pt idx="857">
                  <c:v>1995.09230769231</c:v>
                </c:pt>
                <c:pt idx="858">
                  <c:v>1995.09230769231</c:v>
                </c:pt>
                <c:pt idx="859">
                  <c:v>1995.09230769231</c:v>
                </c:pt>
                <c:pt idx="860">
                  <c:v>2068.95384615385</c:v>
                </c:pt>
                <c:pt idx="861">
                  <c:v>2068.95384615385</c:v>
                </c:pt>
                <c:pt idx="862">
                  <c:v>2068.95384615385</c:v>
                </c:pt>
                <c:pt idx="863">
                  <c:v>2068.95384615385</c:v>
                </c:pt>
                <c:pt idx="864">
                  <c:v>2068.95384615385</c:v>
                </c:pt>
                <c:pt idx="865">
                  <c:v>2068.95384615385</c:v>
                </c:pt>
                <c:pt idx="866">
                  <c:v>2068.95384615385</c:v>
                </c:pt>
                <c:pt idx="867">
                  <c:v>2068.95384615385</c:v>
                </c:pt>
                <c:pt idx="868">
                  <c:v>2068.95384615385</c:v>
                </c:pt>
                <c:pt idx="869">
                  <c:v>2068.95384615385</c:v>
                </c:pt>
                <c:pt idx="870">
                  <c:v>2216.8384615384598</c:v>
                </c:pt>
                <c:pt idx="871">
                  <c:v>2216.8384615384598</c:v>
                </c:pt>
                <c:pt idx="872">
                  <c:v>2216.8384615384598</c:v>
                </c:pt>
                <c:pt idx="873">
                  <c:v>2216.8384615384598</c:v>
                </c:pt>
                <c:pt idx="874">
                  <c:v>2216.8384615384598</c:v>
                </c:pt>
                <c:pt idx="875">
                  <c:v>2216.8384615384598</c:v>
                </c:pt>
                <c:pt idx="876">
                  <c:v>2216.8384615384598</c:v>
                </c:pt>
                <c:pt idx="877">
                  <c:v>2216.8384615384598</c:v>
                </c:pt>
                <c:pt idx="878">
                  <c:v>2216.8384615384598</c:v>
                </c:pt>
                <c:pt idx="879">
                  <c:v>2216.8384615384598</c:v>
                </c:pt>
                <c:pt idx="880">
                  <c:v>2263.4230769230799</c:v>
                </c:pt>
                <c:pt idx="881">
                  <c:v>2263.4230769230799</c:v>
                </c:pt>
                <c:pt idx="882">
                  <c:v>2263.4230769230799</c:v>
                </c:pt>
                <c:pt idx="883">
                  <c:v>2263.4230769230799</c:v>
                </c:pt>
                <c:pt idx="884">
                  <c:v>2263.4230769230799</c:v>
                </c:pt>
                <c:pt idx="885">
                  <c:v>2263.4230769230799</c:v>
                </c:pt>
                <c:pt idx="886">
                  <c:v>2263.4230769230799</c:v>
                </c:pt>
                <c:pt idx="887">
                  <c:v>2263.4230769230799</c:v>
                </c:pt>
                <c:pt idx="888">
                  <c:v>2263.4230769230799</c:v>
                </c:pt>
                <c:pt idx="889">
                  <c:v>2263.4230769230799</c:v>
                </c:pt>
                <c:pt idx="890">
                  <c:v>2339.6153846153802</c:v>
                </c:pt>
                <c:pt idx="891">
                  <c:v>2339.6153846153802</c:v>
                </c:pt>
                <c:pt idx="892">
                  <c:v>2339.6153846153802</c:v>
                </c:pt>
                <c:pt idx="893">
                  <c:v>2339.6153846153802</c:v>
                </c:pt>
                <c:pt idx="894">
                  <c:v>2339.6153846153802</c:v>
                </c:pt>
                <c:pt idx="895">
                  <c:v>2339.6153846153802</c:v>
                </c:pt>
                <c:pt idx="896">
                  <c:v>2339.6153846153802</c:v>
                </c:pt>
                <c:pt idx="897">
                  <c:v>2339.6153846153802</c:v>
                </c:pt>
                <c:pt idx="898">
                  <c:v>2339.6153846153802</c:v>
                </c:pt>
                <c:pt idx="899">
                  <c:v>2339.6153846153802</c:v>
                </c:pt>
                <c:pt idx="900">
                  <c:v>2383.36153846154</c:v>
                </c:pt>
                <c:pt idx="901">
                  <c:v>2383.36153846154</c:v>
                </c:pt>
                <c:pt idx="902">
                  <c:v>2383.36153846154</c:v>
                </c:pt>
                <c:pt idx="903">
                  <c:v>2383.36153846154</c:v>
                </c:pt>
                <c:pt idx="904">
                  <c:v>2383.36153846154</c:v>
                </c:pt>
                <c:pt idx="905">
                  <c:v>2383.36153846154</c:v>
                </c:pt>
                <c:pt idx="906">
                  <c:v>2383.36153846154</c:v>
                </c:pt>
                <c:pt idx="907">
                  <c:v>2383.36153846154</c:v>
                </c:pt>
                <c:pt idx="908">
                  <c:v>2383.36153846154</c:v>
                </c:pt>
                <c:pt idx="909">
                  <c:v>2383.36153846154</c:v>
                </c:pt>
                <c:pt idx="910">
                  <c:v>2419.09230769231</c:v>
                </c:pt>
                <c:pt idx="911">
                  <c:v>2419.09230769231</c:v>
                </c:pt>
                <c:pt idx="912">
                  <c:v>2419.09230769231</c:v>
                </c:pt>
                <c:pt idx="913">
                  <c:v>2419.09230769231</c:v>
                </c:pt>
                <c:pt idx="914">
                  <c:v>2419.09230769231</c:v>
                </c:pt>
                <c:pt idx="915">
                  <c:v>2419.09230769231</c:v>
                </c:pt>
                <c:pt idx="916">
                  <c:v>2419.09230769231</c:v>
                </c:pt>
                <c:pt idx="917">
                  <c:v>2419.09230769231</c:v>
                </c:pt>
                <c:pt idx="918">
                  <c:v>2419.09230769231</c:v>
                </c:pt>
                <c:pt idx="919">
                  <c:v>2419.09230769231</c:v>
                </c:pt>
                <c:pt idx="920">
                  <c:v>2440.27692307692</c:v>
                </c:pt>
                <c:pt idx="921">
                  <c:v>2440.27692307692</c:v>
                </c:pt>
                <c:pt idx="922">
                  <c:v>2440.27692307692</c:v>
                </c:pt>
                <c:pt idx="923">
                  <c:v>2440.27692307692</c:v>
                </c:pt>
                <c:pt idx="924">
                  <c:v>2440.27692307692</c:v>
                </c:pt>
                <c:pt idx="925">
                  <c:v>2440.27692307692</c:v>
                </c:pt>
                <c:pt idx="926">
                  <c:v>2440.27692307692</c:v>
                </c:pt>
                <c:pt idx="927">
                  <c:v>2440.27692307692</c:v>
                </c:pt>
                <c:pt idx="928">
                  <c:v>2440.27692307692</c:v>
                </c:pt>
                <c:pt idx="929">
                  <c:v>2440.27692307692</c:v>
                </c:pt>
                <c:pt idx="930">
                  <c:v>2466.6999999999998</c:v>
                </c:pt>
                <c:pt idx="931">
                  <c:v>2466.6999999999998</c:v>
                </c:pt>
                <c:pt idx="932">
                  <c:v>2466.6999999999998</c:v>
                </c:pt>
                <c:pt idx="933">
                  <c:v>2466.6999999999998</c:v>
                </c:pt>
                <c:pt idx="934">
                  <c:v>2466.6999999999998</c:v>
                </c:pt>
                <c:pt idx="935">
                  <c:v>2466.6999999999998</c:v>
                </c:pt>
                <c:pt idx="936">
                  <c:v>2466.6999999999998</c:v>
                </c:pt>
                <c:pt idx="937">
                  <c:v>2466.6999999999998</c:v>
                </c:pt>
                <c:pt idx="938">
                  <c:v>2466.6999999999998</c:v>
                </c:pt>
                <c:pt idx="939">
                  <c:v>2466.6999999999998</c:v>
                </c:pt>
                <c:pt idx="940">
                  <c:v>2476.5538461538499</c:v>
                </c:pt>
                <c:pt idx="941">
                  <c:v>2476.5538461538499</c:v>
                </c:pt>
                <c:pt idx="942">
                  <c:v>2476.5538461538499</c:v>
                </c:pt>
                <c:pt idx="943">
                  <c:v>2476.5538461538499</c:v>
                </c:pt>
                <c:pt idx="944">
                  <c:v>2476.5538461538499</c:v>
                </c:pt>
                <c:pt idx="945">
                  <c:v>2476.5538461538499</c:v>
                </c:pt>
                <c:pt idx="946">
                  <c:v>2476.5538461538499</c:v>
                </c:pt>
                <c:pt idx="947">
                  <c:v>2476.5538461538499</c:v>
                </c:pt>
                <c:pt idx="948">
                  <c:v>2476.5538461538499</c:v>
                </c:pt>
                <c:pt idx="949">
                  <c:v>2476.5538461538499</c:v>
                </c:pt>
                <c:pt idx="950">
                  <c:v>2495.3076923076901</c:v>
                </c:pt>
                <c:pt idx="951">
                  <c:v>2495.3076923076901</c:v>
                </c:pt>
                <c:pt idx="952">
                  <c:v>2495.3076923076901</c:v>
                </c:pt>
                <c:pt idx="953">
                  <c:v>2495.3076923076901</c:v>
                </c:pt>
                <c:pt idx="954">
                  <c:v>2495.3076923076901</c:v>
                </c:pt>
                <c:pt idx="955">
                  <c:v>2495.3076923076901</c:v>
                </c:pt>
                <c:pt idx="956">
                  <c:v>2495.3076923076901</c:v>
                </c:pt>
                <c:pt idx="957">
                  <c:v>2495.3076923076901</c:v>
                </c:pt>
                <c:pt idx="958">
                  <c:v>2495.3076923076901</c:v>
                </c:pt>
                <c:pt idx="959">
                  <c:v>2495.3076923076901</c:v>
                </c:pt>
                <c:pt idx="960">
                  <c:v>2494.77692307692</c:v>
                </c:pt>
                <c:pt idx="961">
                  <c:v>2494.77692307692</c:v>
                </c:pt>
                <c:pt idx="962">
                  <c:v>2494.77692307692</c:v>
                </c:pt>
                <c:pt idx="963">
                  <c:v>2494.77692307692</c:v>
                </c:pt>
                <c:pt idx="964">
                  <c:v>2494.77692307692</c:v>
                </c:pt>
                <c:pt idx="965">
                  <c:v>2494.77692307692</c:v>
                </c:pt>
                <c:pt idx="966">
                  <c:v>2494.77692307692</c:v>
                </c:pt>
                <c:pt idx="967">
                  <c:v>2494.77692307692</c:v>
                </c:pt>
                <c:pt idx="968">
                  <c:v>2494.77692307692</c:v>
                </c:pt>
                <c:pt idx="969">
                  <c:v>2494.77692307692</c:v>
                </c:pt>
                <c:pt idx="970">
                  <c:v>2506.5615384615398</c:v>
                </c:pt>
                <c:pt idx="971">
                  <c:v>2506.5615384615398</c:v>
                </c:pt>
                <c:pt idx="972">
                  <c:v>2506.5615384615398</c:v>
                </c:pt>
                <c:pt idx="973">
                  <c:v>2506.5615384615398</c:v>
                </c:pt>
                <c:pt idx="974">
                  <c:v>2506.5615384615398</c:v>
                </c:pt>
                <c:pt idx="975">
                  <c:v>2506.5615384615398</c:v>
                </c:pt>
                <c:pt idx="976">
                  <c:v>2506.5615384615398</c:v>
                </c:pt>
                <c:pt idx="977">
                  <c:v>2506.5615384615398</c:v>
                </c:pt>
                <c:pt idx="978">
                  <c:v>2506.5615384615398</c:v>
                </c:pt>
                <c:pt idx="979">
                  <c:v>2506.5615384615398</c:v>
                </c:pt>
                <c:pt idx="980">
                  <c:v>2508.27692307692</c:v>
                </c:pt>
                <c:pt idx="981">
                  <c:v>2508.27692307692</c:v>
                </c:pt>
                <c:pt idx="982">
                  <c:v>2508.27692307692</c:v>
                </c:pt>
                <c:pt idx="983">
                  <c:v>2508.27692307692</c:v>
                </c:pt>
                <c:pt idx="984">
                  <c:v>2508.27692307692</c:v>
                </c:pt>
                <c:pt idx="985">
                  <c:v>2508.27692307692</c:v>
                </c:pt>
                <c:pt idx="986">
                  <c:v>2508.27692307692</c:v>
                </c:pt>
                <c:pt idx="987">
                  <c:v>2508.27692307692</c:v>
                </c:pt>
                <c:pt idx="988">
                  <c:v>2508.27692307692</c:v>
                </c:pt>
                <c:pt idx="989">
                  <c:v>2508.27692307692</c:v>
                </c:pt>
                <c:pt idx="990">
                  <c:v>2498.4384615384602</c:v>
                </c:pt>
                <c:pt idx="991">
                  <c:v>2498.4384615384602</c:v>
                </c:pt>
                <c:pt idx="992">
                  <c:v>2498.4384615384602</c:v>
                </c:pt>
                <c:pt idx="993">
                  <c:v>2498.4384615384602</c:v>
                </c:pt>
                <c:pt idx="994">
                  <c:v>2498.4384615384602</c:v>
                </c:pt>
                <c:pt idx="995">
                  <c:v>2498.4384615384602</c:v>
                </c:pt>
                <c:pt idx="996">
                  <c:v>2498.4384615384602</c:v>
                </c:pt>
                <c:pt idx="997">
                  <c:v>2498.4384615384602</c:v>
                </c:pt>
                <c:pt idx="998">
                  <c:v>2498.4384615384602</c:v>
                </c:pt>
                <c:pt idx="999">
                  <c:v>2498.4384615384602</c:v>
                </c:pt>
                <c:pt idx="1000">
                  <c:v>2474.1538461538498</c:v>
                </c:pt>
                <c:pt idx="1001">
                  <c:v>2474.1538461538498</c:v>
                </c:pt>
                <c:pt idx="1002">
                  <c:v>2474.1538461538498</c:v>
                </c:pt>
                <c:pt idx="1003">
                  <c:v>2474.1538461538498</c:v>
                </c:pt>
                <c:pt idx="1004">
                  <c:v>2474.1538461538498</c:v>
                </c:pt>
                <c:pt idx="1005">
                  <c:v>2474.1538461538498</c:v>
                </c:pt>
                <c:pt idx="1006">
                  <c:v>2474.1538461538498</c:v>
                </c:pt>
                <c:pt idx="1007">
                  <c:v>2474.1538461538498</c:v>
                </c:pt>
                <c:pt idx="1008">
                  <c:v>2474.1538461538498</c:v>
                </c:pt>
                <c:pt idx="1009">
                  <c:v>2474.1538461538498</c:v>
                </c:pt>
                <c:pt idx="1010">
                  <c:v>2460.7076923076902</c:v>
                </c:pt>
                <c:pt idx="1011">
                  <c:v>2460.7076923076902</c:v>
                </c:pt>
                <c:pt idx="1012">
                  <c:v>2460.7076923076902</c:v>
                </c:pt>
                <c:pt idx="1013">
                  <c:v>2460.7076923076902</c:v>
                </c:pt>
                <c:pt idx="1014">
                  <c:v>2460.7076923076902</c:v>
                </c:pt>
                <c:pt idx="1015">
                  <c:v>2460.7076923076902</c:v>
                </c:pt>
                <c:pt idx="1016">
                  <c:v>2460.7076923076902</c:v>
                </c:pt>
                <c:pt idx="1017">
                  <c:v>2460.7076923076902</c:v>
                </c:pt>
                <c:pt idx="1018">
                  <c:v>2460.7076923076902</c:v>
                </c:pt>
                <c:pt idx="1019">
                  <c:v>2460.7076923076902</c:v>
                </c:pt>
                <c:pt idx="1020">
                  <c:v>2448.0153846153798</c:v>
                </c:pt>
                <c:pt idx="1021">
                  <c:v>2448.0153846153798</c:v>
                </c:pt>
                <c:pt idx="1022">
                  <c:v>2448.0153846153798</c:v>
                </c:pt>
                <c:pt idx="1023">
                  <c:v>2448.0153846153798</c:v>
                </c:pt>
                <c:pt idx="1024">
                  <c:v>2448.0153846153798</c:v>
                </c:pt>
                <c:pt idx="1025">
                  <c:v>2448.0153846153798</c:v>
                </c:pt>
                <c:pt idx="1026">
                  <c:v>2448.0153846153798</c:v>
                </c:pt>
                <c:pt idx="1027">
                  <c:v>2448.0153846153798</c:v>
                </c:pt>
                <c:pt idx="1028">
                  <c:v>2448.0153846153798</c:v>
                </c:pt>
                <c:pt idx="1029">
                  <c:v>2448.0153846153798</c:v>
                </c:pt>
                <c:pt idx="1030">
                  <c:v>2426.7846153846099</c:v>
                </c:pt>
                <c:pt idx="1031">
                  <c:v>2426.7846153846099</c:v>
                </c:pt>
                <c:pt idx="1032">
                  <c:v>2426.7846153846099</c:v>
                </c:pt>
                <c:pt idx="1033">
                  <c:v>2426.7846153846099</c:v>
                </c:pt>
                <c:pt idx="1034">
                  <c:v>2426.7846153846099</c:v>
                </c:pt>
                <c:pt idx="1035">
                  <c:v>2426.7846153846099</c:v>
                </c:pt>
                <c:pt idx="1036">
                  <c:v>2426.7846153846099</c:v>
                </c:pt>
                <c:pt idx="1037">
                  <c:v>2426.7846153846099</c:v>
                </c:pt>
                <c:pt idx="1038">
                  <c:v>2426.7846153846099</c:v>
                </c:pt>
                <c:pt idx="1039">
                  <c:v>2426.7846153846099</c:v>
                </c:pt>
                <c:pt idx="1040">
                  <c:v>2404.6</c:v>
                </c:pt>
                <c:pt idx="1041">
                  <c:v>2404.6</c:v>
                </c:pt>
                <c:pt idx="1042">
                  <c:v>2404.6</c:v>
                </c:pt>
                <c:pt idx="1043">
                  <c:v>2404.6</c:v>
                </c:pt>
                <c:pt idx="1044">
                  <c:v>2404.6</c:v>
                </c:pt>
                <c:pt idx="1045">
                  <c:v>2404.6</c:v>
                </c:pt>
                <c:pt idx="1046">
                  <c:v>2404.6</c:v>
                </c:pt>
                <c:pt idx="1047">
                  <c:v>2404.6</c:v>
                </c:pt>
                <c:pt idx="1048">
                  <c:v>2404.6</c:v>
                </c:pt>
                <c:pt idx="1049">
                  <c:v>2404.6</c:v>
                </c:pt>
                <c:pt idx="1050">
                  <c:v>2384.5307692307701</c:v>
                </c:pt>
                <c:pt idx="1051">
                  <c:v>2384.5307692307701</c:v>
                </c:pt>
                <c:pt idx="1052">
                  <c:v>2384.5307692307701</c:v>
                </c:pt>
                <c:pt idx="1053">
                  <c:v>2384.5307692307701</c:v>
                </c:pt>
                <c:pt idx="1054">
                  <c:v>2384.5307692307701</c:v>
                </c:pt>
                <c:pt idx="1055">
                  <c:v>2384.5307692307701</c:v>
                </c:pt>
                <c:pt idx="1056">
                  <c:v>2384.5307692307701</c:v>
                </c:pt>
                <c:pt idx="1057">
                  <c:v>2384.5307692307701</c:v>
                </c:pt>
                <c:pt idx="1058">
                  <c:v>2384.5307692307701</c:v>
                </c:pt>
                <c:pt idx="1059">
                  <c:v>2384.5307692307701</c:v>
                </c:pt>
                <c:pt idx="1060">
                  <c:v>2352.7153846153801</c:v>
                </c:pt>
                <c:pt idx="1061">
                  <c:v>2352.7153846153801</c:v>
                </c:pt>
                <c:pt idx="1062">
                  <c:v>2352.7153846153801</c:v>
                </c:pt>
                <c:pt idx="1063">
                  <c:v>2352.7153846153801</c:v>
                </c:pt>
                <c:pt idx="1064">
                  <c:v>2352.7153846153801</c:v>
                </c:pt>
                <c:pt idx="1065">
                  <c:v>2352.7153846153801</c:v>
                </c:pt>
                <c:pt idx="1066">
                  <c:v>2352.7153846153801</c:v>
                </c:pt>
                <c:pt idx="1067">
                  <c:v>2352.7153846153801</c:v>
                </c:pt>
                <c:pt idx="1068">
                  <c:v>2352.7153846153801</c:v>
                </c:pt>
                <c:pt idx="1069">
                  <c:v>2352.7153846153801</c:v>
                </c:pt>
                <c:pt idx="1070">
                  <c:v>2319.1230769230801</c:v>
                </c:pt>
                <c:pt idx="1071">
                  <c:v>2319.1230769230801</c:v>
                </c:pt>
                <c:pt idx="1072">
                  <c:v>2319.1230769230801</c:v>
                </c:pt>
                <c:pt idx="1073">
                  <c:v>2319.1230769230801</c:v>
                </c:pt>
                <c:pt idx="1074">
                  <c:v>2319.1230769230801</c:v>
                </c:pt>
                <c:pt idx="1075">
                  <c:v>2319.1230769230801</c:v>
                </c:pt>
                <c:pt idx="1076">
                  <c:v>2319.1230769230801</c:v>
                </c:pt>
                <c:pt idx="1077">
                  <c:v>2319.1230769230801</c:v>
                </c:pt>
                <c:pt idx="1078">
                  <c:v>2319.1230769230801</c:v>
                </c:pt>
                <c:pt idx="1079">
                  <c:v>2319.1230769230801</c:v>
                </c:pt>
                <c:pt idx="1080">
                  <c:v>2289.17692307692</c:v>
                </c:pt>
                <c:pt idx="1081">
                  <c:v>2289.17692307692</c:v>
                </c:pt>
                <c:pt idx="1082">
                  <c:v>2289.17692307692</c:v>
                </c:pt>
                <c:pt idx="1083">
                  <c:v>2289.17692307692</c:v>
                </c:pt>
                <c:pt idx="1084">
                  <c:v>2289.17692307692</c:v>
                </c:pt>
                <c:pt idx="1085">
                  <c:v>2289.17692307692</c:v>
                </c:pt>
                <c:pt idx="1086">
                  <c:v>2289.17692307692</c:v>
                </c:pt>
                <c:pt idx="1087">
                  <c:v>2289.17692307692</c:v>
                </c:pt>
                <c:pt idx="1088">
                  <c:v>2289.17692307692</c:v>
                </c:pt>
                <c:pt idx="1089">
                  <c:v>2289.17692307692</c:v>
                </c:pt>
                <c:pt idx="1090">
                  <c:v>2252.9461538461501</c:v>
                </c:pt>
                <c:pt idx="1091">
                  <c:v>2252.9461538461501</c:v>
                </c:pt>
                <c:pt idx="1092">
                  <c:v>2252.9461538461501</c:v>
                </c:pt>
                <c:pt idx="1093">
                  <c:v>2252.9461538461501</c:v>
                </c:pt>
                <c:pt idx="1094">
                  <c:v>2252.9461538461501</c:v>
                </c:pt>
                <c:pt idx="1095">
                  <c:v>2252.9461538461501</c:v>
                </c:pt>
                <c:pt idx="1096">
                  <c:v>2252.9461538461501</c:v>
                </c:pt>
                <c:pt idx="1097">
                  <c:v>2252.9461538461501</c:v>
                </c:pt>
                <c:pt idx="1098">
                  <c:v>2252.9461538461501</c:v>
                </c:pt>
                <c:pt idx="1099">
                  <c:v>2252.9461538461501</c:v>
                </c:pt>
                <c:pt idx="1100">
                  <c:v>2209.4615384615399</c:v>
                </c:pt>
                <c:pt idx="1101">
                  <c:v>2209.4615384615399</c:v>
                </c:pt>
                <c:pt idx="1102">
                  <c:v>2209.4615384615399</c:v>
                </c:pt>
                <c:pt idx="1103">
                  <c:v>2209.4615384615399</c:v>
                </c:pt>
                <c:pt idx="1104">
                  <c:v>2209.4615384615399</c:v>
                </c:pt>
                <c:pt idx="1105">
                  <c:v>2209.4615384615399</c:v>
                </c:pt>
                <c:pt idx="1106">
                  <c:v>2209.4615384615399</c:v>
                </c:pt>
                <c:pt idx="1107">
                  <c:v>2209.4615384615399</c:v>
                </c:pt>
                <c:pt idx="1108">
                  <c:v>2209.4615384615399</c:v>
                </c:pt>
                <c:pt idx="1109">
                  <c:v>2209.4615384615399</c:v>
                </c:pt>
                <c:pt idx="1110">
                  <c:v>2131.6538461538498</c:v>
                </c:pt>
                <c:pt idx="1111">
                  <c:v>2131.6538461538498</c:v>
                </c:pt>
                <c:pt idx="1112">
                  <c:v>2131.6538461538498</c:v>
                </c:pt>
                <c:pt idx="1113">
                  <c:v>2131.6538461538498</c:v>
                </c:pt>
                <c:pt idx="1114">
                  <c:v>2131.6538461538498</c:v>
                </c:pt>
                <c:pt idx="1115">
                  <c:v>2131.6538461538498</c:v>
                </c:pt>
                <c:pt idx="1116">
                  <c:v>2131.6538461538498</c:v>
                </c:pt>
                <c:pt idx="1117">
                  <c:v>2131.6538461538498</c:v>
                </c:pt>
                <c:pt idx="1118">
                  <c:v>2131.6538461538498</c:v>
                </c:pt>
                <c:pt idx="1119">
                  <c:v>2131.6538461538498</c:v>
                </c:pt>
                <c:pt idx="1120">
                  <c:v>2093.23076923077</c:v>
                </c:pt>
                <c:pt idx="1121">
                  <c:v>2093.23076923077</c:v>
                </c:pt>
                <c:pt idx="1122">
                  <c:v>2093.23076923077</c:v>
                </c:pt>
                <c:pt idx="1123">
                  <c:v>2093.23076923077</c:v>
                </c:pt>
                <c:pt idx="1124">
                  <c:v>2093.23076923077</c:v>
                </c:pt>
                <c:pt idx="1125">
                  <c:v>2093.23076923077</c:v>
                </c:pt>
                <c:pt idx="1126">
                  <c:v>2093.23076923077</c:v>
                </c:pt>
                <c:pt idx="1127">
                  <c:v>2093.23076923077</c:v>
                </c:pt>
                <c:pt idx="1128">
                  <c:v>2093.23076923077</c:v>
                </c:pt>
                <c:pt idx="1129">
                  <c:v>2093.23076923077</c:v>
                </c:pt>
                <c:pt idx="1130">
                  <c:v>1992.95384615385</c:v>
                </c:pt>
                <c:pt idx="1131">
                  <c:v>1992.95384615385</c:v>
                </c:pt>
                <c:pt idx="1132">
                  <c:v>1992.95384615385</c:v>
                </c:pt>
                <c:pt idx="1133">
                  <c:v>1992.95384615385</c:v>
                </c:pt>
                <c:pt idx="1134">
                  <c:v>1992.95384615385</c:v>
                </c:pt>
                <c:pt idx="1135">
                  <c:v>1992.95384615385</c:v>
                </c:pt>
                <c:pt idx="1136">
                  <c:v>1992.95384615385</c:v>
                </c:pt>
                <c:pt idx="1137">
                  <c:v>1992.95384615385</c:v>
                </c:pt>
                <c:pt idx="1138">
                  <c:v>1992.95384615385</c:v>
                </c:pt>
                <c:pt idx="1139">
                  <c:v>1992.95384615385</c:v>
                </c:pt>
                <c:pt idx="1140">
                  <c:v>1955.33846153846</c:v>
                </c:pt>
                <c:pt idx="1141">
                  <c:v>1955.33846153846</c:v>
                </c:pt>
                <c:pt idx="1142">
                  <c:v>1955.33846153846</c:v>
                </c:pt>
                <c:pt idx="1143">
                  <c:v>1955.33846153846</c:v>
                </c:pt>
                <c:pt idx="1144">
                  <c:v>1955.33846153846</c:v>
                </c:pt>
                <c:pt idx="1145">
                  <c:v>1955.33846153846</c:v>
                </c:pt>
                <c:pt idx="1146">
                  <c:v>1955.33846153846</c:v>
                </c:pt>
                <c:pt idx="1147">
                  <c:v>1955.33846153846</c:v>
                </c:pt>
                <c:pt idx="1148">
                  <c:v>1955.33846153846</c:v>
                </c:pt>
                <c:pt idx="1149">
                  <c:v>1955.33846153846</c:v>
                </c:pt>
                <c:pt idx="1150">
                  <c:v>1907.33846153846</c:v>
                </c:pt>
                <c:pt idx="1151">
                  <c:v>1907.33846153846</c:v>
                </c:pt>
                <c:pt idx="1152">
                  <c:v>1907.33846153846</c:v>
                </c:pt>
                <c:pt idx="1153">
                  <c:v>1907.33846153846</c:v>
                </c:pt>
                <c:pt idx="1154">
                  <c:v>1907.33846153846</c:v>
                </c:pt>
                <c:pt idx="1155">
                  <c:v>1907.33846153846</c:v>
                </c:pt>
                <c:pt idx="1156">
                  <c:v>1907.33846153846</c:v>
                </c:pt>
                <c:pt idx="1157">
                  <c:v>1907.33846153846</c:v>
                </c:pt>
                <c:pt idx="1158">
                  <c:v>1907.33846153846</c:v>
                </c:pt>
                <c:pt idx="1159">
                  <c:v>1907.33846153846</c:v>
                </c:pt>
                <c:pt idx="1160">
                  <c:v>1864.9923076923101</c:v>
                </c:pt>
                <c:pt idx="1161">
                  <c:v>1864.9923076923101</c:v>
                </c:pt>
                <c:pt idx="1162">
                  <c:v>1864.9923076923101</c:v>
                </c:pt>
                <c:pt idx="1163">
                  <c:v>1864.9923076923101</c:v>
                </c:pt>
                <c:pt idx="1164">
                  <c:v>1864.9923076923101</c:v>
                </c:pt>
                <c:pt idx="1165">
                  <c:v>1864.9923076923101</c:v>
                </c:pt>
                <c:pt idx="1166">
                  <c:v>1864.9923076923101</c:v>
                </c:pt>
                <c:pt idx="1167">
                  <c:v>1864.9923076923101</c:v>
                </c:pt>
                <c:pt idx="1168">
                  <c:v>1864.9923076923101</c:v>
                </c:pt>
                <c:pt idx="1169">
                  <c:v>1864.9923076923101</c:v>
                </c:pt>
                <c:pt idx="1170">
                  <c:v>1820.74615384615</c:v>
                </c:pt>
                <c:pt idx="1171">
                  <c:v>1820.74615384615</c:v>
                </c:pt>
                <c:pt idx="1172">
                  <c:v>1820.74615384615</c:v>
                </c:pt>
                <c:pt idx="1173">
                  <c:v>1820.74615384615</c:v>
                </c:pt>
                <c:pt idx="1174">
                  <c:v>1820.74615384615</c:v>
                </c:pt>
                <c:pt idx="1175">
                  <c:v>1820.74615384615</c:v>
                </c:pt>
                <c:pt idx="1176">
                  <c:v>1820.74615384615</c:v>
                </c:pt>
                <c:pt idx="1177">
                  <c:v>1820.74615384615</c:v>
                </c:pt>
                <c:pt idx="1178">
                  <c:v>1820.74615384615</c:v>
                </c:pt>
                <c:pt idx="1179">
                  <c:v>1820.74615384615</c:v>
                </c:pt>
                <c:pt idx="1180">
                  <c:v>1787.2384615384599</c:v>
                </c:pt>
                <c:pt idx="1181">
                  <c:v>1787.2384615384599</c:v>
                </c:pt>
                <c:pt idx="1182">
                  <c:v>1787.2384615384599</c:v>
                </c:pt>
                <c:pt idx="1183">
                  <c:v>1787.2384615384599</c:v>
                </c:pt>
                <c:pt idx="1184">
                  <c:v>1787.2384615384599</c:v>
                </c:pt>
                <c:pt idx="1185">
                  <c:v>1787.2384615384599</c:v>
                </c:pt>
                <c:pt idx="1186">
                  <c:v>1787.2384615384599</c:v>
                </c:pt>
                <c:pt idx="1187">
                  <c:v>1787.2384615384599</c:v>
                </c:pt>
                <c:pt idx="1188">
                  <c:v>1787.2384615384599</c:v>
                </c:pt>
                <c:pt idx="1189">
                  <c:v>1787.2384615384599</c:v>
                </c:pt>
                <c:pt idx="1190">
                  <c:v>1744.83846153846</c:v>
                </c:pt>
                <c:pt idx="1191">
                  <c:v>1744.83846153846</c:v>
                </c:pt>
                <c:pt idx="1192">
                  <c:v>1744.83846153846</c:v>
                </c:pt>
                <c:pt idx="1193">
                  <c:v>1744.83846153846</c:v>
                </c:pt>
                <c:pt idx="1194">
                  <c:v>1744.83846153846</c:v>
                </c:pt>
                <c:pt idx="1195">
                  <c:v>1744.83846153846</c:v>
                </c:pt>
                <c:pt idx="1196">
                  <c:v>1744.83846153846</c:v>
                </c:pt>
                <c:pt idx="1197">
                  <c:v>1744.83846153846</c:v>
                </c:pt>
                <c:pt idx="1198">
                  <c:v>1744.83846153846</c:v>
                </c:pt>
                <c:pt idx="1199">
                  <c:v>1744.83846153846</c:v>
                </c:pt>
                <c:pt idx="1200">
                  <c:v>1706.4923076923101</c:v>
                </c:pt>
                <c:pt idx="1201">
                  <c:v>1706.4923076923101</c:v>
                </c:pt>
                <c:pt idx="1202">
                  <c:v>1706.4923076923101</c:v>
                </c:pt>
                <c:pt idx="1203">
                  <c:v>1706.4923076923101</c:v>
                </c:pt>
                <c:pt idx="1204">
                  <c:v>1706.4923076923101</c:v>
                </c:pt>
                <c:pt idx="1205">
                  <c:v>1706.4923076923101</c:v>
                </c:pt>
                <c:pt idx="1206">
                  <c:v>1706.4923076923101</c:v>
                </c:pt>
                <c:pt idx="1207">
                  <c:v>1706.4923076923101</c:v>
                </c:pt>
                <c:pt idx="1208">
                  <c:v>1706.4923076923101</c:v>
                </c:pt>
                <c:pt idx="1209">
                  <c:v>1706.4923076923101</c:v>
                </c:pt>
                <c:pt idx="1210">
                  <c:v>1663.26923076923</c:v>
                </c:pt>
                <c:pt idx="1211">
                  <c:v>1663.26923076923</c:v>
                </c:pt>
                <c:pt idx="1212">
                  <c:v>1663.26923076923</c:v>
                </c:pt>
                <c:pt idx="1213">
                  <c:v>1663.26923076923</c:v>
                </c:pt>
                <c:pt idx="1214">
                  <c:v>1663.26923076923</c:v>
                </c:pt>
                <c:pt idx="1215">
                  <c:v>1663.26923076923</c:v>
                </c:pt>
                <c:pt idx="1216">
                  <c:v>1663.26923076923</c:v>
                </c:pt>
                <c:pt idx="1217">
                  <c:v>1663.26923076923</c:v>
                </c:pt>
                <c:pt idx="1218">
                  <c:v>1663.26923076923</c:v>
                </c:pt>
                <c:pt idx="1219">
                  <c:v>1663.26923076923</c:v>
                </c:pt>
                <c:pt idx="1220">
                  <c:v>1620.86153846154</c:v>
                </c:pt>
                <c:pt idx="1221">
                  <c:v>1620.86153846154</c:v>
                </c:pt>
                <c:pt idx="1222">
                  <c:v>1620.86153846154</c:v>
                </c:pt>
                <c:pt idx="1223">
                  <c:v>1620.86153846154</c:v>
                </c:pt>
                <c:pt idx="1224">
                  <c:v>1620.86153846154</c:v>
                </c:pt>
                <c:pt idx="1225">
                  <c:v>1620.86153846154</c:v>
                </c:pt>
                <c:pt idx="1226">
                  <c:v>1620.86153846154</c:v>
                </c:pt>
                <c:pt idx="1227">
                  <c:v>1620.86153846154</c:v>
                </c:pt>
                <c:pt idx="1228">
                  <c:v>1620.86153846154</c:v>
                </c:pt>
                <c:pt idx="1229">
                  <c:v>1620.86153846154</c:v>
                </c:pt>
                <c:pt idx="1230">
                  <c:v>1577.45384615385</c:v>
                </c:pt>
                <c:pt idx="1231">
                  <c:v>1577.45384615385</c:v>
                </c:pt>
                <c:pt idx="1232">
                  <c:v>1577.45384615385</c:v>
                </c:pt>
                <c:pt idx="1233">
                  <c:v>1577.45384615385</c:v>
                </c:pt>
                <c:pt idx="1234">
                  <c:v>1577.45384615385</c:v>
                </c:pt>
                <c:pt idx="1235">
                  <c:v>1577.45384615385</c:v>
                </c:pt>
                <c:pt idx="1236">
                  <c:v>1577.45384615385</c:v>
                </c:pt>
                <c:pt idx="1237">
                  <c:v>1577.45384615385</c:v>
                </c:pt>
                <c:pt idx="1238">
                  <c:v>1577.45384615385</c:v>
                </c:pt>
                <c:pt idx="1239">
                  <c:v>1577.45384615385</c:v>
                </c:pt>
                <c:pt idx="1240">
                  <c:v>1496.0384615384601</c:v>
                </c:pt>
                <c:pt idx="1241">
                  <c:v>1496.0384615384601</c:v>
                </c:pt>
                <c:pt idx="1242">
                  <c:v>1496.0384615384601</c:v>
                </c:pt>
                <c:pt idx="1243">
                  <c:v>1496.0384615384601</c:v>
                </c:pt>
                <c:pt idx="1244">
                  <c:v>1496.0384615384601</c:v>
                </c:pt>
                <c:pt idx="1245">
                  <c:v>1496.0384615384601</c:v>
                </c:pt>
                <c:pt idx="1246">
                  <c:v>1496.0384615384601</c:v>
                </c:pt>
                <c:pt idx="1247">
                  <c:v>1496.0384615384601</c:v>
                </c:pt>
                <c:pt idx="1248">
                  <c:v>1496.0384615384601</c:v>
                </c:pt>
                <c:pt idx="1249">
                  <c:v>1496.0384615384601</c:v>
                </c:pt>
                <c:pt idx="1250">
                  <c:v>1453.68461538461</c:v>
                </c:pt>
                <c:pt idx="1251">
                  <c:v>1453.68461538461</c:v>
                </c:pt>
                <c:pt idx="1252">
                  <c:v>1453.68461538461</c:v>
                </c:pt>
                <c:pt idx="1253">
                  <c:v>1453.68461538461</c:v>
                </c:pt>
                <c:pt idx="1254">
                  <c:v>1453.68461538461</c:v>
                </c:pt>
                <c:pt idx="1255">
                  <c:v>1453.68461538461</c:v>
                </c:pt>
                <c:pt idx="1256">
                  <c:v>1453.68461538461</c:v>
                </c:pt>
                <c:pt idx="1257">
                  <c:v>1453.68461538461</c:v>
                </c:pt>
                <c:pt idx="1258">
                  <c:v>1453.68461538461</c:v>
                </c:pt>
                <c:pt idx="1259">
                  <c:v>1453.68461538461</c:v>
                </c:pt>
                <c:pt idx="1260">
                  <c:v>1352.0384615384601</c:v>
                </c:pt>
                <c:pt idx="1261">
                  <c:v>1352.0384615384601</c:v>
                </c:pt>
                <c:pt idx="1262">
                  <c:v>1352.0384615384601</c:v>
                </c:pt>
                <c:pt idx="1263">
                  <c:v>1352.0384615384601</c:v>
                </c:pt>
                <c:pt idx="1264">
                  <c:v>1352.0384615384601</c:v>
                </c:pt>
                <c:pt idx="1265">
                  <c:v>1352.0384615384601</c:v>
                </c:pt>
                <c:pt idx="1266">
                  <c:v>1352.0384615384601</c:v>
                </c:pt>
                <c:pt idx="1267">
                  <c:v>1352.0384615384601</c:v>
                </c:pt>
                <c:pt idx="1268">
                  <c:v>1352.0384615384601</c:v>
                </c:pt>
                <c:pt idx="1269">
                  <c:v>1352.0384615384601</c:v>
                </c:pt>
                <c:pt idx="1270">
                  <c:v>1319.22307692308</c:v>
                </c:pt>
                <c:pt idx="1271">
                  <c:v>1319.22307692308</c:v>
                </c:pt>
                <c:pt idx="1272">
                  <c:v>1319.22307692308</c:v>
                </c:pt>
                <c:pt idx="1273">
                  <c:v>1319.22307692308</c:v>
                </c:pt>
                <c:pt idx="1274">
                  <c:v>1319.22307692308</c:v>
                </c:pt>
                <c:pt idx="1275">
                  <c:v>1319.22307692308</c:v>
                </c:pt>
                <c:pt idx="1276">
                  <c:v>1319.22307692308</c:v>
                </c:pt>
                <c:pt idx="1277">
                  <c:v>1319.22307692308</c:v>
                </c:pt>
                <c:pt idx="1278">
                  <c:v>1319.22307692308</c:v>
                </c:pt>
                <c:pt idx="1279">
                  <c:v>1319.22307692308</c:v>
                </c:pt>
                <c:pt idx="1280">
                  <c:v>1270.5</c:v>
                </c:pt>
                <c:pt idx="1281">
                  <c:v>1270.5</c:v>
                </c:pt>
                <c:pt idx="1282">
                  <c:v>1270.5</c:v>
                </c:pt>
                <c:pt idx="1283">
                  <c:v>1270.5</c:v>
                </c:pt>
                <c:pt idx="1284">
                  <c:v>1270.5</c:v>
                </c:pt>
                <c:pt idx="1285">
                  <c:v>1270.5</c:v>
                </c:pt>
                <c:pt idx="1286">
                  <c:v>1270.5</c:v>
                </c:pt>
                <c:pt idx="1287">
                  <c:v>1270.5</c:v>
                </c:pt>
                <c:pt idx="1288">
                  <c:v>1270.5</c:v>
                </c:pt>
                <c:pt idx="1289">
                  <c:v>1270.5</c:v>
                </c:pt>
                <c:pt idx="1290">
                  <c:v>1232.0769230769199</c:v>
                </c:pt>
                <c:pt idx="1291">
                  <c:v>1232.0769230769199</c:v>
                </c:pt>
                <c:pt idx="1292">
                  <c:v>1232.0769230769199</c:v>
                </c:pt>
                <c:pt idx="1293">
                  <c:v>1232.0769230769199</c:v>
                </c:pt>
                <c:pt idx="1294">
                  <c:v>1232.0769230769199</c:v>
                </c:pt>
                <c:pt idx="1295">
                  <c:v>1232.0769230769199</c:v>
                </c:pt>
                <c:pt idx="1296">
                  <c:v>1232.0769230769199</c:v>
                </c:pt>
                <c:pt idx="1297">
                  <c:v>1232.0769230769199</c:v>
                </c:pt>
                <c:pt idx="1298">
                  <c:v>1232.0769230769199</c:v>
                </c:pt>
                <c:pt idx="1299">
                  <c:v>1232.0769230769199</c:v>
                </c:pt>
                <c:pt idx="1300">
                  <c:v>1193.22307692308</c:v>
                </c:pt>
                <c:pt idx="1301">
                  <c:v>1193.22307692308</c:v>
                </c:pt>
                <c:pt idx="1302">
                  <c:v>1193.22307692308</c:v>
                </c:pt>
                <c:pt idx="1303">
                  <c:v>1193.22307692308</c:v>
                </c:pt>
                <c:pt idx="1304">
                  <c:v>1193.22307692308</c:v>
                </c:pt>
                <c:pt idx="1305">
                  <c:v>1193.22307692308</c:v>
                </c:pt>
                <c:pt idx="1306">
                  <c:v>1193.22307692308</c:v>
                </c:pt>
                <c:pt idx="1307">
                  <c:v>1193.22307692308</c:v>
                </c:pt>
                <c:pt idx="1308">
                  <c:v>1193.22307692308</c:v>
                </c:pt>
                <c:pt idx="1309">
                  <c:v>1193.22307692308</c:v>
                </c:pt>
                <c:pt idx="1310">
                  <c:v>1164.25384615385</c:v>
                </c:pt>
                <c:pt idx="1311">
                  <c:v>1164.25384615385</c:v>
                </c:pt>
                <c:pt idx="1312">
                  <c:v>1164.25384615385</c:v>
                </c:pt>
                <c:pt idx="1313">
                  <c:v>1164.25384615385</c:v>
                </c:pt>
                <c:pt idx="1314">
                  <c:v>1164.25384615385</c:v>
                </c:pt>
                <c:pt idx="1315">
                  <c:v>1164.25384615385</c:v>
                </c:pt>
                <c:pt idx="1316">
                  <c:v>1164.25384615385</c:v>
                </c:pt>
                <c:pt idx="1317">
                  <c:v>1164.25384615385</c:v>
                </c:pt>
                <c:pt idx="1318">
                  <c:v>1164.25384615385</c:v>
                </c:pt>
                <c:pt idx="1319">
                  <c:v>1164.25384615385</c:v>
                </c:pt>
                <c:pt idx="1320">
                  <c:v>1128.7846153846101</c:v>
                </c:pt>
                <c:pt idx="1321">
                  <c:v>1128.7846153846101</c:v>
                </c:pt>
                <c:pt idx="1322">
                  <c:v>1128.7846153846101</c:v>
                </c:pt>
                <c:pt idx="1323">
                  <c:v>1128.7846153846101</c:v>
                </c:pt>
                <c:pt idx="1324">
                  <c:v>1128.7846153846101</c:v>
                </c:pt>
                <c:pt idx="1325">
                  <c:v>1128.7846153846101</c:v>
                </c:pt>
                <c:pt idx="1326">
                  <c:v>1128.7846153846101</c:v>
                </c:pt>
                <c:pt idx="1327">
                  <c:v>1128.7846153846101</c:v>
                </c:pt>
                <c:pt idx="1328">
                  <c:v>1128.7846153846101</c:v>
                </c:pt>
                <c:pt idx="1329">
                  <c:v>1128.7846153846101</c:v>
                </c:pt>
                <c:pt idx="1330">
                  <c:v>1098.04615384615</c:v>
                </c:pt>
                <c:pt idx="1331">
                  <c:v>1098.04615384615</c:v>
                </c:pt>
                <c:pt idx="1332">
                  <c:v>1098.04615384615</c:v>
                </c:pt>
                <c:pt idx="1333">
                  <c:v>1098.04615384615</c:v>
                </c:pt>
                <c:pt idx="1334">
                  <c:v>1098.04615384615</c:v>
                </c:pt>
                <c:pt idx="1335">
                  <c:v>1098.04615384615</c:v>
                </c:pt>
                <c:pt idx="1336">
                  <c:v>1098.04615384615</c:v>
                </c:pt>
                <c:pt idx="1337">
                  <c:v>1098.04615384615</c:v>
                </c:pt>
                <c:pt idx="1338">
                  <c:v>1098.04615384615</c:v>
                </c:pt>
                <c:pt idx="1339">
                  <c:v>1098.04615384615</c:v>
                </c:pt>
                <c:pt idx="1340">
                  <c:v>1068.02307692308</c:v>
                </c:pt>
                <c:pt idx="1341">
                  <c:v>1068.02307692308</c:v>
                </c:pt>
                <c:pt idx="1342">
                  <c:v>1068.02307692308</c:v>
                </c:pt>
                <c:pt idx="1343">
                  <c:v>1068.02307692308</c:v>
                </c:pt>
                <c:pt idx="1344">
                  <c:v>1068.02307692308</c:v>
                </c:pt>
                <c:pt idx="1345">
                  <c:v>1068.02307692308</c:v>
                </c:pt>
                <c:pt idx="1346">
                  <c:v>1068.02307692308</c:v>
                </c:pt>
                <c:pt idx="1347">
                  <c:v>1068.02307692308</c:v>
                </c:pt>
                <c:pt idx="1348">
                  <c:v>1068.02307692308</c:v>
                </c:pt>
                <c:pt idx="1349">
                  <c:v>1068.02307692308</c:v>
                </c:pt>
                <c:pt idx="1350">
                  <c:v>1038.8</c:v>
                </c:pt>
                <c:pt idx="1351">
                  <c:v>1038.8</c:v>
                </c:pt>
                <c:pt idx="1352">
                  <c:v>1038.8</c:v>
                </c:pt>
                <c:pt idx="1353">
                  <c:v>1038.8</c:v>
                </c:pt>
                <c:pt idx="1354">
                  <c:v>1038.8</c:v>
                </c:pt>
                <c:pt idx="1355">
                  <c:v>1038.8</c:v>
                </c:pt>
                <c:pt idx="1356">
                  <c:v>1038.8</c:v>
                </c:pt>
                <c:pt idx="1357">
                  <c:v>1038.8</c:v>
                </c:pt>
                <c:pt idx="1358">
                  <c:v>1038.8</c:v>
                </c:pt>
                <c:pt idx="1359">
                  <c:v>1038.8</c:v>
                </c:pt>
                <c:pt idx="1360">
                  <c:v>1007.76923076923</c:v>
                </c:pt>
                <c:pt idx="1361">
                  <c:v>1007.76923076923</c:v>
                </c:pt>
                <c:pt idx="1362">
                  <c:v>1007.76923076923</c:v>
                </c:pt>
                <c:pt idx="1363">
                  <c:v>1007.76923076923</c:v>
                </c:pt>
                <c:pt idx="1364">
                  <c:v>1007.76923076923</c:v>
                </c:pt>
                <c:pt idx="1365">
                  <c:v>1007.76923076923</c:v>
                </c:pt>
                <c:pt idx="1366">
                  <c:v>1007.76923076923</c:v>
                </c:pt>
                <c:pt idx="1367">
                  <c:v>1007.76923076923</c:v>
                </c:pt>
                <c:pt idx="1368">
                  <c:v>1007.76923076923</c:v>
                </c:pt>
                <c:pt idx="1369">
                  <c:v>1007.76923076923</c:v>
                </c:pt>
                <c:pt idx="1370">
                  <c:v>944.16153846153804</c:v>
                </c:pt>
                <c:pt idx="1371">
                  <c:v>944.16153846153804</c:v>
                </c:pt>
                <c:pt idx="1372">
                  <c:v>944.16153846153804</c:v>
                </c:pt>
                <c:pt idx="1373">
                  <c:v>944.16153846153804</c:v>
                </c:pt>
                <c:pt idx="1374">
                  <c:v>944.16153846153804</c:v>
                </c:pt>
                <c:pt idx="1375">
                  <c:v>944.16153846153804</c:v>
                </c:pt>
                <c:pt idx="1376">
                  <c:v>944.16153846153804</c:v>
                </c:pt>
                <c:pt idx="1377">
                  <c:v>944.16153846153804</c:v>
                </c:pt>
                <c:pt idx="1378">
                  <c:v>944.16153846153804</c:v>
                </c:pt>
                <c:pt idx="1379">
                  <c:v>944.16153846153804</c:v>
                </c:pt>
                <c:pt idx="1380">
                  <c:v>911.93076923076899</c:v>
                </c:pt>
                <c:pt idx="1381">
                  <c:v>911.93076923076899</c:v>
                </c:pt>
                <c:pt idx="1382">
                  <c:v>911.93076923076899</c:v>
                </c:pt>
                <c:pt idx="1383">
                  <c:v>911.93076923076899</c:v>
                </c:pt>
                <c:pt idx="1384">
                  <c:v>911.93076923076899</c:v>
                </c:pt>
                <c:pt idx="1385">
                  <c:v>911.93076923076899</c:v>
                </c:pt>
                <c:pt idx="1386">
                  <c:v>911.93076923076899</c:v>
                </c:pt>
                <c:pt idx="1387">
                  <c:v>911.93076923076899</c:v>
                </c:pt>
                <c:pt idx="1388">
                  <c:v>911.93076923076899</c:v>
                </c:pt>
                <c:pt idx="1389">
                  <c:v>911.93076923076899</c:v>
                </c:pt>
                <c:pt idx="1390">
                  <c:v>842.11538461538396</c:v>
                </c:pt>
                <c:pt idx="1391">
                  <c:v>842.11538461538396</c:v>
                </c:pt>
                <c:pt idx="1392">
                  <c:v>842.11538461538396</c:v>
                </c:pt>
                <c:pt idx="1393">
                  <c:v>842.11538461538396</c:v>
                </c:pt>
                <c:pt idx="1394">
                  <c:v>842.11538461538396</c:v>
                </c:pt>
                <c:pt idx="1395">
                  <c:v>842.11538461538396</c:v>
                </c:pt>
                <c:pt idx="1396">
                  <c:v>842.11538461538396</c:v>
                </c:pt>
                <c:pt idx="1397">
                  <c:v>842.11538461538396</c:v>
                </c:pt>
                <c:pt idx="1398">
                  <c:v>842.11538461538396</c:v>
                </c:pt>
                <c:pt idx="1399">
                  <c:v>842.11538461538396</c:v>
                </c:pt>
                <c:pt idx="1400">
                  <c:v>818.26153846153795</c:v>
                </c:pt>
                <c:pt idx="1401">
                  <c:v>818.26153846153795</c:v>
                </c:pt>
                <c:pt idx="1402">
                  <c:v>818.26153846153795</c:v>
                </c:pt>
                <c:pt idx="1403">
                  <c:v>818.26153846153795</c:v>
                </c:pt>
                <c:pt idx="1404">
                  <c:v>818.26153846153795</c:v>
                </c:pt>
                <c:pt idx="1405">
                  <c:v>818.26153846153795</c:v>
                </c:pt>
                <c:pt idx="1406">
                  <c:v>818.26153846153795</c:v>
                </c:pt>
                <c:pt idx="1407">
                  <c:v>818.26153846153795</c:v>
                </c:pt>
                <c:pt idx="1408">
                  <c:v>818.26153846153795</c:v>
                </c:pt>
                <c:pt idx="1409">
                  <c:v>818.26153846153795</c:v>
                </c:pt>
                <c:pt idx="1410">
                  <c:v>781.56153846153802</c:v>
                </c:pt>
                <c:pt idx="1411">
                  <c:v>781.56153846153802</c:v>
                </c:pt>
                <c:pt idx="1412">
                  <c:v>781.56153846153802</c:v>
                </c:pt>
                <c:pt idx="1413">
                  <c:v>781.56153846153802</c:v>
                </c:pt>
                <c:pt idx="1414">
                  <c:v>781.56153846153802</c:v>
                </c:pt>
                <c:pt idx="1415">
                  <c:v>781.56153846153802</c:v>
                </c:pt>
                <c:pt idx="1416">
                  <c:v>781.56153846153802</c:v>
                </c:pt>
                <c:pt idx="1417">
                  <c:v>781.56153846153802</c:v>
                </c:pt>
                <c:pt idx="1418">
                  <c:v>781.56153846153802</c:v>
                </c:pt>
                <c:pt idx="1419">
                  <c:v>781.56153846153802</c:v>
                </c:pt>
                <c:pt idx="1420">
                  <c:v>754.25384615384598</c:v>
                </c:pt>
                <c:pt idx="1421">
                  <c:v>754.25384615384598</c:v>
                </c:pt>
                <c:pt idx="1422">
                  <c:v>754.25384615384598</c:v>
                </c:pt>
                <c:pt idx="1423">
                  <c:v>754.25384615384598</c:v>
                </c:pt>
                <c:pt idx="1424">
                  <c:v>754.25384615384598</c:v>
                </c:pt>
                <c:pt idx="1425">
                  <c:v>754.25384615384598</c:v>
                </c:pt>
                <c:pt idx="1426">
                  <c:v>754.25384615384598</c:v>
                </c:pt>
                <c:pt idx="1427">
                  <c:v>754.25384615384598</c:v>
                </c:pt>
                <c:pt idx="1428">
                  <c:v>754.25384615384598</c:v>
                </c:pt>
                <c:pt idx="1429">
                  <c:v>754.25384615384598</c:v>
                </c:pt>
                <c:pt idx="1430">
                  <c:v>728.3</c:v>
                </c:pt>
                <c:pt idx="1431">
                  <c:v>728.3</c:v>
                </c:pt>
                <c:pt idx="1432">
                  <c:v>728.3</c:v>
                </c:pt>
                <c:pt idx="1433">
                  <c:v>728.3</c:v>
                </c:pt>
                <c:pt idx="1434">
                  <c:v>728.3</c:v>
                </c:pt>
                <c:pt idx="1435">
                  <c:v>728.3</c:v>
                </c:pt>
                <c:pt idx="1436">
                  <c:v>728.3</c:v>
                </c:pt>
                <c:pt idx="1437">
                  <c:v>728.3</c:v>
                </c:pt>
                <c:pt idx="1438">
                  <c:v>728.3</c:v>
                </c:pt>
                <c:pt idx="1439">
                  <c:v>728.3</c:v>
                </c:pt>
                <c:pt idx="1440">
                  <c:v>710.638461538461</c:v>
                </c:pt>
                <c:pt idx="1441">
                  <c:v>710.638461538461</c:v>
                </c:pt>
                <c:pt idx="1442">
                  <c:v>710.638461538461</c:v>
                </c:pt>
                <c:pt idx="1443">
                  <c:v>710.638461538461</c:v>
                </c:pt>
                <c:pt idx="1444">
                  <c:v>710.638461538461</c:v>
                </c:pt>
                <c:pt idx="1445">
                  <c:v>710.638461538461</c:v>
                </c:pt>
                <c:pt idx="1446">
                  <c:v>710.638461538461</c:v>
                </c:pt>
                <c:pt idx="1447">
                  <c:v>710.638461538461</c:v>
                </c:pt>
                <c:pt idx="1448">
                  <c:v>710.638461538461</c:v>
                </c:pt>
                <c:pt idx="1449">
                  <c:v>710.638461538461</c:v>
                </c:pt>
                <c:pt idx="1450">
                  <c:v>685.03076923076901</c:v>
                </c:pt>
                <c:pt idx="1451">
                  <c:v>685.03076923076901</c:v>
                </c:pt>
                <c:pt idx="1452">
                  <c:v>685.03076923076901</c:v>
                </c:pt>
                <c:pt idx="1453">
                  <c:v>685.03076923076901</c:v>
                </c:pt>
                <c:pt idx="1454">
                  <c:v>685.03076923076901</c:v>
                </c:pt>
                <c:pt idx="1455">
                  <c:v>685.03076923076901</c:v>
                </c:pt>
                <c:pt idx="1456">
                  <c:v>685.03076923076901</c:v>
                </c:pt>
                <c:pt idx="1457">
                  <c:v>685.03076923076901</c:v>
                </c:pt>
                <c:pt idx="1458">
                  <c:v>685.03076923076901</c:v>
                </c:pt>
                <c:pt idx="1459">
                  <c:v>685.03076923076901</c:v>
                </c:pt>
                <c:pt idx="1460">
                  <c:v>665.29230769230799</c:v>
                </c:pt>
                <c:pt idx="1461">
                  <c:v>665.29230769230799</c:v>
                </c:pt>
                <c:pt idx="1462">
                  <c:v>665.29230769230799</c:v>
                </c:pt>
                <c:pt idx="1463">
                  <c:v>665.29230769230799</c:v>
                </c:pt>
                <c:pt idx="1464">
                  <c:v>665.29230769230799</c:v>
                </c:pt>
                <c:pt idx="1465">
                  <c:v>665.29230769230799</c:v>
                </c:pt>
                <c:pt idx="1466">
                  <c:v>665.29230769230799</c:v>
                </c:pt>
                <c:pt idx="1467">
                  <c:v>665.29230769230799</c:v>
                </c:pt>
                <c:pt idx="1468">
                  <c:v>665.29230769230799</c:v>
                </c:pt>
                <c:pt idx="1469">
                  <c:v>665.29230769230799</c:v>
                </c:pt>
                <c:pt idx="1470">
                  <c:v>643.1</c:v>
                </c:pt>
                <c:pt idx="1471">
                  <c:v>643.1</c:v>
                </c:pt>
                <c:pt idx="1472">
                  <c:v>643.1</c:v>
                </c:pt>
                <c:pt idx="1473">
                  <c:v>643.1</c:v>
                </c:pt>
                <c:pt idx="1474">
                  <c:v>643.1</c:v>
                </c:pt>
                <c:pt idx="1475">
                  <c:v>643.1</c:v>
                </c:pt>
                <c:pt idx="1476">
                  <c:v>643.1</c:v>
                </c:pt>
                <c:pt idx="1477">
                  <c:v>643.1</c:v>
                </c:pt>
                <c:pt idx="1478">
                  <c:v>643.1</c:v>
                </c:pt>
                <c:pt idx="1479">
                  <c:v>643.1</c:v>
                </c:pt>
                <c:pt idx="1480">
                  <c:v>623.4</c:v>
                </c:pt>
                <c:pt idx="1481">
                  <c:v>623.4</c:v>
                </c:pt>
                <c:pt idx="1482">
                  <c:v>623.4</c:v>
                </c:pt>
                <c:pt idx="1483">
                  <c:v>623.4</c:v>
                </c:pt>
                <c:pt idx="1484">
                  <c:v>623.4</c:v>
                </c:pt>
                <c:pt idx="1485">
                  <c:v>623.4</c:v>
                </c:pt>
                <c:pt idx="1486">
                  <c:v>623.4</c:v>
                </c:pt>
                <c:pt idx="1487">
                  <c:v>623.4</c:v>
                </c:pt>
                <c:pt idx="1488">
                  <c:v>623.4</c:v>
                </c:pt>
                <c:pt idx="1489">
                  <c:v>623.4</c:v>
                </c:pt>
                <c:pt idx="1490">
                  <c:v>599.40769230769195</c:v>
                </c:pt>
                <c:pt idx="1491">
                  <c:v>599.40769230769195</c:v>
                </c:pt>
                <c:pt idx="1492">
                  <c:v>599.40769230769195</c:v>
                </c:pt>
                <c:pt idx="1493">
                  <c:v>599.40769230769195</c:v>
                </c:pt>
                <c:pt idx="1494">
                  <c:v>599.40769230769195</c:v>
                </c:pt>
                <c:pt idx="1495">
                  <c:v>599.40769230769195</c:v>
                </c:pt>
                <c:pt idx="1496">
                  <c:v>599.40769230769195</c:v>
                </c:pt>
                <c:pt idx="1497">
                  <c:v>599.40769230769195</c:v>
                </c:pt>
                <c:pt idx="1498">
                  <c:v>599.40769230769195</c:v>
                </c:pt>
                <c:pt idx="1499">
                  <c:v>599.40769230769195</c:v>
                </c:pt>
                <c:pt idx="1500">
                  <c:v>560.89230769230801</c:v>
                </c:pt>
                <c:pt idx="1501">
                  <c:v>560.89230769230801</c:v>
                </c:pt>
                <c:pt idx="1502">
                  <c:v>560.89230769230801</c:v>
                </c:pt>
                <c:pt idx="1503">
                  <c:v>560.89230769230801</c:v>
                </c:pt>
                <c:pt idx="1504">
                  <c:v>560.89230769230801</c:v>
                </c:pt>
                <c:pt idx="1505">
                  <c:v>560.89230769230801</c:v>
                </c:pt>
                <c:pt idx="1506">
                  <c:v>560.89230769230801</c:v>
                </c:pt>
                <c:pt idx="1507">
                  <c:v>560.89230769230801</c:v>
                </c:pt>
                <c:pt idx="1508">
                  <c:v>560.89230769230801</c:v>
                </c:pt>
                <c:pt idx="1509">
                  <c:v>560.89230769230801</c:v>
                </c:pt>
                <c:pt idx="1510">
                  <c:v>541.99230769230803</c:v>
                </c:pt>
                <c:pt idx="1511">
                  <c:v>541.99230769230803</c:v>
                </c:pt>
                <c:pt idx="1512">
                  <c:v>541.99230769230803</c:v>
                </c:pt>
                <c:pt idx="1513">
                  <c:v>541.99230769230803</c:v>
                </c:pt>
                <c:pt idx="1514">
                  <c:v>541.99230769230803</c:v>
                </c:pt>
                <c:pt idx="1515">
                  <c:v>541.99230769230803</c:v>
                </c:pt>
                <c:pt idx="1516">
                  <c:v>541.99230769230803</c:v>
                </c:pt>
                <c:pt idx="1517">
                  <c:v>541.99230769230803</c:v>
                </c:pt>
                <c:pt idx="1518">
                  <c:v>541.99230769230803</c:v>
                </c:pt>
                <c:pt idx="1519">
                  <c:v>541.99230769230803</c:v>
                </c:pt>
                <c:pt idx="1520">
                  <c:v>496.3</c:v>
                </c:pt>
                <c:pt idx="1521">
                  <c:v>496.3</c:v>
                </c:pt>
                <c:pt idx="1522">
                  <c:v>496.3</c:v>
                </c:pt>
                <c:pt idx="1523">
                  <c:v>496.3</c:v>
                </c:pt>
                <c:pt idx="1524">
                  <c:v>496.3</c:v>
                </c:pt>
                <c:pt idx="1525">
                  <c:v>496.3</c:v>
                </c:pt>
                <c:pt idx="1526">
                  <c:v>496.3</c:v>
                </c:pt>
                <c:pt idx="1527">
                  <c:v>496.3</c:v>
                </c:pt>
                <c:pt idx="1528">
                  <c:v>496.3</c:v>
                </c:pt>
                <c:pt idx="1529">
                  <c:v>496.3</c:v>
                </c:pt>
                <c:pt idx="1530">
                  <c:v>480.66923076923001</c:v>
                </c:pt>
                <c:pt idx="1531">
                  <c:v>480.66923076923001</c:v>
                </c:pt>
                <c:pt idx="1532">
                  <c:v>480.66923076923001</c:v>
                </c:pt>
                <c:pt idx="1533">
                  <c:v>480.66923076923001</c:v>
                </c:pt>
                <c:pt idx="1534">
                  <c:v>480.66923076923001</c:v>
                </c:pt>
                <c:pt idx="1535">
                  <c:v>480.66923076923001</c:v>
                </c:pt>
                <c:pt idx="1536">
                  <c:v>480.66923076923001</c:v>
                </c:pt>
                <c:pt idx="1537">
                  <c:v>480.66923076923001</c:v>
                </c:pt>
                <c:pt idx="1538">
                  <c:v>480.66923076923001</c:v>
                </c:pt>
                <c:pt idx="1539">
                  <c:v>480.66923076923001</c:v>
                </c:pt>
                <c:pt idx="1540">
                  <c:v>457.24615384615402</c:v>
                </c:pt>
                <c:pt idx="1541">
                  <c:v>457.24615384615402</c:v>
                </c:pt>
                <c:pt idx="1542">
                  <c:v>457.24615384615402</c:v>
                </c:pt>
                <c:pt idx="1543">
                  <c:v>457.24615384615402</c:v>
                </c:pt>
                <c:pt idx="1544">
                  <c:v>457.24615384615402</c:v>
                </c:pt>
                <c:pt idx="1545">
                  <c:v>457.24615384615402</c:v>
                </c:pt>
                <c:pt idx="1546">
                  <c:v>457.24615384615402</c:v>
                </c:pt>
                <c:pt idx="1547">
                  <c:v>457.24615384615402</c:v>
                </c:pt>
                <c:pt idx="1548">
                  <c:v>457.24615384615402</c:v>
                </c:pt>
                <c:pt idx="1549">
                  <c:v>457.24615384615402</c:v>
                </c:pt>
                <c:pt idx="1550">
                  <c:v>439.80769230769198</c:v>
                </c:pt>
                <c:pt idx="1551">
                  <c:v>439.80769230769198</c:v>
                </c:pt>
                <c:pt idx="1552">
                  <c:v>439.80769230769198</c:v>
                </c:pt>
                <c:pt idx="1553">
                  <c:v>439.80769230769198</c:v>
                </c:pt>
                <c:pt idx="1554">
                  <c:v>439.80769230769198</c:v>
                </c:pt>
                <c:pt idx="1555">
                  <c:v>439.80769230769198</c:v>
                </c:pt>
                <c:pt idx="1556">
                  <c:v>439.80769230769198</c:v>
                </c:pt>
                <c:pt idx="1557">
                  <c:v>439.80769230769198</c:v>
                </c:pt>
                <c:pt idx="1558">
                  <c:v>439.80769230769198</c:v>
                </c:pt>
                <c:pt idx="1559">
                  <c:v>439.80769230769198</c:v>
                </c:pt>
                <c:pt idx="1560">
                  <c:v>423.6</c:v>
                </c:pt>
                <c:pt idx="1561">
                  <c:v>423.6</c:v>
                </c:pt>
                <c:pt idx="1562">
                  <c:v>423.6</c:v>
                </c:pt>
                <c:pt idx="1563">
                  <c:v>423.6</c:v>
                </c:pt>
                <c:pt idx="1564">
                  <c:v>423.6</c:v>
                </c:pt>
                <c:pt idx="1565">
                  <c:v>423.6</c:v>
                </c:pt>
                <c:pt idx="1566">
                  <c:v>423.6</c:v>
                </c:pt>
                <c:pt idx="1567">
                  <c:v>423.6</c:v>
                </c:pt>
                <c:pt idx="1568">
                  <c:v>423.6</c:v>
                </c:pt>
                <c:pt idx="1569">
                  <c:v>423.6</c:v>
                </c:pt>
                <c:pt idx="1570">
                  <c:v>411.138461538461</c:v>
                </c:pt>
                <c:pt idx="1571">
                  <c:v>411.138461538461</c:v>
                </c:pt>
                <c:pt idx="1572">
                  <c:v>411.138461538461</c:v>
                </c:pt>
                <c:pt idx="1573">
                  <c:v>411.138461538461</c:v>
                </c:pt>
                <c:pt idx="1574">
                  <c:v>411.138461538461</c:v>
                </c:pt>
                <c:pt idx="1575">
                  <c:v>411.138461538461</c:v>
                </c:pt>
                <c:pt idx="1576">
                  <c:v>411.138461538461</c:v>
                </c:pt>
                <c:pt idx="1577">
                  <c:v>411.138461538461</c:v>
                </c:pt>
                <c:pt idx="1578">
                  <c:v>411.138461538461</c:v>
                </c:pt>
                <c:pt idx="1579">
                  <c:v>411.138461538461</c:v>
                </c:pt>
                <c:pt idx="1580">
                  <c:v>394.87692307692299</c:v>
                </c:pt>
                <c:pt idx="1581">
                  <c:v>394.87692307692299</c:v>
                </c:pt>
                <c:pt idx="1582">
                  <c:v>394.87692307692299</c:v>
                </c:pt>
                <c:pt idx="1583">
                  <c:v>394.87692307692299</c:v>
                </c:pt>
                <c:pt idx="1584">
                  <c:v>394.87692307692299</c:v>
                </c:pt>
                <c:pt idx="1585">
                  <c:v>394.87692307692299</c:v>
                </c:pt>
                <c:pt idx="1586">
                  <c:v>394.87692307692299</c:v>
                </c:pt>
                <c:pt idx="1587">
                  <c:v>394.87692307692299</c:v>
                </c:pt>
                <c:pt idx="1588">
                  <c:v>394.87692307692299</c:v>
                </c:pt>
                <c:pt idx="1589">
                  <c:v>394.87692307692299</c:v>
                </c:pt>
                <c:pt idx="1590">
                  <c:v>382.42307692307702</c:v>
                </c:pt>
                <c:pt idx="1591">
                  <c:v>382.42307692307702</c:v>
                </c:pt>
                <c:pt idx="1592">
                  <c:v>382.42307692307702</c:v>
                </c:pt>
                <c:pt idx="1593">
                  <c:v>382.42307692307702</c:v>
                </c:pt>
                <c:pt idx="1594">
                  <c:v>382.42307692307702</c:v>
                </c:pt>
                <c:pt idx="1595">
                  <c:v>382.42307692307702</c:v>
                </c:pt>
                <c:pt idx="1596">
                  <c:v>382.42307692307702</c:v>
                </c:pt>
                <c:pt idx="1597">
                  <c:v>382.42307692307702</c:v>
                </c:pt>
                <c:pt idx="1598">
                  <c:v>382.42307692307702</c:v>
                </c:pt>
                <c:pt idx="1599">
                  <c:v>382.42307692307702</c:v>
                </c:pt>
                <c:pt idx="1600">
                  <c:v>367.25384615384598</c:v>
                </c:pt>
                <c:pt idx="1601">
                  <c:v>367.25384615384598</c:v>
                </c:pt>
                <c:pt idx="1602">
                  <c:v>367.25384615384598</c:v>
                </c:pt>
                <c:pt idx="1603">
                  <c:v>367.25384615384598</c:v>
                </c:pt>
                <c:pt idx="1604">
                  <c:v>367.25384615384598</c:v>
                </c:pt>
                <c:pt idx="1605">
                  <c:v>367.25384615384598</c:v>
                </c:pt>
                <c:pt idx="1606">
                  <c:v>367.25384615384598</c:v>
                </c:pt>
                <c:pt idx="1607">
                  <c:v>367.25384615384598</c:v>
                </c:pt>
                <c:pt idx="1608">
                  <c:v>367.25384615384598</c:v>
                </c:pt>
                <c:pt idx="1609">
                  <c:v>367.25384615384598</c:v>
                </c:pt>
                <c:pt idx="1610">
                  <c:v>356.33846153846099</c:v>
                </c:pt>
                <c:pt idx="1611">
                  <c:v>356.33846153846099</c:v>
                </c:pt>
                <c:pt idx="1612">
                  <c:v>356.33846153846099</c:v>
                </c:pt>
                <c:pt idx="1613">
                  <c:v>356.33846153846099</c:v>
                </c:pt>
                <c:pt idx="1614">
                  <c:v>356.33846153846099</c:v>
                </c:pt>
                <c:pt idx="1615">
                  <c:v>356.33846153846099</c:v>
                </c:pt>
                <c:pt idx="1616">
                  <c:v>356.33846153846099</c:v>
                </c:pt>
                <c:pt idx="1617">
                  <c:v>356.33846153846099</c:v>
                </c:pt>
                <c:pt idx="1618">
                  <c:v>356.33846153846099</c:v>
                </c:pt>
                <c:pt idx="1619">
                  <c:v>356.33846153846099</c:v>
                </c:pt>
                <c:pt idx="1620">
                  <c:v>343.34615384615398</c:v>
                </c:pt>
                <c:pt idx="1621">
                  <c:v>343.34615384615398</c:v>
                </c:pt>
                <c:pt idx="1622">
                  <c:v>343.34615384615398</c:v>
                </c:pt>
                <c:pt idx="1623">
                  <c:v>343.34615384615398</c:v>
                </c:pt>
                <c:pt idx="1624">
                  <c:v>343.34615384615398</c:v>
                </c:pt>
                <c:pt idx="1625">
                  <c:v>343.34615384615398</c:v>
                </c:pt>
                <c:pt idx="1626">
                  <c:v>343.34615384615398</c:v>
                </c:pt>
                <c:pt idx="1627">
                  <c:v>343.34615384615398</c:v>
                </c:pt>
                <c:pt idx="1628">
                  <c:v>343.34615384615398</c:v>
                </c:pt>
                <c:pt idx="1629">
                  <c:v>343.34615384615398</c:v>
                </c:pt>
                <c:pt idx="1630">
                  <c:v>318.68461538461497</c:v>
                </c:pt>
                <c:pt idx="1631">
                  <c:v>318.68461538461497</c:v>
                </c:pt>
                <c:pt idx="1632">
                  <c:v>318.68461538461497</c:v>
                </c:pt>
                <c:pt idx="1633">
                  <c:v>318.68461538461497</c:v>
                </c:pt>
                <c:pt idx="1634">
                  <c:v>318.68461538461497</c:v>
                </c:pt>
                <c:pt idx="1635">
                  <c:v>318.68461538461497</c:v>
                </c:pt>
                <c:pt idx="1636">
                  <c:v>318.68461538461497</c:v>
                </c:pt>
                <c:pt idx="1637">
                  <c:v>318.68461538461497</c:v>
                </c:pt>
                <c:pt idx="1638">
                  <c:v>318.68461538461497</c:v>
                </c:pt>
                <c:pt idx="1639">
                  <c:v>318.68461538461497</c:v>
                </c:pt>
                <c:pt idx="1640">
                  <c:v>304.93846153846198</c:v>
                </c:pt>
                <c:pt idx="1641">
                  <c:v>304.93846153846198</c:v>
                </c:pt>
                <c:pt idx="1642">
                  <c:v>304.93846153846198</c:v>
                </c:pt>
                <c:pt idx="1643">
                  <c:v>304.93846153846198</c:v>
                </c:pt>
                <c:pt idx="1644">
                  <c:v>304.93846153846198</c:v>
                </c:pt>
                <c:pt idx="1645">
                  <c:v>304.93846153846198</c:v>
                </c:pt>
                <c:pt idx="1646">
                  <c:v>304.93846153846198</c:v>
                </c:pt>
                <c:pt idx="1647">
                  <c:v>304.93846153846198</c:v>
                </c:pt>
                <c:pt idx="1648">
                  <c:v>304.93846153846198</c:v>
                </c:pt>
                <c:pt idx="1649">
                  <c:v>304.93846153846198</c:v>
                </c:pt>
                <c:pt idx="1650">
                  <c:v>277.25384615384598</c:v>
                </c:pt>
                <c:pt idx="1651">
                  <c:v>277.25384615384598</c:v>
                </c:pt>
                <c:pt idx="1652">
                  <c:v>277.25384615384598</c:v>
                </c:pt>
                <c:pt idx="1653">
                  <c:v>277.25384615384598</c:v>
                </c:pt>
                <c:pt idx="1654">
                  <c:v>277.25384615384598</c:v>
                </c:pt>
                <c:pt idx="1655">
                  <c:v>277.25384615384598</c:v>
                </c:pt>
                <c:pt idx="1656">
                  <c:v>277.25384615384598</c:v>
                </c:pt>
                <c:pt idx="1657">
                  <c:v>277.25384615384598</c:v>
                </c:pt>
                <c:pt idx="1658">
                  <c:v>277.25384615384598</c:v>
                </c:pt>
                <c:pt idx="1659">
                  <c:v>277.25384615384598</c:v>
                </c:pt>
                <c:pt idx="1660">
                  <c:v>267.96923076923099</c:v>
                </c:pt>
                <c:pt idx="1661">
                  <c:v>267.96923076923099</c:v>
                </c:pt>
                <c:pt idx="1662">
                  <c:v>267.96923076923099</c:v>
                </c:pt>
                <c:pt idx="1663">
                  <c:v>267.96923076923099</c:v>
                </c:pt>
                <c:pt idx="1664">
                  <c:v>267.96923076923099</c:v>
                </c:pt>
                <c:pt idx="1665">
                  <c:v>267.96923076923099</c:v>
                </c:pt>
                <c:pt idx="1666">
                  <c:v>267.96923076923099</c:v>
                </c:pt>
                <c:pt idx="1667">
                  <c:v>267.96923076923099</c:v>
                </c:pt>
                <c:pt idx="1668">
                  <c:v>267.96923076923099</c:v>
                </c:pt>
                <c:pt idx="1669">
                  <c:v>267.96923076923099</c:v>
                </c:pt>
                <c:pt idx="1670">
                  <c:v>254.507692307692</c:v>
                </c:pt>
                <c:pt idx="1671">
                  <c:v>254.507692307692</c:v>
                </c:pt>
                <c:pt idx="1672">
                  <c:v>254.507692307692</c:v>
                </c:pt>
                <c:pt idx="1673">
                  <c:v>254.507692307692</c:v>
                </c:pt>
                <c:pt idx="1674">
                  <c:v>254.507692307692</c:v>
                </c:pt>
                <c:pt idx="1675">
                  <c:v>254.507692307692</c:v>
                </c:pt>
                <c:pt idx="1676">
                  <c:v>254.507692307692</c:v>
                </c:pt>
                <c:pt idx="1677">
                  <c:v>254.507692307692</c:v>
                </c:pt>
                <c:pt idx="1678">
                  <c:v>254.507692307692</c:v>
                </c:pt>
                <c:pt idx="1679">
                  <c:v>254.507692307692</c:v>
                </c:pt>
                <c:pt idx="1680">
                  <c:v>243.24615384615399</c:v>
                </c:pt>
                <c:pt idx="1681">
                  <c:v>243.24615384615399</c:v>
                </c:pt>
                <c:pt idx="1682">
                  <c:v>243.24615384615399</c:v>
                </c:pt>
                <c:pt idx="1683">
                  <c:v>243.24615384615399</c:v>
                </c:pt>
                <c:pt idx="1684">
                  <c:v>243.24615384615399</c:v>
                </c:pt>
                <c:pt idx="1685">
                  <c:v>243.24615384615399</c:v>
                </c:pt>
                <c:pt idx="1686">
                  <c:v>243.24615384615399</c:v>
                </c:pt>
                <c:pt idx="1687">
                  <c:v>243.24615384615399</c:v>
                </c:pt>
                <c:pt idx="1688">
                  <c:v>243.24615384615399</c:v>
                </c:pt>
                <c:pt idx="1689">
                  <c:v>243.24615384615399</c:v>
                </c:pt>
                <c:pt idx="1690">
                  <c:v>232.6</c:v>
                </c:pt>
                <c:pt idx="1691">
                  <c:v>232.6</c:v>
                </c:pt>
                <c:pt idx="1692">
                  <c:v>232.6</c:v>
                </c:pt>
                <c:pt idx="1693">
                  <c:v>232.6</c:v>
                </c:pt>
                <c:pt idx="1694">
                  <c:v>232.6</c:v>
                </c:pt>
                <c:pt idx="1695">
                  <c:v>232.6</c:v>
                </c:pt>
                <c:pt idx="1696">
                  <c:v>232.6</c:v>
                </c:pt>
                <c:pt idx="1697">
                  <c:v>232.6</c:v>
                </c:pt>
                <c:pt idx="1698">
                  <c:v>232.6</c:v>
                </c:pt>
                <c:pt idx="1699">
                  <c:v>232.6</c:v>
                </c:pt>
                <c:pt idx="1700">
                  <c:v>224.84615384615401</c:v>
                </c:pt>
                <c:pt idx="1701">
                  <c:v>224.84615384615401</c:v>
                </c:pt>
                <c:pt idx="1702">
                  <c:v>224.84615384615401</c:v>
                </c:pt>
                <c:pt idx="1703">
                  <c:v>224.84615384615401</c:v>
                </c:pt>
                <c:pt idx="1704">
                  <c:v>224.84615384615401</c:v>
                </c:pt>
                <c:pt idx="1705">
                  <c:v>224.84615384615401</c:v>
                </c:pt>
                <c:pt idx="1706">
                  <c:v>224.84615384615401</c:v>
                </c:pt>
                <c:pt idx="1707">
                  <c:v>224.84615384615401</c:v>
                </c:pt>
                <c:pt idx="1708">
                  <c:v>224.84615384615401</c:v>
                </c:pt>
                <c:pt idx="1709">
                  <c:v>224.84615384615401</c:v>
                </c:pt>
                <c:pt idx="1710">
                  <c:v>214.85384615384601</c:v>
                </c:pt>
                <c:pt idx="1711">
                  <c:v>214.85384615384601</c:v>
                </c:pt>
                <c:pt idx="1712">
                  <c:v>214.85384615384601</c:v>
                </c:pt>
                <c:pt idx="1713">
                  <c:v>214.85384615384601</c:v>
                </c:pt>
                <c:pt idx="1714">
                  <c:v>214.85384615384601</c:v>
                </c:pt>
                <c:pt idx="1715">
                  <c:v>214.85384615384601</c:v>
                </c:pt>
                <c:pt idx="1716">
                  <c:v>214.85384615384601</c:v>
                </c:pt>
                <c:pt idx="1717">
                  <c:v>214.85384615384601</c:v>
                </c:pt>
                <c:pt idx="1718">
                  <c:v>214.85384615384601</c:v>
                </c:pt>
                <c:pt idx="1719">
                  <c:v>214.85384615384601</c:v>
                </c:pt>
                <c:pt idx="1720">
                  <c:v>206.9</c:v>
                </c:pt>
                <c:pt idx="1721">
                  <c:v>206.9</c:v>
                </c:pt>
                <c:pt idx="1722">
                  <c:v>206.9</c:v>
                </c:pt>
                <c:pt idx="1723">
                  <c:v>206.9</c:v>
                </c:pt>
                <c:pt idx="1724">
                  <c:v>206.9</c:v>
                </c:pt>
                <c:pt idx="1725">
                  <c:v>206.9</c:v>
                </c:pt>
                <c:pt idx="1726">
                  <c:v>206.9</c:v>
                </c:pt>
                <c:pt idx="1727">
                  <c:v>206.9</c:v>
                </c:pt>
                <c:pt idx="1728">
                  <c:v>206.9</c:v>
                </c:pt>
                <c:pt idx="1729">
                  <c:v>206.9</c:v>
                </c:pt>
                <c:pt idx="1730">
                  <c:v>199.869230769231</c:v>
                </c:pt>
                <c:pt idx="1731">
                  <c:v>199.869230769231</c:v>
                </c:pt>
                <c:pt idx="1732">
                  <c:v>199.869230769231</c:v>
                </c:pt>
                <c:pt idx="1733">
                  <c:v>199.869230769231</c:v>
                </c:pt>
                <c:pt idx="1734">
                  <c:v>199.869230769231</c:v>
                </c:pt>
                <c:pt idx="1735">
                  <c:v>199.869230769231</c:v>
                </c:pt>
                <c:pt idx="1736">
                  <c:v>199.869230769231</c:v>
                </c:pt>
                <c:pt idx="1737">
                  <c:v>199.869230769231</c:v>
                </c:pt>
                <c:pt idx="1738">
                  <c:v>199.869230769231</c:v>
                </c:pt>
                <c:pt idx="1739">
                  <c:v>199.869230769231</c:v>
                </c:pt>
                <c:pt idx="1740">
                  <c:v>192.6</c:v>
                </c:pt>
                <c:pt idx="1741">
                  <c:v>192.6</c:v>
                </c:pt>
                <c:pt idx="1742">
                  <c:v>192.6</c:v>
                </c:pt>
                <c:pt idx="1743">
                  <c:v>192.6</c:v>
                </c:pt>
                <c:pt idx="1744">
                  <c:v>192.6</c:v>
                </c:pt>
                <c:pt idx="1745">
                  <c:v>192.6</c:v>
                </c:pt>
                <c:pt idx="1746">
                  <c:v>192.6</c:v>
                </c:pt>
                <c:pt idx="1747">
                  <c:v>192.6</c:v>
                </c:pt>
                <c:pt idx="1748">
                  <c:v>192.6</c:v>
                </c:pt>
                <c:pt idx="1749">
                  <c:v>192.6</c:v>
                </c:pt>
                <c:pt idx="1750">
                  <c:v>184.88461538461499</c:v>
                </c:pt>
                <c:pt idx="1751">
                  <c:v>184.88461538461499</c:v>
                </c:pt>
                <c:pt idx="1752">
                  <c:v>184.88461538461499</c:v>
                </c:pt>
                <c:pt idx="1753">
                  <c:v>184.88461538461499</c:v>
                </c:pt>
                <c:pt idx="1754">
                  <c:v>184.88461538461499</c:v>
                </c:pt>
                <c:pt idx="1755">
                  <c:v>184.88461538461499</c:v>
                </c:pt>
                <c:pt idx="1756">
                  <c:v>184.88461538461499</c:v>
                </c:pt>
                <c:pt idx="1757">
                  <c:v>184.88461538461499</c:v>
                </c:pt>
                <c:pt idx="1758">
                  <c:v>184.88461538461499</c:v>
                </c:pt>
                <c:pt idx="1759">
                  <c:v>184.88461538461499</c:v>
                </c:pt>
                <c:pt idx="1760">
                  <c:v>168.65384615384599</c:v>
                </c:pt>
                <c:pt idx="1761">
                  <c:v>168.65384615384599</c:v>
                </c:pt>
                <c:pt idx="1762">
                  <c:v>168.65384615384599</c:v>
                </c:pt>
                <c:pt idx="1763">
                  <c:v>168.65384615384599</c:v>
                </c:pt>
                <c:pt idx="1764">
                  <c:v>168.65384615384599</c:v>
                </c:pt>
                <c:pt idx="1765">
                  <c:v>168.65384615384599</c:v>
                </c:pt>
                <c:pt idx="1766">
                  <c:v>168.65384615384599</c:v>
                </c:pt>
                <c:pt idx="1767">
                  <c:v>168.65384615384599</c:v>
                </c:pt>
                <c:pt idx="1768">
                  <c:v>168.65384615384599</c:v>
                </c:pt>
                <c:pt idx="1769">
                  <c:v>168.65384615384599</c:v>
                </c:pt>
                <c:pt idx="1770">
                  <c:v>161.676923076923</c:v>
                </c:pt>
                <c:pt idx="1771">
                  <c:v>161.676923076923</c:v>
                </c:pt>
                <c:pt idx="1772">
                  <c:v>161.676923076923</c:v>
                </c:pt>
                <c:pt idx="1773">
                  <c:v>161.676923076923</c:v>
                </c:pt>
                <c:pt idx="1774">
                  <c:v>161.676923076923</c:v>
                </c:pt>
                <c:pt idx="1775">
                  <c:v>161.676923076923</c:v>
                </c:pt>
                <c:pt idx="1776">
                  <c:v>161.676923076923</c:v>
                </c:pt>
                <c:pt idx="1777">
                  <c:v>161.676923076923</c:v>
                </c:pt>
                <c:pt idx="1778">
                  <c:v>161.676923076923</c:v>
                </c:pt>
                <c:pt idx="1779">
                  <c:v>161.676923076923</c:v>
                </c:pt>
                <c:pt idx="1780">
                  <c:v>144.56923076923101</c:v>
                </c:pt>
                <c:pt idx="1781">
                  <c:v>144.56923076923101</c:v>
                </c:pt>
                <c:pt idx="1782">
                  <c:v>144.56923076923101</c:v>
                </c:pt>
                <c:pt idx="1783">
                  <c:v>144.56923076923101</c:v>
                </c:pt>
                <c:pt idx="1784">
                  <c:v>144.56923076923101</c:v>
                </c:pt>
                <c:pt idx="1785">
                  <c:v>144.56923076923101</c:v>
                </c:pt>
                <c:pt idx="1786">
                  <c:v>144.56923076923101</c:v>
                </c:pt>
                <c:pt idx="1787">
                  <c:v>144.56923076923101</c:v>
                </c:pt>
                <c:pt idx="1788">
                  <c:v>144.56923076923101</c:v>
                </c:pt>
                <c:pt idx="1789">
                  <c:v>144.56923076923101</c:v>
                </c:pt>
                <c:pt idx="1790">
                  <c:v>138.961538461538</c:v>
                </c:pt>
                <c:pt idx="1791">
                  <c:v>138.961538461538</c:v>
                </c:pt>
                <c:pt idx="1792">
                  <c:v>138.961538461538</c:v>
                </c:pt>
                <c:pt idx="1793">
                  <c:v>138.961538461538</c:v>
                </c:pt>
                <c:pt idx="1794">
                  <c:v>138.961538461538</c:v>
                </c:pt>
                <c:pt idx="1795">
                  <c:v>138.961538461538</c:v>
                </c:pt>
                <c:pt idx="1796">
                  <c:v>138.961538461538</c:v>
                </c:pt>
                <c:pt idx="1797">
                  <c:v>138.961538461538</c:v>
                </c:pt>
                <c:pt idx="1798">
                  <c:v>138.961538461538</c:v>
                </c:pt>
                <c:pt idx="1799">
                  <c:v>138.961538461538</c:v>
                </c:pt>
                <c:pt idx="1800">
                  <c:v>129.93076923076899</c:v>
                </c:pt>
                <c:pt idx="1801">
                  <c:v>129.93076923076899</c:v>
                </c:pt>
                <c:pt idx="1802">
                  <c:v>129.93076923076899</c:v>
                </c:pt>
                <c:pt idx="1803">
                  <c:v>129.93076923076899</c:v>
                </c:pt>
                <c:pt idx="1804">
                  <c:v>129.93076923076899</c:v>
                </c:pt>
                <c:pt idx="1805">
                  <c:v>129.93076923076899</c:v>
                </c:pt>
                <c:pt idx="1806">
                  <c:v>129.93076923076899</c:v>
                </c:pt>
                <c:pt idx="1807">
                  <c:v>129.93076923076899</c:v>
                </c:pt>
                <c:pt idx="1808">
                  <c:v>129.93076923076899</c:v>
                </c:pt>
                <c:pt idx="1809">
                  <c:v>129.93076923076899</c:v>
                </c:pt>
                <c:pt idx="1810">
                  <c:v>123.007692307692</c:v>
                </c:pt>
                <c:pt idx="1811">
                  <c:v>123.007692307692</c:v>
                </c:pt>
                <c:pt idx="1812">
                  <c:v>123.007692307692</c:v>
                </c:pt>
                <c:pt idx="1813">
                  <c:v>123.007692307692</c:v>
                </c:pt>
                <c:pt idx="1814">
                  <c:v>123.007692307692</c:v>
                </c:pt>
                <c:pt idx="1815">
                  <c:v>123.007692307692</c:v>
                </c:pt>
                <c:pt idx="1816">
                  <c:v>123.007692307692</c:v>
                </c:pt>
                <c:pt idx="1817">
                  <c:v>123.007692307692</c:v>
                </c:pt>
                <c:pt idx="1818">
                  <c:v>123.007692307692</c:v>
                </c:pt>
                <c:pt idx="1819">
                  <c:v>123.007692307692</c:v>
                </c:pt>
                <c:pt idx="1820">
                  <c:v>116.523076923077</c:v>
                </c:pt>
                <c:pt idx="1821">
                  <c:v>116.523076923077</c:v>
                </c:pt>
                <c:pt idx="1822">
                  <c:v>116.523076923077</c:v>
                </c:pt>
                <c:pt idx="1823">
                  <c:v>116.523076923077</c:v>
                </c:pt>
                <c:pt idx="1824">
                  <c:v>116.523076923077</c:v>
                </c:pt>
                <c:pt idx="1825">
                  <c:v>116.523076923077</c:v>
                </c:pt>
                <c:pt idx="1826">
                  <c:v>116.523076923077</c:v>
                </c:pt>
                <c:pt idx="1827">
                  <c:v>116.523076923077</c:v>
                </c:pt>
                <c:pt idx="1828">
                  <c:v>116.523076923077</c:v>
                </c:pt>
                <c:pt idx="1829">
                  <c:v>116.523076923077</c:v>
                </c:pt>
                <c:pt idx="1830">
                  <c:v>112.07692307692299</c:v>
                </c:pt>
                <c:pt idx="1831">
                  <c:v>112.07692307692299</c:v>
                </c:pt>
                <c:pt idx="1832">
                  <c:v>112.07692307692299</c:v>
                </c:pt>
                <c:pt idx="1833">
                  <c:v>112.07692307692299</c:v>
                </c:pt>
                <c:pt idx="1834">
                  <c:v>112.07692307692299</c:v>
                </c:pt>
                <c:pt idx="1835">
                  <c:v>112.07692307692299</c:v>
                </c:pt>
                <c:pt idx="1836">
                  <c:v>112.07692307692299</c:v>
                </c:pt>
                <c:pt idx="1837">
                  <c:v>112.07692307692299</c:v>
                </c:pt>
                <c:pt idx="1838">
                  <c:v>112.07692307692299</c:v>
                </c:pt>
                <c:pt idx="1839">
                  <c:v>112.07692307692299</c:v>
                </c:pt>
                <c:pt idx="1840">
                  <c:v>105.96153846153901</c:v>
                </c:pt>
                <c:pt idx="1841">
                  <c:v>105.96153846153901</c:v>
                </c:pt>
                <c:pt idx="1842">
                  <c:v>105.96153846153901</c:v>
                </c:pt>
                <c:pt idx="1843">
                  <c:v>105.96153846153901</c:v>
                </c:pt>
                <c:pt idx="1844">
                  <c:v>105.96153846153901</c:v>
                </c:pt>
                <c:pt idx="1845">
                  <c:v>105.96153846153901</c:v>
                </c:pt>
                <c:pt idx="1846">
                  <c:v>105.96153846153901</c:v>
                </c:pt>
                <c:pt idx="1847">
                  <c:v>105.96153846153901</c:v>
                </c:pt>
                <c:pt idx="1848">
                  <c:v>105.96153846153901</c:v>
                </c:pt>
                <c:pt idx="1849">
                  <c:v>105.96153846153901</c:v>
                </c:pt>
                <c:pt idx="1850">
                  <c:v>100.6</c:v>
                </c:pt>
                <c:pt idx="1851">
                  <c:v>100.6</c:v>
                </c:pt>
                <c:pt idx="1852">
                  <c:v>100.6</c:v>
                </c:pt>
                <c:pt idx="1853">
                  <c:v>100.6</c:v>
                </c:pt>
                <c:pt idx="1854">
                  <c:v>100.6</c:v>
                </c:pt>
                <c:pt idx="1855">
                  <c:v>100.6</c:v>
                </c:pt>
                <c:pt idx="1856">
                  <c:v>100.6</c:v>
                </c:pt>
                <c:pt idx="1857">
                  <c:v>100.6</c:v>
                </c:pt>
                <c:pt idx="1858">
                  <c:v>100.6</c:v>
                </c:pt>
                <c:pt idx="1859">
                  <c:v>100.6</c:v>
                </c:pt>
                <c:pt idx="1860">
                  <c:v>94.823076923076897</c:v>
                </c:pt>
                <c:pt idx="1861">
                  <c:v>94.823076923076897</c:v>
                </c:pt>
                <c:pt idx="1862">
                  <c:v>94.823076923076897</c:v>
                </c:pt>
                <c:pt idx="1863">
                  <c:v>94.823076923076897</c:v>
                </c:pt>
                <c:pt idx="1864">
                  <c:v>94.823076923076897</c:v>
                </c:pt>
                <c:pt idx="1865">
                  <c:v>94.823076923076897</c:v>
                </c:pt>
                <c:pt idx="1866">
                  <c:v>94.823076923076897</c:v>
                </c:pt>
                <c:pt idx="1867">
                  <c:v>94.823076923076897</c:v>
                </c:pt>
                <c:pt idx="1868">
                  <c:v>94.823076923076897</c:v>
                </c:pt>
                <c:pt idx="1869">
                  <c:v>94.823076923076897</c:v>
                </c:pt>
                <c:pt idx="1870">
                  <c:v>90.138461538461499</c:v>
                </c:pt>
                <c:pt idx="1871">
                  <c:v>90.138461538461499</c:v>
                </c:pt>
                <c:pt idx="1872">
                  <c:v>90.138461538461499</c:v>
                </c:pt>
                <c:pt idx="1873">
                  <c:v>90.138461538461499</c:v>
                </c:pt>
                <c:pt idx="1874">
                  <c:v>90.138461538461499</c:v>
                </c:pt>
                <c:pt idx="1875">
                  <c:v>90.138461538461499</c:v>
                </c:pt>
                <c:pt idx="1876">
                  <c:v>90.138461538461499</c:v>
                </c:pt>
                <c:pt idx="1877">
                  <c:v>90.138461538461499</c:v>
                </c:pt>
                <c:pt idx="1878">
                  <c:v>90.138461538461499</c:v>
                </c:pt>
                <c:pt idx="1879">
                  <c:v>90.138461538461499</c:v>
                </c:pt>
                <c:pt idx="1880">
                  <c:v>84.584615384615404</c:v>
                </c:pt>
                <c:pt idx="1881">
                  <c:v>84.584615384615404</c:v>
                </c:pt>
                <c:pt idx="1882">
                  <c:v>84.584615384615404</c:v>
                </c:pt>
                <c:pt idx="1883">
                  <c:v>84.584615384615404</c:v>
                </c:pt>
                <c:pt idx="1884">
                  <c:v>84.584615384615404</c:v>
                </c:pt>
                <c:pt idx="1885">
                  <c:v>84.584615384615404</c:v>
                </c:pt>
                <c:pt idx="1886">
                  <c:v>84.584615384615404</c:v>
                </c:pt>
                <c:pt idx="1887">
                  <c:v>84.584615384615404</c:v>
                </c:pt>
                <c:pt idx="1888">
                  <c:v>84.584615384615404</c:v>
                </c:pt>
                <c:pt idx="1889">
                  <c:v>84.584615384615404</c:v>
                </c:pt>
                <c:pt idx="1890">
                  <c:v>74.838461538461601</c:v>
                </c:pt>
                <c:pt idx="1891">
                  <c:v>74.838461538461601</c:v>
                </c:pt>
                <c:pt idx="1892">
                  <c:v>74.838461538461601</c:v>
                </c:pt>
                <c:pt idx="1893">
                  <c:v>74.838461538461601</c:v>
                </c:pt>
                <c:pt idx="1894">
                  <c:v>74.838461538461601</c:v>
                </c:pt>
                <c:pt idx="1895">
                  <c:v>74.838461538461601</c:v>
                </c:pt>
                <c:pt idx="1896">
                  <c:v>74.838461538461601</c:v>
                </c:pt>
                <c:pt idx="1897">
                  <c:v>74.838461538461601</c:v>
                </c:pt>
                <c:pt idx="1898">
                  <c:v>74.838461538461601</c:v>
                </c:pt>
                <c:pt idx="1899">
                  <c:v>74.838461538461601</c:v>
                </c:pt>
                <c:pt idx="1900">
                  <c:v>69.961538461538495</c:v>
                </c:pt>
                <c:pt idx="1901">
                  <c:v>69.961538461538495</c:v>
                </c:pt>
                <c:pt idx="1902">
                  <c:v>69.961538461538495</c:v>
                </c:pt>
                <c:pt idx="1903">
                  <c:v>69.961538461538495</c:v>
                </c:pt>
                <c:pt idx="1904">
                  <c:v>69.961538461538495</c:v>
                </c:pt>
                <c:pt idx="1905">
                  <c:v>69.961538461538495</c:v>
                </c:pt>
                <c:pt idx="1906">
                  <c:v>69.961538461538495</c:v>
                </c:pt>
                <c:pt idx="1907">
                  <c:v>69.961538461538495</c:v>
                </c:pt>
                <c:pt idx="1908">
                  <c:v>69.961538461538495</c:v>
                </c:pt>
                <c:pt idx="1909">
                  <c:v>69.961538461538495</c:v>
                </c:pt>
                <c:pt idx="1910">
                  <c:v>59.861538461538501</c:v>
                </c:pt>
                <c:pt idx="1911">
                  <c:v>59.861538461538501</c:v>
                </c:pt>
                <c:pt idx="1912">
                  <c:v>59.861538461538501</c:v>
                </c:pt>
                <c:pt idx="1913">
                  <c:v>59.861538461538501</c:v>
                </c:pt>
                <c:pt idx="1914">
                  <c:v>59.861538461538501</c:v>
                </c:pt>
                <c:pt idx="1915">
                  <c:v>59.861538461538501</c:v>
                </c:pt>
                <c:pt idx="1916">
                  <c:v>59.861538461538501</c:v>
                </c:pt>
                <c:pt idx="1917">
                  <c:v>59.861538461538501</c:v>
                </c:pt>
                <c:pt idx="1918">
                  <c:v>59.861538461538501</c:v>
                </c:pt>
                <c:pt idx="1919">
                  <c:v>59.861538461538501</c:v>
                </c:pt>
                <c:pt idx="1920">
                  <c:v>56.3</c:v>
                </c:pt>
                <c:pt idx="1921">
                  <c:v>56.3</c:v>
                </c:pt>
                <c:pt idx="1922">
                  <c:v>56.3</c:v>
                </c:pt>
                <c:pt idx="1923">
                  <c:v>56.3</c:v>
                </c:pt>
                <c:pt idx="1924">
                  <c:v>56.3</c:v>
                </c:pt>
                <c:pt idx="1925">
                  <c:v>56.3</c:v>
                </c:pt>
                <c:pt idx="1926">
                  <c:v>56.3</c:v>
                </c:pt>
                <c:pt idx="1927">
                  <c:v>56.3</c:v>
                </c:pt>
                <c:pt idx="1928">
                  <c:v>56.3</c:v>
                </c:pt>
                <c:pt idx="1929">
                  <c:v>56.3</c:v>
                </c:pt>
                <c:pt idx="1930">
                  <c:v>50.653846153846203</c:v>
                </c:pt>
                <c:pt idx="1931">
                  <c:v>50.653846153846203</c:v>
                </c:pt>
                <c:pt idx="1932">
                  <c:v>50.653846153846203</c:v>
                </c:pt>
                <c:pt idx="1933">
                  <c:v>50.653846153846203</c:v>
                </c:pt>
                <c:pt idx="1934">
                  <c:v>50.653846153846203</c:v>
                </c:pt>
                <c:pt idx="1935">
                  <c:v>50.653846153846203</c:v>
                </c:pt>
                <c:pt idx="1936">
                  <c:v>50.653846153846203</c:v>
                </c:pt>
                <c:pt idx="1937">
                  <c:v>50.653846153846203</c:v>
                </c:pt>
                <c:pt idx="1938">
                  <c:v>50.653846153846203</c:v>
                </c:pt>
                <c:pt idx="1939">
                  <c:v>50.653846153846203</c:v>
                </c:pt>
                <c:pt idx="1940">
                  <c:v>47.069230769230799</c:v>
                </c:pt>
                <c:pt idx="1941">
                  <c:v>47.069230769230799</c:v>
                </c:pt>
                <c:pt idx="1942">
                  <c:v>47.069230769230799</c:v>
                </c:pt>
                <c:pt idx="1943">
                  <c:v>47.069230769230799</c:v>
                </c:pt>
                <c:pt idx="1944">
                  <c:v>47.069230769230799</c:v>
                </c:pt>
                <c:pt idx="1945">
                  <c:v>47.069230769230799</c:v>
                </c:pt>
                <c:pt idx="1946">
                  <c:v>47.069230769230799</c:v>
                </c:pt>
                <c:pt idx="1947">
                  <c:v>47.069230769230799</c:v>
                </c:pt>
                <c:pt idx="1948">
                  <c:v>47.069230769230799</c:v>
                </c:pt>
                <c:pt idx="1949">
                  <c:v>47.069230769230799</c:v>
                </c:pt>
                <c:pt idx="1950">
                  <c:v>43.369230769230803</c:v>
                </c:pt>
                <c:pt idx="1951">
                  <c:v>43.369230769230803</c:v>
                </c:pt>
                <c:pt idx="1952">
                  <c:v>43.369230769230803</c:v>
                </c:pt>
                <c:pt idx="1953">
                  <c:v>43.369230769230803</c:v>
                </c:pt>
                <c:pt idx="1954">
                  <c:v>43.369230769230803</c:v>
                </c:pt>
                <c:pt idx="1955">
                  <c:v>43.369230769230803</c:v>
                </c:pt>
                <c:pt idx="1956">
                  <c:v>43.369230769230803</c:v>
                </c:pt>
                <c:pt idx="1957">
                  <c:v>43.369230769230803</c:v>
                </c:pt>
                <c:pt idx="1958">
                  <c:v>43.369230769230803</c:v>
                </c:pt>
                <c:pt idx="1959">
                  <c:v>43.369230769230803</c:v>
                </c:pt>
                <c:pt idx="1960">
                  <c:v>40.607692307692297</c:v>
                </c:pt>
                <c:pt idx="1961">
                  <c:v>40.607692307692297</c:v>
                </c:pt>
                <c:pt idx="1962">
                  <c:v>40.607692307692297</c:v>
                </c:pt>
                <c:pt idx="1963">
                  <c:v>40.607692307692297</c:v>
                </c:pt>
                <c:pt idx="1964">
                  <c:v>40.607692307692297</c:v>
                </c:pt>
                <c:pt idx="1965">
                  <c:v>40.607692307692297</c:v>
                </c:pt>
                <c:pt idx="1966">
                  <c:v>40.607692307692297</c:v>
                </c:pt>
                <c:pt idx="1967">
                  <c:v>40.607692307692297</c:v>
                </c:pt>
                <c:pt idx="1968">
                  <c:v>40.607692307692297</c:v>
                </c:pt>
                <c:pt idx="1969">
                  <c:v>40.607692307692297</c:v>
                </c:pt>
                <c:pt idx="1970">
                  <c:v>37.453846153846101</c:v>
                </c:pt>
                <c:pt idx="1971">
                  <c:v>37.453846153846101</c:v>
                </c:pt>
                <c:pt idx="1972">
                  <c:v>37.453846153846101</c:v>
                </c:pt>
                <c:pt idx="1973">
                  <c:v>37.453846153846101</c:v>
                </c:pt>
                <c:pt idx="1974">
                  <c:v>37.453846153846101</c:v>
                </c:pt>
                <c:pt idx="1975">
                  <c:v>37.453846153846101</c:v>
                </c:pt>
                <c:pt idx="1976">
                  <c:v>37.453846153846101</c:v>
                </c:pt>
                <c:pt idx="1977">
                  <c:v>37.453846153846101</c:v>
                </c:pt>
                <c:pt idx="1978">
                  <c:v>37.453846153846101</c:v>
                </c:pt>
                <c:pt idx="1979">
                  <c:v>37.453846153846101</c:v>
                </c:pt>
                <c:pt idx="1980">
                  <c:v>34.807692307692299</c:v>
                </c:pt>
                <c:pt idx="1981">
                  <c:v>34.807692307692299</c:v>
                </c:pt>
                <c:pt idx="1982">
                  <c:v>34.807692307692299</c:v>
                </c:pt>
                <c:pt idx="1983">
                  <c:v>34.807692307692299</c:v>
                </c:pt>
                <c:pt idx="1984">
                  <c:v>34.807692307692299</c:v>
                </c:pt>
                <c:pt idx="1985">
                  <c:v>34.807692307692299</c:v>
                </c:pt>
                <c:pt idx="1986">
                  <c:v>34.807692307692299</c:v>
                </c:pt>
                <c:pt idx="1987">
                  <c:v>34.807692307692299</c:v>
                </c:pt>
                <c:pt idx="1988">
                  <c:v>34.807692307692299</c:v>
                </c:pt>
                <c:pt idx="1989">
                  <c:v>34.807692307692299</c:v>
                </c:pt>
                <c:pt idx="1990">
                  <c:v>31.969230769230801</c:v>
                </c:pt>
                <c:pt idx="1991">
                  <c:v>31.969230769230801</c:v>
                </c:pt>
                <c:pt idx="1992">
                  <c:v>31.969230769230801</c:v>
                </c:pt>
                <c:pt idx="1993">
                  <c:v>31.969230769230801</c:v>
                </c:pt>
                <c:pt idx="1994">
                  <c:v>31.969230769230801</c:v>
                </c:pt>
                <c:pt idx="1995">
                  <c:v>31.969230769230801</c:v>
                </c:pt>
                <c:pt idx="1996">
                  <c:v>31.969230769230801</c:v>
                </c:pt>
                <c:pt idx="1997">
                  <c:v>31.969230769230801</c:v>
                </c:pt>
                <c:pt idx="1998">
                  <c:v>31.969230769230801</c:v>
                </c:pt>
                <c:pt idx="1999">
                  <c:v>31.969230769230801</c:v>
                </c:pt>
                <c:pt idx="2000">
                  <c:v>29.4769230769231</c:v>
                </c:pt>
                <c:pt idx="2001">
                  <c:v>29.4769230769231</c:v>
                </c:pt>
                <c:pt idx="2002">
                  <c:v>29.4769230769231</c:v>
                </c:pt>
                <c:pt idx="2003">
                  <c:v>29.4769230769231</c:v>
                </c:pt>
                <c:pt idx="2004">
                  <c:v>29.4769230769231</c:v>
                </c:pt>
                <c:pt idx="2005">
                  <c:v>29.4769230769231</c:v>
                </c:pt>
                <c:pt idx="2006">
                  <c:v>29.4769230769231</c:v>
                </c:pt>
                <c:pt idx="2007">
                  <c:v>29.4769230769231</c:v>
                </c:pt>
                <c:pt idx="2008">
                  <c:v>29.4769230769231</c:v>
                </c:pt>
                <c:pt idx="2009">
                  <c:v>29.4769230769231</c:v>
                </c:pt>
                <c:pt idx="2010">
                  <c:v>26.7384615384616</c:v>
                </c:pt>
                <c:pt idx="2011">
                  <c:v>26.7384615384616</c:v>
                </c:pt>
                <c:pt idx="2012">
                  <c:v>26.7384615384616</c:v>
                </c:pt>
                <c:pt idx="2013">
                  <c:v>26.7384615384616</c:v>
                </c:pt>
                <c:pt idx="2014">
                  <c:v>26.7384615384616</c:v>
                </c:pt>
                <c:pt idx="2015">
                  <c:v>26.7384615384616</c:v>
                </c:pt>
                <c:pt idx="2016">
                  <c:v>26.7384615384616</c:v>
                </c:pt>
                <c:pt idx="2017">
                  <c:v>26.7384615384616</c:v>
                </c:pt>
                <c:pt idx="2018">
                  <c:v>26.7384615384616</c:v>
                </c:pt>
                <c:pt idx="2019">
                  <c:v>26.7384615384616</c:v>
                </c:pt>
                <c:pt idx="2020">
                  <c:v>22.207692307692302</c:v>
                </c:pt>
                <c:pt idx="2021">
                  <c:v>22.207692307692302</c:v>
                </c:pt>
                <c:pt idx="2022">
                  <c:v>22.207692307692302</c:v>
                </c:pt>
                <c:pt idx="2023">
                  <c:v>22.207692307692302</c:v>
                </c:pt>
                <c:pt idx="2024">
                  <c:v>22.207692307692302</c:v>
                </c:pt>
                <c:pt idx="2025">
                  <c:v>22.207692307692302</c:v>
                </c:pt>
                <c:pt idx="2026">
                  <c:v>22.207692307692302</c:v>
                </c:pt>
                <c:pt idx="2027">
                  <c:v>22.207692307692302</c:v>
                </c:pt>
                <c:pt idx="2028">
                  <c:v>22.207692307692302</c:v>
                </c:pt>
                <c:pt idx="2029">
                  <c:v>22.207692307692302</c:v>
                </c:pt>
                <c:pt idx="2030">
                  <c:v>19.4384615384615</c:v>
                </c:pt>
                <c:pt idx="2031">
                  <c:v>19.4384615384615</c:v>
                </c:pt>
                <c:pt idx="2032">
                  <c:v>19.4384615384615</c:v>
                </c:pt>
                <c:pt idx="2033">
                  <c:v>19.4384615384615</c:v>
                </c:pt>
                <c:pt idx="2034">
                  <c:v>19.4384615384615</c:v>
                </c:pt>
                <c:pt idx="2035">
                  <c:v>19.4384615384615</c:v>
                </c:pt>
                <c:pt idx="2036">
                  <c:v>19.4384615384615</c:v>
                </c:pt>
                <c:pt idx="2037">
                  <c:v>19.4384615384615</c:v>
                </c:pt>
                <c:pt idx="2038">
                  <c:v>19.4384615384615</c:v>
                </c:pt>
                <c:pt idx="2039">
                  <c:v>19.4384615384615</c:v>
                </c:pt>
                <c:pt idx="2040">
                  <c:v>15.1538461538461</c:v>
                </c:pt>
                <c:pt idx="2041">
                  <c:v>15.1538461538461</c:v>
                </c:pt>
                <c:pt idx="2042">
                  <c:v>15.1538461538461</c:v>
                </c:pt>
                <c:pt idx="2043">
                  <c:v>15.1538461538461</c:v>
                </c:pt>
                <c:pt idx="2044">
                  <c:v>15.1538461538461</c:v>
                </c:pt>
                <c:pt idx="2045">
                  <c:v>15.1538461538461</c:v>
                </c:pt>
                <c:pt idx="2046">
                  <c:v>15.1538461538461</c:v>
                </c:pt>
                <c:pt idx="2047">
                  <c:v>15.1538461538461</c:v>
                </c:pt>
                <c:pt idx="2048">
                  <c:v>15.1538461538461</c:v>
                </c:pt>
                <c:pt idx="2049">
                  <c:v>15.1538461538461</c:v>
                </c:pt>
                <c:pt idx="2050">
                  <c:v>13.6307692307692</c:v>
                </c:pt>
                <c:pt idx="2051">
                  <c:v>13.6307692307692</c:v>
                </c:pt>
                <c:pt idx="2052">
                  <c:v>13.6307692307692</c:v>
                </c:pt>
                <c:pt idx="2053">
                  <c:v>13.6307692307692</c:v>
                </c:pt>
                <c:pt idx="2054">
                  <c:v>13.6307692307692</c:v>
                </c:pt>
                <c:pt idx="2055">
                  <c:v>13.6307692307692</c:v>
                </c:pt>
                <c:pt idx="2056">
                  <c:v>13.6307692307692</c:v>
                </c:pt>
                <c:pt idx="2057">
                  <c:v>13.6307692307692</c:v>
                </c:pt>
                <c:pt idx="2058">
                  <c:v>13.6307692307692</c:v>
                </c:pt>
                <c:pt idx="2059">
                  <c:v>13.6307692307692</c:v>
                </c:pt>
                <c:pt idx="2060">
                  <c:v>11.3</c:v>
                </c:pt>
                <c:pt idx="2061">
                  <c:v>11.3</c:v>
                </c:pt>
                <c:pt idx="2062">
                  <c:v>11.3</c:v>
                </c:pt>
                <c:pt idx="2063">
                  <c:v>11.3</c:v>
                </c:pt>
                <c:pt idx="2064">
                  <c:v>11.3</c:v>
                </c:pt>
                <c:pt idx="2065">
                  <c:v>11.3</c:v>
                </c:pt>
                <c:pt idx="2066">
                  <c:v>11.3</c:v>
                </c:pt>
                <c:pt idx="2067">
                  <c:v>11.3</c:v>
                </c:pt>
                <c:pt idx="2068">
                  <c:v>11.3</c:v>
                </c:pt>
                <c:pt idx="2069">
                  <c:v>11.3</c:v>
                </c:pt>
                <c:pt idx="2070">
                  <c:v>9.76153846153845</c:v>
                </c:pt>
                <c:pt idx="2071">
                  <c:v>9.76153846153845</c:v>
                </c:pt>
                <c:pt idx="2072">
                  <c:v>9.76153846153845</c:v>
                </c:pt>
                <c:pt idx="2073">
                  <c:v>9.76153846153845</c:v>
                </c:pt>
                <c:pt idx="2074">
                  <c:v>9.76153846153845</c:v>
                </c:pt>
                <c:pt idx="2075">
                  <c:v>9.76153846153845</c:v>
                </c:pt>
                <c:pt idx="2076">
                  <c:v>9.76153846153845</c:v>
                </c:pt>
                <c:pt idx="2077">
                  <c:v>9.76153846153845</c:v>
                </c:pt>
                <c:pt idx="2078">
                  <c:v>9.76153846153845</c:v>
                </c:pt>
                <c:pt idx="2079">
                  <c:v>9.76153846153845</c:v>
                </c:pt>
                <c:pt idx="2080">
                  <c:v>8.4153846153845997</c:v>
                </c:pt>
                <c:pt idx="2081">
                  <c:v>8.4153846153845997</c:v>
                </c:pt>
                <c:pt idx="2082">
                  <c:v>8.4153846153845997</c:v>
                </c:pt>
                <c:pt idx="2083">
                  <c:v>8.4153846153845997</c:v>
                </c:pt>
                <c:pt idx="2084">
                  <c:v>8.4153846153845997</c:v>
                </c:pt>
                <c:pt idx="2085">
                  <c:v>8.4153846153845997</c:v>
                </c:pt>
                <c:pt idx="2086">
                  <c:v>8.4153846153845997</c:v>
                </c:pt>
                <c:pt idx="2087">
                  <c:v>8.4153846153845997</c:v>
                </c:pt>
                <c:pt idx="2088">
                  <c:v>8.4153846153845997</c:v>
                </c:pt>
                <c:pt idx="2089">
                  <c:v>8.4153846153845997</c:v>
                </c:pt>
                <c:pt idx="2090">
                  <c:v>7.7153846153846004</c:v>
                </c:pt>
                <c:pt idx="2091">
                  <c:v>7.7153846153846004</c:v>
                </c:pt>
                <c:pt idx="2092">
                  <c:v>7.7153846153846004</c:v>
                </c:pt>
                <c:pt idx="2093">
                  <c:v>7.7153846153846004</c:v>
                </c:pt>
                <c:pt idx="2094">
                  <c:v>7.7153846153846004</c:v>
                </c:pt>
                <c:pt idx="2095">
                  <c:v>7.7153846153846004</c:v>
                </c:pt>
                <c:pt idx="2096">
                  <c:v>7.7153846153846004</c:v>
                </c:pt>
                <c:pt idx="2097">
                  <c:v>7.7153846153846004</c:v>
                </c:pt>
                <c:pt idx="2098">
                  <c:v>7.7153846153846004</c:v>
                </c:pt>
                <c:pt idx="2099">
                  <c:v>7.7153846153846004</c:v>
                </c:pt>
                <c:pt idx="2100">
                  <c:v>6.8230769230769104</c:v>
                </c:pt>
                <c:pt idx="2101">
                  <c:v>6.8230769230769104</c:v>
                </c:pt>
                <c:pt idx="2102">
                  <c:v>6.8230769230769104</c:v>
                </c:pt>
                <c:pt idx="2103">
                  <c:v>6.8230769230769104</c:v>
                </c:pt>
                <c:pt idx="2104">
                  <c:v>6.8230769230769104</c:v>
                </c:pt>
                <c:pt idx="2105">
                  <c:v>6.8230769230769104</c:v>
                </c:pt>
                <c:pt idx="2106">
                  <c:v>6.8230769230769104</c:v>
                </c:pt>
                <c:pt idx="2107">
                  <c:v>6.8230769230769104</c:v>
                </c:pt>
                <c:pt idx="2108">
                  <c:v>6.8230769230769104</c:v>
                </c:pt>
                <c:pt idx="2109">
                  <c:v>6.8230769230769104</c:v>
                </c:pt>
                <c:pt idx="2110">
                  <c:v>6.1615384615384503</c:v>
                </c:pt>
                <c:pt idx="2111">
                  <c:v>6.1615384615384503</c:v>
                </c:pt>
                <c:pt idx="2112">
                  <c:v>6.1615384615384503</c:v>
                </c:pt>
                <c:pt idx="2113">
                  <c:v>6.1615384615384503</c:v>
                </c:pt>
                <c:pt idx="2114">
                  <c:v>6.1615384615384503</c:v>
                </c:pt>
                <c:pt idx="2115">
                  <c:v>6.1615384615384503</c:v>
                </c:pt>
                <c:pt idx="2116">
                  <c:v>6.1615384615384503</c:v>
                </c:pt>
                <c:pt idx="2117">
                  <c:v>6.1615384615384503</c:v>
                </c:pt>
                <c:pt idx="2118">
                  <c:v>6.1615384615384503</c:v>
                </c:pt>
                <c:pt idx="2119">
                  <c:v>6.1615384615384503</c:v>
                </c:pt>
                <c:pt idx="2120">
                  <c:v>5.4769230769230699</c:v>
                </c:pt>
                <c:pt idx="2121">
                  <c:v>5.4769230769230699</c:v>
                </c:pt>
                <c:pt idx="2122">
                  <c:v>5.4769230769230699</c:v>
                </c:pt>
                <c:pt idx="2123">
                  <c:v>5.4769230769230699</c:v>
                </c:pt>
                <c:pt idx="2124">
                  <c:v>5.4769230769230699</c:v>
                </c:pt>
                <c:pt idx="2125">
                  <c:v>5.4769230769230699</c:v>
                </c:pt>
                <c:pt idx="2126">
                  <c:v>5.4769230769230699</c:v>
                </c:pt>
                <c:pt idx="2127">
                  <c:v>5.4769230769230699</c:v>
                </c:pt>
                <c:pt idx="2128">
                  <c:v>5.4769230769230699</c:v>
                </c:pt>
                <c:pt idx="2129">
                  <c:v>5.4769230769230699</c:v>
                </c:pt>
                <c:pt idx="2130">
                  <c:v>5.2076923076922998</c:v>
                </c:pt>
                <c:pt idx="2131">
                  <c:v>5.2076923076922998</c:v>
                </c:pt>
                <c:pt idx="2132">
                  <c:v>5.2076923076922998</c:v>
                </c:pt>
                <c:pt idx="2133">
                  <c:v>5.2076923076922998</c:v>
                </c:pt>
                <c:pt idx="2134">
                  <c:v>5.2076923076922998</c:v>
                </c:pt>
                <c:pt idx="2135">
                  <c:v>5.2076923076922998</c:v>
                </c:pt>
                <c:pt idx="2136">
                  <c:v>5.2076923076922998</c:v>
                </c:pt>
                <c:pt idx="2137">
                  <c:v>5.2076923076922998</c:v>
                </c:pt>
                <c:pt idx="2138">
                  <c:v>5.2076923076922998</c:v>
                </c:pt>
                <c:pt idx="2139">
                  <c:v>5.2076923076922998</c:v>
                </c:pt>
                <c:pt idx="2140">
                  <c:v>4.6076923076923002</c:v>
                </c:pt>
                <c:pt idx="2141">
                  <c:v>4.6076923076923002</c:v>
                </c:pt>
                <c:pt idx="2142">
                  <c:v>4.6076923076923002</c:v>
                </c:pt>
                <c:pt idx="2143">
                  <c:v>4.6076923076923002</c:v>
                </c:pt>
                <c:pt idx="2144">
                  <c:v>4.6076923076923002</c:v>
                </c:pt>
                <c:pt idx="2145">
                  <c:v>4.6076923076923002</c:v>
                </c:pt>
                <c:pt idx="2146">
                  <c:v>4.6076923076923002</c:v>
                </c:pt>
                <c:pt idx="2147">
                  <c:v>4.6076923076923002</c:v>
                </c:pt>
                <c:pt idx="2148">
                  <c:v>4.6076923076923002</c:v>
                </c:pt>
                <c:pt idx="2149">
                  <c:v>4.6076923076923002</c:v>
                </c:pt>
                <c:pt idx="2150">
                  <c:v>3.7153846153846102</c:v>
                </c:pt>
                <c:pt idx="2151">
                  <c:v>3.7153846153846102</c:v>
                </c:pt>
                <c:pt idx="2152">
                  <c:v>3.7153846153846102</c:v>
                </c:pt>
                <c:pt idx="2153">
                  <c:v>3.7153846153846102</c:v>
                </c:pt>
                <c:pt idx="2154">
                  <c:v>3.7153846153846102</c:v>
                </c:pt>
                <c:pt idx="2155">
                  <c:v>3.7153846153846102</c:v>
                </c:pt>
                <c:pt idx="2156">
                  <c:v>3.7153846153846102</c:v>
                </c:pt>
                <c:pt idx="2157">
                  <c:v>3.7153846153846102</c:v>
                </c:pt>
                <c:pt idx="2158">
                  <c:v>3.7153846153846102</c:v>
                </c:pt>
                <c:pt idx="2159">
                  <c:v>3.7153846153846102</c:v>
                </c:pt>
                <c:pt idx="2160">
                  <c:v>3.4230769230769198</c:v>
                </c:pt>
                <c:pt idx="2161">
                  <c:v>3.4230769230769198</c:v>
                </c:pt>
                <c:pt idx="2162">
                  <c:v>3.4230769230769198</c:v>
                </c:pt>
                <c:pt idx="2163">
                  <c:v>3.4230769230769198</c:v>
                </c:pt>
                <c:pt idx="2164">
                  <c:v>3.4230769230769198</c:v>
                </c:pt>
                <c:pt idx="2165">
                  <c:v>3.4230769230769198</c:v>
                </c:pt>
                <c:pt idx="2166">
                  <c:v>3.4230769230769198</c:v>
                </c:pt>
                <c:pt idx="2167">
                  <c:v>3.4230769230769198</c:v>
                </c:pt>
                <c:pt idx="2168">
                  <c:v>3.4230769230769198</c:v>
                </c:pt>
                <c:pt idx="2169">
                  <c:v>3.4230769230769198</c:v>
                </c:pt>
                <c:pt idx="2170">
                  <c:v>2.8076923076922999</c:v>
                </c:pt>
                <c:pt idx="2171">
                  <c:v>2.8076923076922999</c:v>
                </c:pt>
                <c:pt idx="2172">
                  <c:v>2.8076923076922999</c:v>
                </c:pt>
                <c:pt idx="2173">
                  <c:v>2.8076923076922999</c:v>
                </c:pt>
                <c:pt idx="2174">
                  <c:v>2.8076923076922999</c:v>
                </c:pt>
                <c:pt idx="2175">
                  <c:v>2.8076923076922999</c:v>
                </c:pt>
                <c:pt idx="2176">
                  <c:v>2.8076923076922999</c:v>
                </c:pt>
                <c:pt idx="2177">
                  <c:v>2.8076923076922999</c:v>
                </c:pt>
                <c:pt idx="2178">
                  <c:v>2.8076923076922999</c:v>
                </c:pt>
                <c:pt idx="2179">
                  <c:v>2.8076923076922999</c:v>
                </c:pt>
                <c:pt idx="2180">
                  <c:v>2.6307692307692299</c:v>
                </c:pt>
                <c:pt idx="2181">
                  <c:v>2.6307692307692299</c:v>
                </c:pt>
                <c:pt idx="2182">
                  <c:v>2.6307692307692299</c:v>
                </c:pt>
                <c:pt idx="2183">
                  <c:v>2.6307692307692299</c:v>
                </c:pt>
                <c:pt idx="2184">
                  <c:v>2.6307692307692299</c:v>
                </c:pt>
                <c:pt idx="2185">
                  <c:v>2.6307692307692299</c:v>
                </c:pt>
                <c:pt idx="2186">
                  <c:v>2.6307692307692299</c:v>
                </c:pt>
                <c:pt idx="2187">
                  <c:v>2.6307692307692299</c:v>
                </c:pt>
                <c:pt idx="2188">
                  <c:v>2.6307692307692299</c:v>
                </c:pt>
                <c:pt idx="2189">
                  <c:v>2.6307692307692299</c:v>
                </c:pt>
                <c:pt idx="2190">
                  <c:v>2.3230769230769202</c:v>
                </c:pt>
                <c:pt idx="2191">
                  <c:v>2.3230769230769202</c:v>
                </c:pt>
                <c:pt idx="2192">
                  <c:v>2.3230769230769202</c:v>
                </c:pt>
                <c:pt idx="2193">
                  <c:v>2.3230769230769202</c:v>
                </c:pt>
                <c:pt idx="2194">
                  <c:v>2.3230769230769202</c:v>
                </c:pt>
                <c:pt idx="2195">
                  <c:v>2.3230769230769202</c:v>
                </c:pt>
                <c:pt idx="2196">
                  <c:v>2.3230769230769202</c:v>
                </c:pt>
                <c:pt idx="2197">
                  <c:v>2.3230769230769202</c:v>
                </c:pt>
                <c:pt idx="2198">
                  <c:v>2.3230769230769202</c:v>
                </c:pt>
                <c:pt idx="2199">
                  <c:v>2.3230769230769202</c:v>
                </c:pt>
                <c:pt idx="2200">
                  <c:v>2.2769230769230702</c:v>
                </c:pt>
                <c:pt idx="2201">
                  <c:v>2.2769230769230702</c:v>
                </c:pt>
                <c:pt idx="2202">
                  <c:v>2.2769230769230702</c:v>
                </c:pt>
                <c:pt idx="2203">
                  <c:v>2.2769230769230702</c:v>
                </c:pt>
                <c:pt idx="2204">
                  <c:v>2.2769230769230702</c:v>
                </c:pt>
                <c:pt idx="2205">
                  <c:v>2.2769230769230702</c:v>
                </c:pt>
                <c:pt idx="2206">
                  <c:v>2.2769230769230702</c:v>
                </c:pt>
                <c:pt idx="2207">
                  <c:v>2.2769230769230702</c:v>
                </c:pt>
                <c:pt idx="2208">
                  <c:v>2.2769230769230702</c:v>
                </c:pt>
                <c:pt idx="2209">
                  <c:v>2.2769230769230702</c:v>
                </c:pt>
                <c:pt idx="2210">
                  <c:v>1.9307692307692299</c:v>
                </c:pt>
                <c:pt idx="2211">
                  <c:v>1.9307692307692299</c:v>
                </c:pt>
                <c:pt idx="2212">
                  <c:v>1.9307692307692299</c:v>
                </c:pt>
                <c:pt idx="2213">
                  <c:v>1.9307692307692299</c:v>
                </c:pt>
                <c:pt idx="2214">
                  <c:v>1.9307692307692299</c:v>
                </c:pt>
                <c:pt idx="2215">
                  <c:v>1.9307692307692299</c:v>
                </c:pt>
                <c:pt idx="2216">
                  <c:v>1.9307692307692299</c:v>
                </c:pt>
                <c:pt idx="2217">
                  <c:v>1.9307692307692299</c:v>
                </c:pt>
                <c:pt idx="2218">
                  <c:v>1.9307692307692299</c:v>
                </c:pt>
                <c:pt idx="2219">
                  <c:v>1.9307692307692299</c:v>
                </c:pt>
                <c:pt idx="2220">
                  <c:v>1.9</c:v>
                </c:pt>
                <c:pt idx="2221">
                  <c:v>1.9</c:v>
                </c:pt>
                <c:pt idx="2222">
                  <c:v>1.9</c:v>
                </c:pt>
                <c:pt idx="2223">
                  <c:v>1.9</c:v>
                </c:pt>
                <c:pt idx="2224">
                  <c:v>1.9</c:v>
                </c:pt>
                <c:pt idx="2225">
                  <c:v>1.9</c:v>
                </c:pt>
                <c:pt idx="2226">
                  <c:v>1.9</c:v>
                </c:pt>
                <c:pt idx="2227">
                  <c:v>1.9</c:v>
                </c:pt>
                <c:pt idx="2228">
                  <c:v>1.9</c:v>
                </c:pt>
                <c:pt idx="2229">
                  <c:v>1.9</c:v>
                </c:pt>
                <c:pt idx="2230">
                  <c:v>1.7</c:v>
                </c:pt>
                <c:pt idx="2231">
                  <c:v>1.7</c:v>
                </c:pt>
                <c:pt idx="2232">
                  <c:v>1.7</c:v>
                </c:pt>
                <c:pt idx="2233">
                  <c:v>1.7</c:v>
                </c:pt>
                <c:pt idx="2234">
                  <c:v>1.7</c:v>
                </c:pt>
                <c:pt idx="2235">
                  <c:v>1.7</c:v>
                </c:pt>
                <c:pt idx="2236">
                  <c:v>1.7</c:v>
                </c:pt>
                <c:pt idx="2237">
                  <c:v>1.7</c:v>
                </c:pt>
                <c:pt idx="2238">
                  <c:v>1.7</c:v>
                </c:pt>
                <c:pt idx="2239">
                  <c:v>1.7</c:v>
                </c:pt>
                <c:pt idx="2240">
                  <c:v>1.68461538461538</c:v>
                </c:pt>
                <c:pt idx="2241">
                  <c:v>1.68461538461538</c:v>
                </c:pt>
                <c:pt idx="2242">
                  <c:v>1.68461538461538</c:v>
                </c:pt>
                <c:pt idx="2243">
                  <c:v>1.68461538461538</c:v>
                </c:pt>
                <c:pt idx="2244">
                  <c:v>1.68461538461538</c:v>
                </c:pt>
                <c:pt idx="2245">
                  <c:v>1.68461538461538</c:v>
                </c:pt>
                <c:pt idx="2246">
                  <c:v>1.68461538461538</c:v>
                </c:pt>
                <c:pt idx="2247">
                  <c:v>1.68461538461538</c:v>
                </c:pt>
                <c:pt idx="2248">
                  <c:v>1.68461538461538</c:v>
                </c:pt>
                <c:pt idx="2249">
                  <c:v>1.68461538461538</c:v>
                </c:pt>
                <c:pt idx="2250">
                  <c:v>1.48461538461538</c:v>
                </c:pt>
                <c:pt idx="2251">
                  <c:v>1.48461538461538</c:v>
                </c:pt>
                <c:pt idx="2252">
                  <c:v>1.48461538461538</c:v>
                </c:pt>
                <c:pt idx="2253">
                  <c:v>1.48461538461538</c:v>
                </c:pt>
                <c:pt idx="2254">
                  <c:v>1.48461538461538</c:v>
                </c:pt>
                <c:pt idx="2255">
                  <c:v>1.48461538461538</c:v>
                </c:pt>
                <c:pt idx="2256">
                  <c:v>1.48461538461538</c:v>
                </c:pt>
                <c:pt idx="2257">
                  <c:v>1.48461538461538</c:v>
                </c:pt>
                <c:pt idx="2258">
                  <c:v>1.48461538461538</c:v>
                </c:pt>
                <c:pt idx="2259">
                  <c:v>1.48461538461538</c:v>
                </c:pt>
                <c:pt idx="2260">
                  <c:v>1.48461538461538</c:v>
                </c:pt>
                <c:pt idx="2261">
                  <c:v>1.48461538461538</c:v>
                </c:pt>
                <c:pt idx="2262">
                  <c:v>1.48461538461538</c:v>
                </c:pt>
                <c:pt idx="2263">
                  <c:v>1.48461538461538</c:v>
                </c:pt>
                <c:pt idx="2264">
                  <c:v>1.48461538461538</c:v>
                </c:pt>
                <c:pt idx="2265">
                  <c:v>1.48461538461538</c:v>
                </c:pt>
                <c:pt idx="2266">
                  <c:v>1.48461538461538</c:v>
                </c:pt>
                <c:pt idx="2267">
                  <c:v>1.48461538461538</c:v>
                </c:pt>
                <c:pt idx="2268">
                  <c:v>1.48461538461538</c:v>
                </c:pt>
                <c:pt idx="2269">
                  <c:v>1.48461538461538</c:v>
                </c:pt>
                <c:pt idx="2270">
                  <c:v>1.2846153846153801</c:v>
                </c:pt>
                <c:pt idx="2271">
                  <c:v>1.2846153846153801</c:v>
                </c:pt>
                <c:pt idx="2272">
                  <c:v>1.2846153846153801</c:v>
                </c:pt>
                <c:pt idx="2273">
                  <c:v>1.2846153846153801</c:v>
                </c:pt>
                <c:pt idx="2274">
                  <c:v>1.2846153846153801</c:v>
                </c:pt>
                <c:pt idx="2275">
                  <c:v>1.2846153846153801</c:v>
                </c:pt>
                <c:pt idx="2276">
                  <c:v>1.2846153846153801</c:v>
                </c:pt>
                <c:pt idx="2277">
                  <c:v>1.2846153846153801</c:v>
                </c:pt>
                <c:pt idx="2278">
                  <c:v>1.2846153846153801</c:v>
                </c:pt>
                <c:pt idx="2279">
                  <c:v>1.2846153846153801</c:v>
                </c:pt>
                <c:pt idx="2280">
                  <c:v>1.3076923076923099</c:v>
                </c:pt>
                <c:pt idx="2281">
                  <c:v>1.3076923076923099</c:v>
                </c:pt>
                <c:pt idx="2282">
                  <c:v>1.3076923076923099</c:v>
                </c:pt>
                <c:pt idx="2283">
                  <c:v>1.3076923076923099</c:v>
                </c:pt>
                <c:pt idx="2284">
                  <c:v>1.3076923076923099</c:v>
                </c:pt>
                <c:pt idx="2285">
                  <c:v>1.3076923076923099</c:v>
                </c:pt>
                <c:pt idx="2286">
                  <c:v>1.3076923076923099</c:v>
                </c:pt>
                <c:pt idx="2287">
                  <c:v>1.3076923076923099</c:v>
                </c:pt>
                <c:pt idx="2288">
                  <c:v>1.3076923076923099</c:v>
                </c:pt>
                <c:pt idx="2289">
                  <c:v>1.3076923076923099</c:v>
                </c:pt>
                <c:pt idx="2290">
                  <c:v>1.1153846153846201</c:v>
                </c:pt>
                <c:pt idx="2291">
                  <c:v>1.1153846153846201</c:v>
                </c:pt>
                <c:pt idx="2292">
                  <c:v>1.1153846153846201</c:v>
                </c:pt>
                <c:pt idx="2293">
                  <c:v>1.1153846153846201</c:v>
                </c:pt>
                <c:pt idx="2294">
                  <c:v>1.1153846153846201</c:v>
                </c:pt>
                <c:pt idx="2295">
                  <c:v>1.1153846153846201</c:v>
                </c:pt>
                <c:pt idx="2296">
                  <c:v>1.1153846153846201</c:v>
                </c:pt>
                <c:pt idx="2297">
                  <c:v>1.1153846153846201</c:v>
                </c:pt>
                <c:pt idx="2298">
                  <c:v>1.1153846153846201</c:v>
                </c:pt>
                <c:pt idx="2299">
                  <c:v>1.1153846153846201</c:v>
                </c:pt>
                <c:pt idx="2300">
                  <c:v>1.06153846153846</c:v>
                </c:pt>
                <c:pt idx="2301">
                  <c:v>1.06153846153846</c:v>
                </c:pt>
                <c:pt idx="2302">
                  <c:v>1.06153846153846</c:v>
                </c:pt>
                <c:pt idx="2303">
                  <c:v>1.06153846153846</c:v>
                </c:pt>
                <c:pt idx="2304">
                  <c:v>1.06153846153846</c:v>
                </c:pt>
                <c:pt idx="2305">
                  <c:v>1.06153846153846</c:v>
                </c:pt>
                <c:pt idx="2306">
                  <c:v>1.06153846153846</c:v>
                </c:pt>
                <c:pt idx="2307">
                  <c:v>1.06153846153846</c:v>
                </c:pt>
                <c:pt idx="2308">
                  <c:v>1.06153846153846</c:v>
                </c:pt>
                <c:pt idx="2309">
                  <c:v>1.06153846153846</c:v>
                </c:pt>
                <c:pt idx="2310">
                  <c:v>0.93846153846153801</c:v>
                </c:pt>
                <c:pt idx="2311">
                  <c:v>0.93846153846153801</c:v>
                </c:pt>
                <c:pt idx="2312">
                  <c:v>0.93846153846153801</c:v>
                </c:pt>
                <c:pt idx="2313">
                  <c:v>0.93846153846153801</c:v>
                </c:pt>
                <c:pt idx="2314">
                  <c:v>0.93846153846153801</c:v>
                </c:pt>
                <c:pt idx="2315">
                  <c:v>0.93846153846153801</c:v>
                </c:pt>
                <c:pt idx="2316">
                  <c:v>0.93846153846153801</c:v>
                </c:pt>
                <c:pt idx="2317">
                  <c:v>0.93846153846153801</c:v>
                </c:pt>
                <c:pt idx="2318">
                  <c:v>0.93846153846153801</c:v>
                </c:pt>
                <c:pt idx="2319">
                  <c:v>0.93846153846153801</c:v>
                </c:pt>
                <c:pt idx="2320">
                  <c:v>0.93846153846153801</c:v>
                </c:pt>
                <c:pt idx="2321">
                  <c:v>0.93846153846153801</c:v>
                </c:pt>
                <c:pt idx="2322">
                  <c:v>0.93846153846153801</c:v>
                </c:pt>
                <c:pt idx="2323">
                  <c:v>0.93846153846153801</c:v>
                </c:pt>
                <c:pt idx="2324">
                  <c:v>0.93846153846153801</c:v>
                </c:pt>
                <c:pt idx="2325">
                  <c:v>0.93846153846153801</c:v>
                </c:pt>
                <c:pt idx="2326">
                  <c:v>0.93846153846153801</c:v>
                </c:pt>
                <c:pt idx="2327">
                  <c:v>0.93846153846153801</c:v>
                </c:pt>
                <c:pt idx="2328">
                  <c:v>0.93846153846153801</c:v>
                </c:pt>
                <c:pt idx="2329">
                  <c:v>0.93846153846153801</c:v>
                </c:pt>
                <c:pt idx="2330">
                  <c:v>0.70769230769230795</c:v>
                </c:pt>
                <c:pt idx="2331">
                  <c:v>0.70769230769230795</c:v>
                </c:pt>
                <c:pt idx="2332">
                  <c:v>0.70769230769230795</c:v>
                </c:pt>
                <c:pt idx="2333">
                  <c:v>0.70769230769230795</c:v>
                </c:pt>
                <c:pt idx="2334">
                  <c:v>0.70769230769230795</c:v>
                </c:pt>
                <c:pt idx="2335">
                  <c:v>0.70769230769230795</c:v>
                </c:pt>
                <c:pt idx="2336">
                  <c:v>0.70769230769230795</c:v>
                </c:pt>
                <c:pt idx="2337">
                  <c:v>0.70769230769230795</c:v>
                </c:pt>
                <c:pt idx="2338">
                  <c:v>0.70769230769230795</c:v>
                </c:pt>
                <c:pt idx="2339">
                  <c:v>0.70769230769230795</c:v>
                </c:pt>
                <c:pt idx="2340">
                  <c:v>0.70769230769230795</c:v>
                </c:pt>
                <c:pt idx="2341">
                  <c:v>0.70769230769230795</c:v>
                </c:pt>
                <c:pt idx="2342">
                  <c:v>0.70769230769230795</c:v>
                </c:pt>
                <c:pt idx="2343">
                  <c:v>0.70769230769230795</c:v>
                </c:pt>
                <c:pt idx="2344">
                  <c:v>0.70769230769230795</c:v>
                </c:pt>
                <c:pt idx="2345">
                  <c:v>0.70769230769230795</c:v>
                </c:pt>
                <c:pt idx="2346">
                  <c:v>0.70769230769230795</c:v>
                </c:pt>
                <c:pt idx="2347">
                  <c:v>0.70769230769230795</c:v>
                </c:pt>
                <c:pt idx="2348">
                  <c:v>0.70769230769230795</c:v>
                </c:pt>
                <c:pt idx="2349">
                  <c:v>0.70769230769230795</c:v>
                </c:pt>
                <c:pt idx="2350">
                  <c:v>0.56923076923076898</c:v>
                </c:pt>
                <c:pt idx="2351">
                  <c:v>0.56923076923076898</c:v>
                </c:pt>
                <c:pt idx="2352">
                  <c:v>0.56923076923076898</c:v>
                </c:pt>
                <c:pt idx="2353">
                  <c:v>0.56923076923076898</c:v>
                </c:pt>
                <c:pt idx="2354">
                  <c:v>0.56923076923076898</c:v>
                </c:pt>
                <c:pt idx="2355">
                  <c:v>0.56923076923076898</c:v>
                </c:pt>
                <c:pt idx="2356">
                  <c:v>0.56923076923076898</c:v>
                </c:pt>
                <c:pt idx="2357">
                  <c:v>0.56923076923076898</c:v>
                </c:pt>
                <c:pt idx="2358">
                  <c:v>0.56923076923076898</c:v>
                </c:pt>
                <c:pt idx="2359">
                  <c:v>0.56923076923076898</c:v>
                </c:pt>
                <c:pt idx="2360">
                  <c:v>0.56923076923076898</c:v>
                </c:pt>
                <c:pt idx="2361">
                  <c:v>0.56923076923076898</c:v>
                </c:pt>
                <c:pt idx="2362">
                  <c:v>0.56923076923076898</c:v>
                </c:pt>
                <c:pt idx="2363">
                  <c:v>0.56923076923076898</c:v>
                </c:pt>
                <c:pt idx="2364">
                  <c:v>0.56923076923076898</c:v>
                </c:pt>
                <c:pt idx="2365">
                  <c:v>0.56923076923076898</c:v>
                </c:pt>
                <c:pt idx="2366">
                  <c:v>0.56923076923076898</c:v>
                </c:pt>
                <c:pt idx="2367">
                  <c:v>0.56923076923076898</c:v>
                </c:pt>
                <c:pt idx="2368">
                  <c:v>0.56923076923076898</c:v>
                </c:pt>
                <c:pt idx="2369">
                  <c:v>0.56923076923076898</c:v>
                </c:pt>
                <c:pt idx="2370">
                  <c:v>0.41538461538461502</c:v>
                </c:pt>
                <c:pt idx="2371">
                  <c:v>0.41538461538461502</c:v>
                </c:pt>
                <c:pt idx="2372">
                  <c:v>0.41538461538461502</c:v>
                </c:pt>
                <c:pt idx="2373">
                  <c:v>0.41538461538461502</c:v>
                </c:pt>
                <c:pt idx="2374">
                  <c:v>0.41538461538461502</c:v>
                </c:pt>
                <c:pt idx="2375">
                  <c:v>0.41538461538461502</c:v>
                </c:pt>
                <c:pt idx="2376">
                  <c:v>0.41538461538461502</c:v>
                </c:pt>
                <c:pt idx="2377">
                  <c:v>0.41538461538461502</c:v>
                </c:pt>
                <c:pt idx="2378">
                  <c:v>0.41538461538461502</c:v>
                </c:pt>
                <c:pt idx="2379">
                  <c:v>0.41538461538461502</c:v>
                </c:pt>
                <c:pt idx="2380">
                  <c:v>0.41538461538461502</c:v>
                </c:pt>
                <c:pt idx="2381">
                  <c:v>0.41538461538461502</c:v>
                </c:pt>
                <c:pt idx="2382">
                  <c:v>0.41538461538461502</c:v>
                </c:pt>
                <c:pt idx="2383">
                  <c:v>0.41538461538461502</c:v>
                </c:pt>
                <c:pt idx="2384">
                  <c:v>0.41538461538461502</c:v>
                </c:pt>
                <c:pt idx="2385">
                  <c:v>0.41538461538461502</c:v>
                </c:pt>
                <c:pt idx="2386">
                  <c:v>0.41538461538461502</c:v>
                </c:pt>
                <c:pt idx="2387">
                  <c:v>0.41538461538461502</c:v>
                </c:pt>
                <c:pt idx="2388">
                  <c:v>0.41538461538461502</c:v>
                </c:pt>
                <c:pt idx="2389">
                  <c:v>0.41538461538461502</c:v>
                </c:pt>
                <c:pt idx="2390">
                  <c:v>0.261538461538462</c:v>
                </c:pt>
                <c:pt idx="2391">
                  <c:v>0.261538461538462</c:v>
                </c:pt>
                <c:pt idx="2392">
                  <c:v>0.261538461538462</c:v>
                </c:pt>
                <c:pt idx="2393">
                  <c:v>0.261538461538462</c:v>
                </c:pt>
                <c:pt idx="2394">
                  <c:v>0.261538461538462</c:v>
                </c:pt>
                <c:pt idx="2395">
                  <c:v>0.261538461538462</c:v>
                </c:pt>
                <c:pt idx="2396">
                  <c:v>0.261538461538462</c:v>
                </c:pt>
                <c:pt idx="2397">
                  <c:v>0.261538461538462</c:v>
                </c:pt>
                <c:pt idx="2398">
                  <c:v>0.261538461538462</c:v>
                </c:pt>
                <c:pt idx="2399">
                  <c:v>0.261538461538462</c:v>
                </c:pt>
                <c:pt idx="2400">
                  <c:v>0.261538461538462</c:v>
                </c:pt>
                <c:pt idx="2401">
                  <c:v>0.261538461538462</c:v>
                </c:pt>
                <c:pt idx="2402">
                  <c:v>0.261538461538462</c:v>
                </c:pt>
                <c:pt idx="2403">
                  <c:v>0.261538461538462</c:v>
                </c:pt>
                <c:pt idx="2404">
                  <c:v>0.261538461538462</c:v>
                </c:pt>
                <c:pt idx="2405">
                  <c:v>0.261538461538462</c:v>
                </c:pt>
                <c:pt idx="2406">
                  <c:v>0.261538461538462</c:v>
                </c:pt>
                <c:pt idx="2407">
                  <c:v>0.261538461538462</c:v>
                </c:pt>
                <c:pt idx="2408">
                  <c:v>0.261538461538462</c:v>
                </c:pt>
                <c:pt idx="2409">
                  <c:v>0.261538461538462</c:v>
                </c:pt>
                <c:pt idx="2410">
                  <c:v>0.130769230769231</c:v>
                </c:pt>
                <c:pt idx="2411">
                  <c:v>0.130769230769231</c:v>
                </c:pt>
                <c:pt idx="2412">
                  <c:v>0.130769230769231</c:v>
                </c:pt>
                <c:pt idx="2413">
                  <c:v>0.130769230769231</c:v>
                </c:pt>
                <c:pt idx="2414">
                  <c:v>0.130769230769231</c:v>
                </c:pt>
                <c:pt idx="2415">
                  <c:v>0.130769230769231</c:v>
                </c:pt>
                <c:pt idx="2416">
                  <c:v>0.130769230769231</c:v>
                </c:pt>
                <c:pt idx="2417">
                  <c:v>0.130769230769231</c:v>
                </c:pt>
                <c:pt idx="2418">
                  <c:v>0.130769230769231</c:v>
                </c:pt>
                <c:pt idx="2419">
                  <c:v>0.130769230769231</c:v>
                </c:pt>
                <c:pt idx="2420">
                  <c:v>0.130769230769231</c:v>
                </c:pt>
                <c:pt idx="2421">
                  <c:v>0.130769230769231</c:v>
                </c:pt>
                <c:pt idx="2422">
                  <c:v>0.130769230769231</c:v>
                </c:pt>
                <c:pt idx="2423">
                  <c:v>0.130769230769231</c:v>
                </c:pt>
                <c:pt idx="2424">
                  <c:v>0.130769230769231</c:v>
                </c:pt>
                <c:pt idx="2425">
                  <c:v>0.130769230769231</c:v>
                </c:pt>
                <c:pt idx="2426">
                  <c:v>0.130769230769231</c:v>
                </c:pt>
                <c:pt idx="2427">
                  <c:v>0.130769230769231</c:v>
                </c:pt>
                <c:pt idx="2428">
                  <c:v>0.130769230769231</c:v>
                </c:pt>
                <c:pt idx="2429">
                  <c:v>0.130769230769231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1"/>
          <c:order val="1"/>
          <c:tx>
            <c:v>2 mA</c:v>
          </c:tx>
          <c:marker>
            <c:symbol val="none"/>
          </c:marker>
          <c:val>
            <c:numRef>
              <c:f>BigPixels_70KV_PMMA!$B$2:$CPA$2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91.376923076923106</c:v>
                </c:pt>
                <c:pt idx="201">
                  <c:v>91.376923076923106</c:v>
                </c:pt>
                <c:pt idx="202">
                  <c:v>91.376923076923106</c:v>
                </c:pt>
                <c:pt idx="203">
                  <c:v>91.376923076923106</c:v>
                </c:pt>
                <c:pt idx="204">
                  <c:v>91.376923076923106</c:v>
                </c:pt>
                <c:pt idx="205">
                  <c:v>91.376923076923106</c:v>
                </c:pt>
                <c:pt idx="206">
                  <c:v>91.376923076923106</c:v>
                </c:pt>
                <c:pt idx="207">
                  <c:v>91.376923076923106</c:v>
                </c:pt>
                <c:pt idx="208">
                  <c:v>91.376923076923106</c:v>
                </c:pt>
                <c:pt idx="209">
                  <c:v>91.376923076923106</c:v>
                </c:pt>
                <c:pt idx="210">
                  <c:v>91.376923076923106</c:v>
                </c:pt>
                <c:pt idx="211">
                  <c:v>91.376923076923106</c:v>
                </c:pt>
                <c:pt idx="212">
                  <c:v>91.376923076923106</c:v>
                </c:pt>
                <c:pt idx="213">
                  <c:v>91.376923076923106</c:v>
                </c:pt>
                <c:pt idx="214">
                  <c:v>91.376923076923106</c:v>
                </c:pt>
                <c:pt idx="215">
                  <c:v>91.376923076923106</c:v>
                </c:pt>
                <c:pt idx="216">
                  <c:v>91.376923076923106</c:v>
                </c:pt>
                <c:pt idx="217">
                  <c:v>91.376923076923106</c:v>
                </c:pt>
                <c:pt idx="218">
                  <c:v>91.376923076923106</c:v>
                </c:pt>
                <c:pt idx="219">
                  <c:v>91.376923076923106</c:v>
                </c:pt>
                <c:pt idx="220">
                  <c:v>226.6</c:v>
                </c:pt>
                <c:pt idx="221">
                  <c:v>226.6</c:v>
                </c:pt>
                <c:pt idx="222">
                  <c:v>226.6</c:v>
                </c:pt>
                <c:pt idx="223">
                  <c:v>226.6</c:v>
                </c:pt>
                <c:pt idx="224">
                  <c:v>226.6</c:v>
                </c:pt>
                <c:pt idx="225">
                  <c:v>226.6</c:v>
                </c:pt>
                <c:pt idx="226">
                  <c:v>226.6</c:v>
                </c:pt>
                <c:pt idx="227">
                  <c:v>226.6</c:v>
                </c:pt>
                <c:pt idx="228">
                  <c:v>226.6</c:v>
                </c:pt>
                <c:pt idx="229">
                  <c:v>226.6</c:v>
                </c:pt>
                <c:pt idx="230">
                  <c:v>226.6</c:v>
                </c:pt>
                <c:pt idx="231">
                  <c:v>226.6</c:v>
                </c:pt>
                <c:pt idx="232">
                  <c:v>226.6</c:v>
                </c:pt>
                <c:pt idx="233">
                  <c:v>226.6</c:v>
                </c:pt>
                <c:pt idx="234">
                  <c:v>226.6</c:v>
                </c:pt>
                <c:pt idx="235">
                  <c:v>226.6</c:v>
                </c:pt>
                <c:pt idx="236">
                  <c:v>226.6</c:v>
                </c:pt>
                <c:pt idx="237">
                  <c:v>226.6</c:v>
                </c:pt>
                <c:pt idx="238">
                  <c:v>226.6</c:v>
                </c:pt>
                <c:pt idx="239">
                  <c:v>226.6</c:v>
                </c:pt>
                <c:pt idx="240">
                  <c:v>296.8</c:v>
                </c:pt>
                <c:pt idx="241">
                  <c:v>296.8</c:v>
                </c:pt>
                <c:pt idx="242">
                  <c:v>296.8</c:v>
                </c:pt>
                <c:pt idx="243">
                  <c:v>296.8</c:v>
                </c:pt>
                <c:pt idx="244">
                  <c:v>296.8</c:v>
                </c:pt>
                <c:pt idx="245">
                  <c:v>296.8</c:v>
                </c:pt>
                <c:pt idx="246">
                  <c:v>296.8</c:v>
                </c:pt>
                <c:pt idx="247">
                  <c:v>296.8</c:v>
                </c:pt>
                <c:pt idx="248">
                  <c:v>296.8</c:v>
                </c:pt>
                <c:pt idx="249">
                  <c:v>296.8</c:v>
                </c:pt>
                <c:pt idx="250">
                  <c:v>296.8</c:v>
                </c:pt>
                <c:pt idx="251">
                  <c:v>296.8</c:v>
                </c:pt>
                <c:pt idx="252">
                  <c:v>296.8</c:v>
                </c:pt>
                <c:pt idx="253">
                  <c:v>296.8</c:v>
                </c:pt>
                <c:pt idx="254">
                  <c:v>296.8</c:v>
                </c:pt>
                <c:pt idx="255">
                  <c:v>296.8</c:v>
                </c:pt>
                <c:pt idx="256">
                  <c:v>296.8</c:v>
                </c:pt>
                <c:pt idx="257">
                  <c:v>296.8</c:v>
                </c:pt>
                <c:pt idx="258">
                  <c:v>296.8</c:v>
                </c:pt>
                <c:pt idx="259">
                  <c:v>296.8</c:v>
                </c:pt>
                <c:pt idx="260">
                  <c:v>398.53076923076901</c:v>
                </c:pt>
                <c:pt idx="261">
                  <c:v>398.53076923076901</c:v>
                </c:pt>
                <c:pt idx="262">
                  <c:v>398.53076923076901</c:v>
                </c:pt>
                <c:pt idx="263">
                  <c:v>398.53076923076901</c:v>
                </c:pt>
                <c:pt idx="264">
                  <c:v>398.53076923076901</c:v>
                </c:pt>
                <c:pt idx="265">
                  <c:v>398.53076923076901</c:v>
                </c:pt>
                <c:pt idx="266">
                  <c:v>398.53076923076901</c:v>
                </c:pt>
                <c:pt idx="267">
                  <c:v>398.53076923076901</c:v>
                </c:pt>
                <c:pt idx="268">
                  <c:v>398.53076923076901</c:v>
                </c:pt>
                <c:pt idx="269">
                  <c:v>398.53076923076901</c:v>
                </c:pt>
                <c:pt idx="270">
                  <c:v>398.53076923076901</c:v>
                </c:pt>
                <c:pt idx="271">
                  <c:v>398.53076923076901</c:v>
                </c:pt>
                <c:pt idx="272">
                  <c:v>398.53076923076901</c:v>
                </c:pt>
                <c:pt idx="273">
                  <c:v>398.53076923076901</c:v>
                </c:pt>
                <c:pt idx="274">
                  <c:v>398.53076923076901</c:v>
                </c:pt>
                <c:pt idx="275">
                  <c:v>398.53076923076901</c:v>
                </c:pt>
                <c:pt idx="276">
                  <c:v>398.53076923076901</c:v>
                </c:pt>
                <c:pt idx="277">
                  <c:v>398.53076923076901</c:v>
                </c:pt>
                <c:pt idx="278">
                  <c:v>398.53076923076901</c:v>
                </c:pt>
                <c:pt idx="279">
                  <c:v>398.53076923076901</c:v>
                </c:pt>
                <c:pt idx="280">
                  <c:v>479.72307692307697</c:v>
                </c:pt>
                <c:pt idx="281">
                  <c:v>479.72307692307697</c:v>
                </c:pt>
                <c:pt idx="282">
                  <c:v>479.72307692307697</c:v>
                </c:pt>
                <c:pt idx="283">
                  <c:v>479.72307692307697</c:v>
                </c:pt>
                <c:pt idx="284">
                  <c:v>479.72307692307697</c:v>
                </c:pt>
                <c:pt idx="285">
                  <c:v>479.72307692307697</c:v>
                </c:pt>
                <c:pt idx="286">
                  <c:v>479.72307692307697</c:v>
                </c:pt>
                <c:pt idx="287">
                  <c:v>479.72307692307697</c:v>
                </c:pt>
                <c:pt idx="288">
                  <c:v>479.72307692307697</c:v>
                </c:pt>
                <c:pt idx="289">
                  <c:v>479.72307692307697</c:v>
                </c:pt>
                <c:pt idx="290">
                  <c:v>479.72307692307697</c:v>
                </c:pt>
                <c:pt idx="291">
                  <c:v>479.72307692307697</c:v>
                </c:pt>
                <c:pt idx="292">
                  <c:v>479.72307692307697</c:v>
                </c:pt>
                <c:pt idx="293">
                  <c:v>479.72307692307697</c:v>
                </c:pt>
                <c:pt idx="294">
                  <c:v>479.72307692307697</c:v>
                </c:pt>
                <c:pt idx="295">
                  <c:v>479.72307692307697</c:v>
                </c:pt>
                <c:pt idx="296">
                  <c:v>479.72307692307697</c:v>
                </c:pt>
                <c:pt idx="297">
                  <c:v>479.72307692307697</c:v>
                </c:pt>
                <c:pt idx="298">
                  <c:v>479.72307692307697</c:v>
                </c:pt>
                <c:pt idx="299">
                  <c:v>479.72307692307697</c:v>
                </c:pt>
                <c:pt idx="300">
                  <c:v>550.315384615384</c:v>
                </c:pt>
                <c:pt idx="301">
                  <c:v>550.315384615384</c:v>
                </c:pt>
                <c:pt idx="302">
                  <c:v>550.315384615384</c:v>
                </c:pt>
                <c:pt idx="303">
                  <c:v>550.315384615384</c:v>
                </c:pt>
                <c:pt idx="304">
                  <c:v>550.315384615384</c:v>
                </c:pt>
                <c:pt idx="305">
                  <c:v>550.315384615384</c:v>
                </c:pt>
                <c:pt idx="306">
                  <c:v>550.315384615384</c:v>
                </c:pt>
                <c:pt idx="307">
                  <c:v>550.315384615384</c:v>
                </c:pt>
                <c:pt idx="308">
                  <c:v>550.315384615384</c:v>
                </c:pt>
                <c:pt idx="309">
                  <c:v>550.315384615384</c:v>
                </c:pt>
                <c:pt idx="310">
                  <c:v>550.315384615384</c:v>
                </c:pt>
                <c:pt idx="311">
                  <c:v>550.315384615384</c:v>
                </c:pt>
                <c:pt idx="312">
                  <c:v>550.315384615384</c:v>
                </c:pt>
                <c:pt idx="313">
                  <c:v>550.315384615384</c:v>
                </c:pt>
                <c:pt idx="314">
                  <c:v>550.315384615384</c:v>
                </c:pt>
                <c:pt idx="315">
                  <c:v>550.315384615384</c:v>
                </c:pt>
                <c:pt idx="316">
                  <c:v>550.315384615384</c:v>
                </c:pt>
                <c:pt idx="317">
                  <c:v>550.315384615384</c:v>
                </c:pt>
                <c:pt idx="318">
                  <c:v>550.315384615384</c:v>
                </c:pt>
                <c:pt idx="319">
                  <c:v>550.315384615384</c:v>
                </c:pt>
                <c:pt idx="320">
                  <c:v>631.72307692307697</c:v>
                </c:pt>
                <c:pt idx="321">
                  <c:v>631.72307692307697</c:v>
                </c:pt>
                <c:pt idx="322">
                  <c:v>631.72307692307697</c:v>
                </c:pt>
                <c:pt idx="323">
                  <c:v>631.72307692307697</c:v>
                </c:pt>
                <c:pt idx="324">
                  <c:v>631.72307692307697</c:v>
                </c:pt>
                <c:pt idx="325">
                  <c:v>631.72307692307697</c:v>
                </c:pt>
                <c:pt idx="326">
                  <c:v>631.72307692307697</c:v>
                </c:pt>
                <c:pt idx="327">
                  <c:v>631.72307692307697</c:v>
                </c:pt>
                <c:pt idx="328">
                  <c:v>631.72307692307697</c:v>
                </c:pt>
                <c:pt idx="329">
                  <c:v>631.72307692307697</c:v>
                </c:pt>
                <c:pt idx="330">
                  <c:v>639.48461538461504</c:v>
                </c:pt>
                <c:pt idx="331">
                  <c:v>639.48461538461504</c:v>
                </c:pt>
                <c:pt idx="332">
                  <c:v>639.48461538461504</c:v>
                </c:pt>
                <c:pt idx="333">
                  <c:v>639.48461538461504</c:v>
                </c:pt>
                <c:pt idx="334">
                  <c:v>639.48461538461504</c:v>
                </c:pt>
                <c:pt idx="335">
                  <c:v>639.48461538461504</c:v>
                </c:pt>
                <c:pt idx="336">
                  <c:v>639.48461538461504</c:v>
                </c:pt>
                <c:pt idx="337">
                  <c:v>639.48461538461504</c:v>
                </c:pt>
                <c:pt idx="338">
                  <c:v>639.48461538461504</c:v>
                </c:pt>
                <c:pt idx="339">
                  <c:v>639.48461538461504</c:v>
                </c:pt>
                <c:pt idx="340">
                  <c:v>708.15384615384596</c:v>
                </c:pt>
                <c:pt idx="341">
                  <c:v>708.15384615384596</c:v>
                </c:pt>
                <c:pt idx="342">
                  <c:v>708.15384615384596</c:v>
                </c:pt>
                <c:pt idx="343">
                  <c:v>708.15384615384596</c:v>
                </c:pt>
                <c:pt idx="344">
                  <c:v>708.15384615384596</c:v>
                </c:pt>
                <c:pt idx="345">
                  <c:v>708.15384615384596</c:v>
                </c:pt>
                <c:pt idx="346">
                  <c:v>708.15384615384596</c:v>
                </c:pt>
                <c:pt idx="347">
                  <c:v>708.15384615384596</c:v>
                </c:pt>
                <c:pt idx="348">
                  <c:v>708.15384615384596</c:v>
                </c:pt>
                <c:pt idx="349">
                  <c:v>708.15384615384596</c:v>
                </c:pt>
                <c:pt idx="350">
                  <c:v>673.54615384615397</c:v>
                </c:pt>
                <c:pt idx="351">
                  <c:v>673.54615384615397</c:v>
                </c:pt>
                <c:pt idx="352">
                  <c:v>673.54615384615397</c:v>
                </c:pt>
                <c:pt idx="353">
                  <c:v>673.54615384615397</c:v>
                </c:pt>
                <c:pt idx="354">
                  <c:v>673.54615384615397</c:v>
                </c:pt>
                <c:pt idx="355">
                  <c:v>673.54615384615397</c:v>
                </c:pt>
                <c:pt idx="356">
                  <c:v>673.54615384615397</c:v>
                </c:pt>
                <c:pt idx="357">
                  <c:v>673.54615384615397</c:v>
                </c:pt>
                <c:pt idx="358">
                  <c:v>673.54615384615397</c:v>
                </c:pt>
                <c:pt idx="359">
                  <c:v>673.54615384615397</c:v>
                </c:pt>
                <c:pt idx="360">
                  <c:v>730.41538461538505</c:v>
                </c:pt>
                <c:pt idx="361">
                  <c:v>730.41538461538505</c:v>
                </c:pt>
                <c:pt idx="362">
                  <c:v>730.41538461538505</c:v>
                </c:pt>
                <c:pt idx="363">
                  <c:v>730.41538461538505</c:v>
                </c:pt>
                <c:pt idx="364">
                  <c:v>730.41538461538505</c:v>
                </c:pt>
                <c:pt idx="365">
                  <c:v>730.41538461538505</c:v>
                </c:pt>
                <c:pt idx="366">
                  <c:v>730.41538461538505</c:v>
                </c:pt>
                <c:pt idx="367">
                  <c:v>730.41538461538505</c:v>
                </c:pt>
                <c:pt idx="368">
                  <c:v>730.41538461538505</c:v>
                </c:pt>
                <c:pt idx="369">
                  <c:v>730.41538461538505</c:v>
                </c:pt>
                <c:pt idx="370">
                  <c:v>746.62307692307695</c:v>
                </c:pt>
                <c:pt idx="371">
                  <c:v>746.62307692307695</c:v>
                </c:pt>
                <c:pt idx="372">
                  <c:v>746.62307692307695</c:v>
                </c:pt>
                <c:pt idx="373">
                  <c:v>746.62307692307695</c:v>
                </c:pt>
                <c:pt idx="374">
                  <c:v>746.62307692307695</c:v>
                </c:pt>
                <c:pt idx="375">
                  <c:v>746.62307692307695</c:v>
                </c:pt>
                <c:pt idx="376">
                  <c:v>746.62307692307695</c:v>
                </c:pt>
                <c:pt idx="377">
                  <c:v>746.62307692307695</c:v>
                </c:pt>
                <c:pt idx="378">
                  <c:v>746.62307692307695</c:v>
                </c:pt>
                <c:pt idx="379">
                  <c:v>746.62307692307695</c:v>
                </c:pt>
                <c:pt idx="380">
                  <c:v>807.65384615384596</c:v>
                </c:pt>
                <c:pt idx="381">
                  <c:v>807.65384615384596</c:v>
                </c:pt>
                <c:pt idx="382">
                  <c:v>807.65384615384596</c:v>
                </c:pt>
                <c:pt idx="383">
                  <c:v>807.65384615384596</c:v>
                </c:pt>
                <c:pt idx="384">
                  <c:v>807.65384615384596</c:v>
                </c:pt>
                <c:pt idx="385">
                  <c:v>807.65384615384596</c:v>
                </c:pt>
                <c:pt idx="386">
                  <c:v>807.65384615384596</c:v>
                </c:pt>
                <c:pt idx="387">
                  <c:v>807.65384615384596</c:v>
                </c:pt>
                <c:pt idx="388">
                  <c:v>807.65384615384596</c:v>
                </c:pt>
                <c:pt idx="389">
                  <c:v>807.65384615384596</c:v>
                </c:pt>
                <c:pt idx="390">
                  <c:v>771.79230769230799</c:v>
                </c:pt>
                <c:pt idx="391">
                  <c:v>771.79230769230799</c:v>
                </c:pt>
                <c:pt idx="392">
                  <c:v>771.79230769230799</c:v>
                </c:pt>
                <c:pt idx="393">
                  <c:v>771.79230769230799</c:v>
                </c:pt>
                <c:pt idx="394">
                  <c:v>771.79230769230799</c:v>
                </c:pt>
                <c:pt idx="395">
                  <c:v>771.79230769230799</c:v>
                </c:pt>
                <c:pt idx="396">
                  <c:v>771.79230769230799</c:v>
                </c:pt>
                <c:pt idx="397">
                  <c:v>771.79230769230799</c:v>
                </c:pt>
                <c:pt idx="398">
                  <c:v>771.79230769230799</c:v>
                </c:pt>
                <c:pt idx="399">
                  <c:v>771.79230769230799</c:v>
                </c:pt>
                <c:pt idx="400">
                  <c:v>817.62307692307695</c:v>
                </c:pt>
                <c:pt idx="401">
                  <c:v>817.62307692307695</c:v>
                </c:pt>
                <c:pt idx="402">
                  <c:v>817.62307692307695</c:v>
                </c:pt>
                <c:pt idx="403">
                  <c:v>817.62307692307695</c:v>
                </c:pt>
                <c:pt idx="404">
                  <c:v>817.62307692307695</c:v>
                </c:pt>
                <c:pt idx="405">
                  <c:v>817.62307692307695</c:v>
                </c:pt>
                <c:pt idx="406">
                  <c:v>817.62307692307695</c:v>
                </c:pt>
                <c:pt idx="407">
                  <c:v>817.62307692307695</c:v>
                </c:pt>
                <c:pt idx="408">
                  <c:v>817.62307692307695</c:v>
                </c:pt>
                <c:pt idx="409">
                  <c:v>817.62307692307695</c:v>
                </c:pt>
                <c:pt idx="410">
                  <c:v>798.39230769230801</c:v>
                </c:pt>
                <c:pt idx="411">
                  <c:v>798.39230769230801</c:v>
                </c:pt>
                <c:pt idx="412">
                  <c:v>798.39230769230801</c:v>
                </c:pt>
                <c:pt idx="413">
                  <c:v>798.39230769230801</c:v>
                </c:pt>
                <c:pt idx="414">
                  <c:v>798.39230769230801</c:v>
                </c:pt>
                <c:pt idx="415">
                  <c:v>798.39230769230801</c:v>
                </c:pt>
                <c:pt idx="416">
                  <c:v>798.39230769230801</c:v>
                </c:pt>
                <c:pt idx="417">
                  <c:v>798.39230769230801</c:v>
                </c:pt>
                <c:pt idx="418">
                  <c:v>798.39230769230801</c:v>
                </c:pt>
                <c:pt idx="419">
                  <c:v>798.39230769230801</c:v>
                </c:pt>
                <c:pt idx="420">
                  <c:v>852.83846153846196</c:v>
                </c:pt>
                <c:pt idx="421">
                  <c:v>852.83846153846196</c:v>
                </c:pt>
                <c:pt idx="422">
                  <c:v>852.83846153846196</c:v>
                </c:pt>
                <c:pt idx="423">
                  <c:v>852.83846153846196</c:v>
                </c:pt>
                <c:pt idx="424">
                  <c:v>852.83846153846196</c:v>
                </c:pt>
                <c:pt idx="425">
                  <c:v>852.83846153846196</c:v>
                </c:pt>
                <c:pt idx="426">
                  <c:v>852.83846153846196</c:v>
                </c:pt>
                <c:pt idx="427">
                  <c:v>852.83846153846196</c:v>
                </c:pt>
                <c:pt idx="428">
                  <c:v>852.83846153846196</c:v>
                </c:pt>
                <c:pt idx="429">
                  <c:v>852.83846153846196</c:v>
                </c:pt>
                <c:pt idx="430">
                  <c:v>833.63076923077006</c:v>
                </c:pt>
                <c:pt idx="431">
                  <c:v>833.63076923077006</c:v>
                </c:pt>
                <c:pt idx="432">
                  <c:v>833.63076923077006</c:v>
                </c:pt>
                <c:pt idx="433">
                  <c:v>833.63076923077006</c:v>
                </c:pt>
                <c:pt idx="434">
                  <c:v>833.63076923077006</c:v>
                </c:pt>
                <c:pt idx="435">
                  <c:v>833.63076923077006</c:v>
                </c:pt>
                <c:pt idx="436">
                  <c:v>833.63076923077006</c:v>
                </c:pt>
                <c:pt idx="437">
                  <c:v>833.63076923077006</c:v>
                </c:pt>
                <c:pt idx="438">
                  <c:v>833.63076923077006</c:v>
                </c:pt>
                <c:pt idx="439">
                  <c:v>833.63076923077006</c:v>
                </c:pt>
                <c:pt idx="440">
                  <c:v>885.64615384615399</c:v>
                </c:pt>
                <c:pt idx="441">
                  <c:v>885.64615384615399</c:v>
                </c:pt>
                <c:pt idx="442">
                  <c:v>885.64615384615399</c:v>
                </c:pt>
                <c:pt idx="443">
                  <c:v>885.64615384615399</c:v>
                </c:pt>
                <c:pt idx="444">
                  <c:v>885.64615384615399</c:v>
                </c:pt>
                <c:pt idx="445">
                  <c:v>885.64615384615399</c:v>
                </c:pt>
                <c:pt idx="446">
                  <c:v>885.64615384615399</c:v>
                </c:pt>
                <c:pt idx="447">
                  <c:v>885.64615384615399</c:v>
                </c:pt>
                <c:pt idx="448">
                  <c:v>885.64615384615399</c:v>
                </c:pt>
                <c:pt idx="449">
                  <c:v>885.64615384615399</c:v>
                </c:pt>
                <c:pt idx="450">
                  <c:v>858.96153846153902</c:v>
                </c:pt>
                <c:pt idx="451">
                  <c:v>858.96153846153902</c:v>
                </c:pt>
                <c:pt idx="452">
                  <c:v>858.96153846153902</c:v>
                </c:pt>
                <c:pt idx="453">
                  <c:v>858.96153846153902</c:v>
                </c:pt>
                <c:pt idx="454">
                  <c:v>858.96153846153902</c:v>
                </c:pt>
                <c:pt idx="455">
                  <c:v>858.96153846153902</c:v>
                </c:pt>
                <c:pt idx="456">
                  <c:v>858.96153846153902</c:v>
                </c:pt>
                <c:pt idx="457">
                  <c:v>858.96153846153902</c:v>
                </c:pt>
                <c:pt idx="458">
                  <c:v>858.96153846153902</c:v>
                </c:pt>
                <c:pt idx="459">
                  <c:v>858.96153846153902</c:v>
                </c:pt>
                <c:pt idx="460">
                  <c:v>869.46153846153902</c:v>
                </c:pt>
                <c:pt idx="461">
                  <c:v>869.46153846153902</c:v>
                </c:pt>
                <c:pt idx="462">
                  <c:v>869.46153846153902</c:v>
                </c:pt>
                <c:pt idx="463">
                  <c:v>869.46153846153902</c:v>
                </c:pt>
                <c:pt idx="464">
                  <c:v>869.46153846153902</c:v>
                </c:pt>
                <c:pt idx="465">
                  <c:v>869.46153846153902</c:v>
                </c:pt>
                <c:pt idx="466">
                  <c:v>869.46153846153902</c:v>
                </c:pt>
                <c:pt idx="467">
                  <c:v>869.46153846153902</c:v>
                </c:pt>
                <c:pt idx="468">
                  <c:v>869.46153846153902</c:v>
                </c:pt>
                <c:pt idx="469">
                  <c:v>869.46153846153902</c:v>
                </c:pt>
                <c:pt idx="470">
                  <c:v>855.55384615384696</c:v>
                </c:pt>
                <c:pt idx="471">
                  <c:v>855.55384615384696</c:v>
                </c:pt>
                <c:pt idx="472">
                  <c:v>855.55384615384696</c:v>
                </c:pt>
                <c:pt idx="473">
                  <c:v>855.55384615384696</c:v>
                </c:pt>
                <c:pt idx="474">
                  <c:v>855.55384615384696</c:v>
                </c:pt>
                <c:pt idx="475">
                  <c:v>855.55384615384696</c:v>
                </c:pt>
                <c:pt idx="476">
                  <c:v>855.55384615384696</c:v>
                </c:pt>
                <c:pt idx="477">
                  <c:v>855.55384615384696</c:v>
                </c:pt>
                <c:pt idx="478">
                  <c:v>855.55384615384696</c:v>
                </c:pt>
                <c:pt idx="479">
                  <c:v>855.55384615384696</c:v>
                </c:pt>
                <c:pt idx="480">
                  <c:v>886.63846153846202</c:v>
                </c:pt>
                <c:pt idx="481">
                  <c:v>886.63846153846202</c:v>
                </c:pt>
                <c:pt idx="482">
                  <c:v>886.63846153846202</c:v>
                </c:pt>
                <c:pt idx="483">
                  <c:v>886.63846153846202</c:v>
                </c:pt>
                <c:pt idx="484">
                  <c:v>886.63846153846202</c:v>
                </c:pt>
                <c:pt idx="485">
                  <c:v>886.63846153846202</c:v>
                </c:pt>
                <c:pt idx="486">
                  <c:v>886.63846153846202</c:v>
                </c:pt>
                <c:pt idx="487">
                  <c:v>886.63846153846202</c:v>
                </c:pt>
                <c:pt idx="488">
                  <c:v>886.63846153846202</c:v>
                </c:pt>
                <c:pt idx="489">
                  <c:v>886.63846153846202</c:v>
                </c:pt>
                <c:pt idx="490">
                  <c:v>878.56153846153904</c:v>
                </c:pt>
                <c:pt idx="491">
                  <c:v>878.56153846153904</c:v>
                </c:pt>
                <c:pt idx="492">
                  <c:v>878.56153846153904</c:v>
                </c:pt>
                <c:pt idx="493">
                  <c:v>878.56153846153904</c:v>
                </c:pt>
                <c:pt idx="494">
                  <c:v>878.56153846153904</c:v>
                </c:pt>
                <c:pt idx="495">
                  <c:v>878.56153846153904</c:v>
                </c:pt>
                <c:pt idx="496">
                  <c:v>878.56153846153904</c:v>
                </c:pt>
                <c:pt idx="497">
                  <c:v>878.56153846153904</c:v>
                </c:pt>
                <c:pt idx="498">
                  <c:v>878.56153846153904</c:v>
                </c:pt>
                <c:pt idx="499">
                  <c:v>878.56153846153904</c:v>
                </c:pt>
                <c:pt idx="500">
                  <c:v>856.76153846153898</c:v>
                </c:pt>
                <c:pt idx="501">
                  <c:v>856.76153846153898</c:v>
                </c:pt>
                <c:pt idx="502">
                  <c:v>856.76153846153898</c:v>
                </c:pt>
                <c:pt idx="503">
                  <c:v>856.76153846153898</c:v>
                </c:pt>
                <c:pt idx="504">
                  <c:v>856.76153846153898</c:v>
                </c:pt>
                <c:pt idx="505">
                  <c:v>856.76153846153898</c:v>
                </c:pt>
                <c:pt idx="506">
                  <c:v>856.76153846153898</c:v>
                </c:pt>
                <c:pt idx="507">
                  <c:v>856.76153846153898</c:v>
                </c:pt>
                <c:pt idx="508">
                  <c:v>856.76153846153898</c:v>
                </c:pt>
                <c:pt idx="509">
                  <c:v>856.76153846153898</c:v>
                </c:pt>
                <c:pt idx="510">
                  <c:v>854.66153846153895</c:v>
                </c:pt>
                <c:pt idx="511">
                  <c:v>854.66153846153895</c:v>
                </c:pt>
                <c:pt idx="512">
                  <c:v>854.66153846153895</c:v>
                </c:pt>
                <c:pt idx="513">
                  <c:v>854.66153846153895</c:v>
                </c:pt>
                <c:pt idx="514">
                  <c:v>854.66153846153895</c:v>
                </c:pt>
                <c:pt idx="515">
                  <c:v>854.66153846153895</c:v>
                </c:pt>
                <c:pt idx="516">
                  <c:v>854.66153846153895</c:v>
                </c:pt>
                <c:pt idx="517">
                  <c:v>854.66153846153895</c:v>
                </c:pt>
                <c:pt idx="518">
                  <c:v>854.66153846153895</c:v>
                </c:pt>
                <c:pt idx="519">
                  <c:v>854.66153846153895</c:v>
                </c:pt>
                <c:pt idx="520">
                  <c:v>846.20000000000095</c:v>
                </c:pt>
                <c:pt idx="521">
                  <c:v>846.20000000000095</c:v>
                </c:pt>
                <c:pt idx="522">
                  <c:v>846.20000000000095</c:v>
                </c:pt>
                <c:pt idx="523">
                  <c:v>846.20000000000095</c:v>
                </c:pt>
                <c:pt idx="524">
                  <c:v>846.20000000000095</c:v>
                </c:pt>
                <c:pt idx="525">
                  <c:v>846.20000000000095</c:v>
                </c:pt>
                <c:pt idx="526">
                  <c:v>846.20000000000095</c:v>
                </c:pt>
                <c:pt idx="527">
                  <c:v>846.20000000000095</c:v>
                </c:pt>
                <c:pt idx="528">
                  <c:v>846.20000000000095</c:v>
                </c:pt>
                <c:pt idx="529">
                  <c:v>846.20000000000095</c:v>
                </c:pt>
                <c:pt idx="530">
                  <c:v>845.47692307692398</c:v>
                </c:pt>
                <c:pt idx="531">
                  <c:v>845.47692307692398</c:v>
                </c:pt>
                <c:pt idx="532">
                  <c:v>845.47692307692398</c:v>
                </c:pt>
                <c:pt idx="533">
                  <c:v>845.47692307692398</c:v>
                </c:pt>
                <c:pt idx="534">
                  <c:v>845.47692307692398</c:v>
                </c:pt>
                <c:pt idx="535">
                  <c:v>845.47692307692398</c:v>
                </c:pt>
                <c:pt idx="536">
                  <c:v>845.47692307692398</c:v>
                </c:pt>
                <c:pt idx="537">
                  <c:v>845.47692307692398</c:v>
                </c:pt>
                <c:pt idx="538">
                  <c:v>845.47692307692398</c:v>
                </c:pt>
                <c:pt idx="539">
                  <c:v>845.47692307692398</c:v>
                </c:pt>
                <c:pt idx="540">
                  <c:v>843.90769230769297</c:v>
                </c:pt>
                <c:pt idx="541">
                  <c:v>843.90769230769297</c:v>
                </c:pt>
                <c:pt idx="542">
                  <c:v>843.90769230769297</c:v>
                </c:pt>
                <c:pt idx="543">
                  <c:v>843.90769230769297</c:v>
                </c:pt>
                <c:pt idx="544">
                  <c:v>843.90769230769297</c:v>
                </c:pt>
                <c:pt idx="545">
                  <c:v>843.90769230769297</c:v>
                </c:pt>
                <c:pt idx="546">
                  <c:v>843.90769230769297</c:v>
                </c:pt>
                <c:pt idx="547">
                  <c:v>843.90769230769297</c:v>
                </c:pt>
                <c:pt idx="548">
                  <c:v>843.90769230769297</c:v>
                </c:pt>
                <c:pt idx="549">
                  <c:v>843.90769230769297</c:v>
                </c:pt>
                <c:pt idx="550">
                  <c:v>860.35384615384703</c:v>
                </c:pt>
                <c:pt idx="551">
                  <c:v>860.35384615384703</c:v>
                </c:pt>
                <c:pt idx="552">
                  <c:v>860.35384615384703</c:v>
                </c:pt>
                <c:pt idx="553">
                  <c:v>860.35384615384703</c:v>
                </c:pt>
                <c:pt idx="554">
                  <c:v>860.35384615384703</c:v>
                </c:pt>
                <c:pt idx="555">
                  <c:v>860.35384615384703</c:v>
                </c:pt>
                <c:pt idx="556">
                  <c:v>860.35384615384703</c:v>
                </c:pt>
                <c:pt idx="557">
                  <c:v>860.35384615384703</c:v>
                </c:pt>
                <c:pt idx="558">
                  <c:v>860.35384615384703</c:v>
                </c:pt>
                <c:pt idx="559">
                  <c:v>860.35384615384703</c:v>
                </c:pt>
                <c:pt idx="560">
                  <c:v>865.400000000001</c:v>
                </c:pt>
                <c:pt idx="561">
                  <c:v>865.400000000001</c:v>
                </c:pt>
                <c:pt idx="562">
                  <c:v>865.400000000001</c:v>
                </c:pt>
                <c:pt idx="563">
                  <c:v>865.400000000001</c:v>
                </c:pt>
                <c:pt idx="564">
                  <c:v>865.400000000001</c:v>
                </c:pt>
                <c:pt idx="565">
                  <c:v>865.400000000001</c:v>
                </c:pt>
                <c:pt idx="566">
                  <c:v>865.400000000001</c:v>
                </c:pt>
                <c:pt idx="567">
                  <c:v>865.400000000001</c:v>
                </c:pt>
                <c:pt idx="568">
                  <c:v>865.400000000001</c:v>
                </c:pt>
                <c:pt idx="569">
                  <c:v>865.400000000001</c:v>
                </c:pt>
                <c:pt idx="570">
                  <c:v>880.08461538461597</c:v>
                </c:pt>
                <c:pt idx="571">
                  <c:v>880.08461538461597</c:v>
                </c:pt>
                <c:pt idx="572">
                  <c:v>880.08461538461597</c:v>
                </c:pt>
                <c:pt idx="573">
                  <c:v>880.08461538461597</c:v>
                </c:pt>
                <c:pt idx="574">
                  <c:v>880.08461538461597</c:v>
                </c:pt>
                <c:pt idx="575">
                  <c:v>880.08461538461597</c:v>
                </c:pt>
                <c:pt idx="576">
                  <c:v>880.08461538461597</c:v>
                </c:pt>
                <c:pt idx="577">
                  <c:v>880.08461538461597</c:v>
                </c:pt>
                <c:pt idx="578">
                  <c:v>880.08461538461597</c:v>
                </c:pt>
                <c:pt idx="579">
                  <c:v>880.08461538461597</c:v>
                </c:pt>
                <c:pt idx="580">
                  <c:v>896.21538461538501</c:v>
                </c:pt>
                <c:pt idx="581">
                  <c:v>896.21538461538501</c:v>
                </c:pt>
                <c:pt idx="582">
                  <c:v>896.21538461538501</c:v>
                </c:pt>
                <c:pt idx="583">
                  <c:v>896.21538461538501</c:v>
                </c:pt>
                <c:pt idx="584">
                  <c:v>896.21538461538501</c:v>
                </c:pt>
                <c:pt idx="585">
                  <c:v>896.21538461538501</c:v>
                </c:pt>
                <c:pt idx="586">
                  <c:v>896.21538461538501</c:v>
                </c:pt>
                <c:pt idx="587">
                  <c:v>896.21538461538501</c:v>
                </c:pt>
                <c:pt idx="588">
                  <c:v>896.21538461538501</c:v>
                </c:pt>
                <c:pt idx="589">
                  <c:v>896.21538461538501</c:v>
                </c:pt>
                <c:pt idx="590">
                  <c:v>935.43076923077001</c:v>
                </c:pt>
                <c:pt idx="591">
                  <c:v>935.43076923077001</c:v>
                </c:pt>
                <c:pt idx="592">
                  <c:v>935.43076923077001</c:v>
                </c:pt>
                <c:pt idx="593">
                  <c:v>935.43076923077001</c:v>
                </c:pt>
                <c:pt idx="594">
                  <c:v>935.43076923077001</c:v>
                </c:pt>
                <c:pt idx="595">
                  <c:v>935.43076923077001</c:v>
                </c:pt>
                <c:pt idx="596">
                  <c:v>935.43076923077001</c:v>
                </c:pt>
                <c:pt idx="597">
                  <c:v>935.43076923077001</c:v>
                </c:pt>
                <c:pt idx="598">
                  <c:v>935.43076923077001</c:v>
                </c:pt>
                <c:pt idx="599">
                  <c:v>935.43076923077001</c:v>
                </c:pt>
                <c:pt idx="600">
                  <c:v>956.361538461539</c:v>
                </c:pt>
                <c:pt idx="601">
                  <c:v>956.361538461539</c:v>
                </c:pt>
                <c:pt idx="602">
                  <c:v>956.361538461539</c:v>
                </c:pt>
                <c:pt idx="603">
                  <c:v>956.361538461539</c:v>
                </c:pt>
                <c:pt idx="604">
                  <c:v>956.361538461539</c:v>
                </c:pt>
                <c:pt idx="605">
                  <c:v>956.361538461539</c:v>
                </c:pt>
                <c:pt idx="606">
                  <c:v>956.361538461539</c:v>
                </c:pt>
                <c:pt idx="607">
                  <c:v>956.361538461539</c:v>
                </c:pt>
                <c:pt idx="608">
                  <c:v>956.361538461539</c:v>
                </c:pt>
                <c:pt idx="609">
                  <c:v>956.361538461539</c:v>
                </c:pt>
                <c:pt idx="610">
                  <c:v>1020.6076923076899</c:v>
                </c:pt>
                <c:pt idx="611">
                  <c:v>1020.6076923076899</c:v>
                </c:pt>
                <c:pt idx="612">
                  <c:v>1020.6076923076899</c:v>
                </c:pt>
                <c:pt idx="613">
                  <c:v>1020.6076923076899</c:v>
                </c:pt>
                <c:pt idx="614">
                  <c:v>1020.6076923076899</c:v>
                </c:pt>
                <c:pt idx="615">
                  <c:v>1020.6076923076899</c:v>
                </c:pt>
                <c:pt idx="616">
                  <c:v>1020.6076923076899</c:v>
                </c:pt>
                <c:pt idx="617">
                  <c:v>1020.6076923076899</c:v>
                </c:pt>
                <c:pt idx="618">
                  <c:v>1020.6076923076899</c:v>
                </c:pt>
                <c:pt idx="619">
                  <c:v>1020.6076923076899</c:v>
                </c:pt>
                <c:pt idx="620">
                  <c:v>1054.04615384615</c:v>
                </c:pt>
                <c:pt idx="621">
                  <c:v>1054.04615384615</c:v>
                </c:pt>
                <c:pt idx="622">
                  <c:v>1054.04615384615</c:v>
                </c:pt>
                <c:pt idx="623">
                  <c:v>1054.04615384615</c:v>
                </c:pt>
                <c:pt idx="624">
                  <c:v>1054.04615384615</c:v>
                </c:pt>
                <c:pt idx="625">
                  <c:v>1054.04615384615</c:v>
                </c:pt>
                <c:pt idx="626">
                  <c:v>1054.04615384615</c:v>
                </c:pt>
                <c:pt idx="627">
                  <c:v>1054.04615384615</c:v>
                </c:pt>
                <c:pt idx="628">
                  <c:v>1054.04615384615</c:v>
                </c:pt>
                <c:pt idx="629">
                  <c:v>1054.04615384615</c:v>
                </c:pt>
                <c:pt idx="630">
                  <c:v>1093.66153846154</c:v>
                </c:pt>
                <c:pt idx="631">
                  <c:v>1093.66153846154</c:v>
                </c:pt>
                <c:pt idx="632">
                  <c:v>1093.66153846154</c:v>
                </c:pt>
                <c:pt idx="633">
                  <c:v>1093.66153846154</c:v>
                </c:pt>
                <c:pt idx="634">
                  <c:v>1093.66153846154</c:v>
                </c:pt>
                <c:pt idx="635">
                  <c:v>1093.66153846154</c:v>
                </c:pt>
                <c:pt idx="636">
                  <c:v>1093.66153846154</c:v>
                </c:pt>
                <c:pt idx="637">
                  <c:v>1093.66153846154</c:v>
                </c:pt>
                <c:pt idx="638">
                  <c:v>1093.66153846154</c:v>
                </c:pt>
                <c:pt idx="639">
                  <c:v>1093.66153846154</c:v>
                </c:pt>
                <c:pt idx="640">
                  <c:v>1145.40769230769</c:v>
                </c:pt>
                <c:pt idx="641">
                  <c:v>1145.40769230769</c:v>
                </c:pt>
                <c:pt idx="642">
                  <c:v>1145.40769230769</c:v>
                </c:pt>
                <c:pt idx="643">
                  <c:v>1145.40769230769</c:v>
                </c:pt>
                <c:pt idx="644">
                  <c:v>1145.40769230769</c:v>
                </c:pt>
                <c:pt idx="645">
                  <c:v>1145.40769230769</c:v>
                </c:pt>
                <c:pt idx="646">
                  <c:v>1145.40769230769</c:v>
                </c:pt>
                <c:pt idx="647">
                  <c:v>1145.40769230769</c:v>
                </c:pt>
                <c:pt idx="648">
                  <c:v>1145.40769230769</c:v>
                </c:pt>
                <c:pt idx="649">
                  <c:v>1145.40769230769</c:v>
                </c:pt>
                <c:pt idx="650">
                  <c:v>1203.9000000000001</c:v>
                </c:pt>
                <c:pt idx="651">
                  <c:v>1203.9000000000001</c:v>
                </c:pt>
                <c:pt idx="652">
                  <c:v>1203.9000000000001</c:v>
                </c:pt>
                <c:pt idx="653">
                  <c:v>1203.9000000000001</c:v>
                </c:pt>
                <c:pt idx="654">
                  <c:v>1203.9000000000001</c:v>
                </c:pt>
                <c:pt idx="655">
                  <c:v>1203.9000000000001</c:v>
                </c:pt>
                <c:pt idx="656">
                  <c:v>1203.9000000000001</c:v>
                </c:pt>
                <c:pt idx="657">
                  <c:v>1203.9000000000001</c:v>
                </c:pt>
                <c:pt idx="658">
                  <c:v>1203.9000000000001</c:v>
                </c:pt>
                <c:pt idx="659">
                  <c:v>1203.9000000000001</c:v>
                </c:pt>
                <c:pt idx="660">
                  <c:v>1251.1230769230799</c:v>
                </c:pt>
                <c:pt idx="661">
                  <c:v>1251.1230769230799</c:v>
                </c:pt>
                <c:pt idx="662">
                  <c:v>1251.1230769230799</c:v>
                </c:pt>
                <c:pt idx="663">
                  <c:v>1251.1230769230799</c:v>
                </c:pt>
                <c:pt idx="664">
                  <c:v>1251.1230769230799</c:v>
                </c:pt>
                <c:pt idx="665">
                  <c:v>1251.1230769230799</c:v>
                </c:pt>
                <c:pt idx="666">
                  <c:v>1251.1230769230799</c:v>
                </c:pt>
                <c:pt idx="667">
                  <c:v>1251.1230769230799</c:v>
                </c:pt>
                <c:pt idx="668">
                  <c:v>1251.1230769230799</c:v>
                </c:pt>
                <c:pt idx="669">
                  <c:v>1251.1230769230799</c:v>
                </c:pt>
                <c:pt idx="670">
                  <c:v>1321.1</c:v>
                </c:pt>
                <c:pt idx="671">
                  <c:v>1321.1</c:v>
                </c:pt>
                <c:pt idx="672">
                  <c:v>1321.1</c:v>
                </c:pt>
                <c:pt idx="673">
                  <c:v>1321.1</c:v>
                </c:pt>
                <c:pt idx="674">
                  <c:v>1321.1</c:v>
                </c:pt>
                <c:pt idx="675">
                  <c:v>1321.1</c:v>
                </c:pt>
                <c:pt idx="676">
                  <c:v>1321.1</c:v>
                </c:pt>
                <c:pt idx="677">
                  <c:v>1321.1</c:v>
                </c:pt>
                <c:pt idx="678">
                  <c:v>1321.1</c:v>
                </c:pt>
                <c:pt idx="679">
                  <c:v>1321.1</c:v>
                </c:pt>
                <c:pt idx="680">
                  <c:v>1408.95384615385</c:v>
                </c:pt>
                <c:pt idx="681">
                  <c:v>1408.95384615385</c:v>
                </c:pt>
                <c:pt idx="682">
                  <c:v>1408.95384615385</c:v>
                </c:pt>
                <c:pt idx="683">
                  <c:v>1408.95384615385</c:v>
                </c:pt>
                <c:pt idx="684">
                  <c:v>1408.95384615385</c:v>
                </c:pt>
                <c:pt idx="685">
                  <c:v>1408.95384615385</c:v>
                </c:pt>
                <c:pt idx="686">
                  <c:v>1408.95384615385</c:v>
                </c:pt>
                <c:pt idx="687">
                  <c:v>1408.95384615385</c:v>
                </c:pt>
                <c:pt idx="688">
                  <c:v>1408.95384615385</c:v>
                </c:pt>
                <c:pt idx="689">
                  <c:v>1408.95384615385</c:v>
                </c:pt>
                <c:pt idx="690">
                  <c:v>1484.1230769230799</c:v>
                </c:pt>
                <c:pt idx="691">
                  <c:v>1484.1230769230799</c:v>
                </c:pt>
                <c:pt idx="692">
                  <c:v>1484.1230769230799</c:v>
                </c:pt>
                <c:pt idx="693">
                  <c:v>1484.1230769230799</c:v>
                </c:pt>
                <c:pt idx="694">
                  <c:v>1484.1230769230799</c:v>
                </c:pt>
                <c:pt idx="695">
                  <c:v>1484.1230769230799</c:v>
                </c:pt>
                <c:pt idx="696">
                  <c:v>1484.1230769230799</c:v>
                </c:pt>
                <c:pt idx="697">
                  <c:v>1484.1230769230799</c:v>
                </c:pt>
                <c:pt idx="698">
                  <c:v>1484.1230769230799</c:v>
                </c:pt>
                <c:pt idx="699">
                  <c:v>1484.1230769230799</c:v>
                </c:pt>
                <c:pt idx="700">
                  <c:v>1587.8692307692299</c:v>
                </c:pt>
                <c:pt idx="701">
                  <c:v>1587.8692307692299</c:v>
                </c:pt>
                <c:pt idx="702">
                  <c:v>1587.8692307692299</c:v>
                </c:pt>
                <c:pt idx="703">
                  <c:v>1587.8692307692299</c:v>
                </c:pt>
                <c:pt idx="704">
                  <c:v>1587.8692307692299</c:v>
                </c:pt>
                <c:pt idx="705">
                  <c:v>1587.8692307692299</c:v>
                </c:pt>
                <c:pt idx="706">
                  <c:v>1587.8692307692299</c:v>
                </c:pt>
                <c:pt idx="707">
                  <c:v>1587.8692307692299</c:v>
                </c:pt>
                <c:pt idx="708">
                  <c:v>1587.8692307692299</c:v>
                </c:pt>
                <c:pt idx="709">
                  <c:v>1587.8692307692299</c:v>
                </c:pt>
                <c:pt idx="710">
                  <c:v>1683.9615384615399</c:v>
                </c:pt>
                <c:pt idx="711">
                  <c:v>1683.9615384615399</c:v>
                </c:pt>
                <c:pt idx="712">
                  <c:v>1683.9615384615399</c:v>
                </c:pt>
                <c:pt idx="713">
                  <c:v>1683.9615384615399</c:v>
                </c:pt>
                <c:pt idx="714">
                  <c:v>1683.9615384615399</c:v>
                </c:pt>
                <c:pt idx="715">
                  <c:v>1683.9615384615399</c:v>
                </c:pt>
                <c:pt idx="716">
                  <c:v>1683.9615384615399</c:v>
                </c:pt>
                <c:pt idx="717">
                  <c:v>1683.9615384615399</c:v>
                </c:pt>
                <c:pt idx="718">
                  <c:v>1683.9615384615399</c:v>
                </c:pt>
                <c:pt idx="719">
                  <c:v>1683.9615384615399</c:v>
                </c:pt>
                <c:pt idx="720">
                  <c:v>1899.5076923076899</c:v>
                </c:pt>
                <c:pt idx="721">
                  <c:v>1899.5076923076899</c:v>
                </c:pt>
                <c:pt idx="722">
                  <c:v>1899.5076923076899</c:v>
                </c:pt>
                <c:pt idx="723">
                  <c:v>1899.5076923076899</c:v>
                </c:pt>
                <c:pt idx="724">
                  <c:v>1899.5076923076899</c:v>
                </c:pt>
                <c:pt idx="725">
                  <c:v>1899.5076923076899</c:v>
                </c:pt>
                <c:pt idx="726">
                  <c:v>1899.5076923076899</c:v>
                </c:pt>
                <c:pt idx="727">
                  <c:v>1899.5076923076899</c:v>
                </c:pt>
                <c:pt idx="728">
                  <c:v>1899.5076923076899</c:v>
                </c:pt>
                <c:pt idx="729">
                  <c:v>1899.5076923076899</c:v>
                </c:pt>
                <c:pt idx="730">
                  <c:v>2018.6230769230799</c:v>
                </c:pt>
                <c:pt idx="731">
                  <c:v>2018.6230769230799</c:v>
                </c:pt>
                <c:pt idx="732">
                  <c:v>2018.6230769230799</c:v>
                </c:pt>
                <c:pt idx="733">
                  <c:v>2018.6230769230799</c:v>
                </c:pt>
                <c:pt idx="734">
                  <c:v>2018.6230769230799</c:v>
                </c:pt>
                <c:pt idx="735">
                  <c:v>2018.6230769230799</c:v>
                </c:pt>
                <c:pt idx="736">
                  <c:v>2018.6230769230799</c:v>
                </c:pt>
                <c:pt idx="737">
                  <c:v>2018.6230769230799</c:v>
                </c:pt>
                <c:pt idx="738">
                  <c:v>2018.6230769230799</c:v>
                </c:pt>
                <c:pt idx="739">
                  <c:v>2018.6230769230799</c:v>
                </c:pt>
                <c:pt idx="740">
                  <c:v>2328.3307692307699</c:v>
                </c:pt>
                <c:pt idx="741">
                  <c:v>2328.3307692307699</c:v>
                </c:pt>
                <c:pt idx="742">
                  <c:v>2328.3307692307699</c:v>
                </c:pt>
                <c:pt idx="743">
                  <c:v>2328.3307692307699</c:v>
                </c:pt>
                <c:pt idx="744">
                  <c:v>2328.3307692307699</c:v>
                </c:pt>
                <c:pt idx="745">
                  <c:v>2328.3307692307699</c:v>
                </c:pt>
                <c:pt idx="746">
                  <c:v>2328.3307692307699</c:v>
                </c:pt>
                <c:pt idx="747">
                  <c:v>2328.3307692307699</c:v>
                </c:pt>
                <c:pt idx="748">
                  <c:v>2328.3307692307699</c:v>
                </c:pt>
                <c:pt idx="749">
                  <c:v>2328.3307692307699</c:v>
                </c:pt>
                <c:pt idx="750">
                  <c:v>2438.3769230769199</c:v>
                </c:pt>
                <c:pt idx="751">
                  <c:v>2438.3769230769199</c:v>
                </c:pt>
                <c:pt idx="752">
                  <c:v>2438.3769230769199</c:v>
                </c:pt>
                <c:pt idx="753">
                  <c:v>2438.3769230769199</c:v>
                </c:pt>
                <c:pt idx="754">
                  <c:v>2438.3769230769199</c:v>
                </c:pt>
                <c:pt idx="755">
                  <c:v>2438.3769230769199</c:v>
                </c:pt>
                <c:pt idx="756">
                  <c:v>2438.3769230769199</c:v>
                </c:pt>
                <c:pt idx="757">
                  <c:v>2438.3769230769199</c:v>
                </c:pt>
                <c:pt idx="758">
                  <c:v>2438.3769230769199</c:v>
                </c:pt>
                <c:pt idx="759">
                  <c:v>2438.3769230769199</c:v>
                </c:pt>
                <c:pt idx="760">
                  <c:v>2582.0769230769201</c:v>
                </c:pt>
                <c:pt idx="761">
                  <c:v>2582.0769230769201</c:v>
                </c:pt>
                <c:pt idx="762">
                  <c:v>2582.0769230769201</c:v>
                </c:pt>
                <c:pt idx="763">
                  <c:v>2582.0769230769201</c:v>
                </c:pt>
                <c:pt idx="764">
                  <c:v>2582.0769230769201</c:v>
                </c:pt>
                <c:pt idx="765">
                  <c:v>2582.0769230769201</c:v>
                </c:pt>
                <c:pt idx="766">
                  <c:v>2582.0769230769201</c:v>
                </c:pt>
                <c:pt idx="767">
                  <c:v>2582.0769230769201</c:v>
                </c:pt>
                <c:pt idx="768">
                  <c:v>2582.0769230769201</c:v>
                </c:pt>
                <c:pt idx="769">
                  <c:v>2582.0769230769201</c:v>
                </c:pt>
                <c:pt idx="770">
                  <c:v>2723.09230769231</c:v>
                </c:pt>
                <c:pt idx="771">
                  <c:v>2723.09230769231</c:v>
                </c:pt>
                <c:pt idx="772">
                  <c:v>2723.09230769231</c:v>
                </c:pt>
                <c:pt idx="773">
                  <c:v>2723.09230769231</c:v>
                </c:pt>
                <c:pt idx="774">
                  <c:v>2723.09230769231</c:v>
                </c:pt>
                <c:pt idx="775">
                  <c:v>2723.09230769231</c:v>
                </c:pt>
                <c:pt idx="776">
                  <c:v>2723.09230769231</c:v>
                </c:pt>
                <c:pt idx="777">
                  <c:v>2723.09230769231</c:v>
                </c:pt>
                <c:pt idx="778">
                  <c:v>2723.09230769231</c:v>
                </c:pt>
                <c:pt idx="779">
                  <c:v>2723.09230769231</c:v>
                </c:pt>
                <c:pt idx="780">
                  <c:v>2877.0307692307701</c:v>
                </c:pt>
                <c:pt idx="781">
                  <c:v>2877.0307692307701</c:v>
                </c:pt>
                <c:pt idx="782">
                  <c:v>2877.0307692307701</c:v>
                </c:pt>
                <c:pt idx="783">
                  <c:v>2877.0307692307701</c:v>
                </c:pt>
                <c:pt idx="784">
                  <c:v>2877.0307692307701</c:v>
                </c:pt>
                <c:pt idx="785">
                  <c:v>2877.0307692307701</c:v>
                </c:pt>
                <c:pt idx="786">
                  <c:v>2877.0307692307701</c:v>
                </c:pt>
                <c:pt idx="787">
                  <c:v>2877.0307692307701</c:v>
                </c:pt>
                <c:pt idx="788">
                  <c:v>2877.0307692307701</c:v>
                </c:pt>
                <c:pt idx="789">
                  <c:v>2877.0307692307701</c:v>
                </c:pt>
                <c:pt idx="790">
                  <c:v>2998.9615384615399</c:v>
                </c:pt>
                <c:pt idx="791">
                  <c:v>2998.9615384615399</c:v>
                </c:pt>
                <c:pt idx="792">
                  <c:v>2998.9615384615399</c:v>
                </c:pt>
                <c:pt idx="793">
                  <c:v>2998.9615384615399</c:v>
                </c:pt>
                <c:pt idx="794">
                  <c:v>2998.9615384615399</c:v>
                </c:pt>
                <c:pt idx="795">
                  <c:v>2998.9615384615399</c:v>
                </c:pt>
                <c:pt idx="796">
                  <c:v>2998.9615384615399</c:v>
                </c:pt>
                <c:pt idx="797">
                  <c:v>2998.9615384615399</c:v>
                </c:pt>
                <c:pt idx="798">
                  <c:v>2998.9615384615399</c:v>
                </c:pt>
                <c:pt idx="799">
                  <c:v>2998.9615384615399</c:v>
                </c:pt>
                <c:pt idx="800">
                  <c:v>3156.81538461539</c:v>
                </c:pt>
                <c:pt idx="801">
                  <c:v>3156.81538461539</c:v>
                </c:pt>
                <c:pt idx="802">
                  <c:v>3156.81538461539</c:v>
                </c:pt>
                <c:pt idx="803">
                  <c:v>3156.81538461539</c:v>
                </c:pt>
                <c:pt idx="804">
                  <c:v>3156.81538461539</c:v>
                </c:pt>
                <c:pt idx="805">
                  <c:v>3156.81538461539</c:v>
                </c:pt>
                <c:pt idx="806">
                  <c:v>3156.81538461539</c:v>
                </c:pt>
                <c:pt idx="807">
                  <c:v>3156.81538461539</c:v>
                </c:pt>
                <c:pt idx="808">
                  <c:v>3156.81538461539</c:v>
                </c:pt>
                <c:pt idx="809">
                  <c:v>3156.81538461539</c:v>
                </c:pt>
                <c:pt idx="810">
                  <c:v>3281.23076923077</c:v>
                </c:pt>
                <c:pt idx="811">
                  <c:v>3281.23076923077</c:v>
                </c:pt>
                <c:pt idx="812">
                  <c:v>3281.23076923077</c:v>
                </c:pt>
                <c:pt idx="813">
                  <c:v>3281.23076923077</c:v>
                </c:pt>
                <c:pt idx="814">
                  <c:v>3281.23076923077</c:v>
                </c:pt>
                <c:pt idx="815">
                  <c:v>3281.23076923077</c:v>
                </c:pt>
                <c:pt idx="816">
                  <c:v>3281.23076923077</c:v>
                </c:pt>
                <c:pt idx="817">
                  <c:v>3281.23076923077</c:v>
                </c:pt>
                <c:pt idx="818">
                  <c:v>3281.23076923077</c:v>
                </c:pt>
                <c:pt idx="819">
                  <c:v>3281.23076923077</c:v>
                </c:pt>
                <c:pt idx="820">
                  <c:v>3431</c:v>
                </c:pt>
                <c:pt idx="821">
                  <c:v>3431</c:v>
                </c:pt>
                <c:pt idx="822">
                  <c:v>3431</c:v>
                </c:pt>
                <c:pt idx="823">
                  <c:v>3431</c:v>
                </c:pt>
                <c:pt idx="824">
                  <c:v>3431</c:v>
                </c:pt>
                <c:pt idx="825">
                  <c:v>3431</c:v>
                </c:pt>
                <c:pt idx="826">
                  <c:v>3431</c:v>
                </c:pt>
                <c:pt idx="827">
                  <c:v>3431</c:v>
                </c:pt>
                <c:pt idx="828">
                  <c:v>3431</c:v>
                </c:pt>
                <c:pt idx="829">
                  <c:v>3431</c:v>
                </c:pt>
                <c:pt idx="830">
                  <c:v>3564.2846153846199</c:v>
                </c:pt>
                <c:pt idx="831">
                  <c:v>3564.2846153846199</c:v>
                </c:pt>
                <c:pt idx="832">
                  <c:v>3564.2846153846199</c:v>
                </c:pt>
                <c:pt idx="833">
                  <c:v>3564.2846153846199</c:v>
                </c:pt>
                <c:pt idx="834">
                  <c:v>3564.2846153846199</c:v>
                </c:pt>
                <c:pt idx="835">
                  <c:v>3564.2846153846199</c:v>
                </c:pt>
                <c:pt idx="836">
                  <c:v>3564.2846153846199</c:v>
                </c:pt>
                <c:pt idx="837">
                  <c:v>3564.2846153846199</c:v>
                </c:pt>
                <c:pt idx="838">
                  <c:v>3564.2846153846199</c:v>
                </c:pt>
                <c:pt idx="839">
                  <c:v>3564.2846153846199</c:v>
                </c:pt>
                <c:pt idx="840">
                  <c:v>3717.9384615384602</c:v>
                </c:pt>
                <c:pt idx="841">
                  <c:v>3717.9384615384602</c:v>
                </c:pt>
                <c:pt idx="842">
                  <c:v>3717.9384615384602</c:v>
                </c:pt>
                <c:pt idx="843">
                  <c:v>3717.9384615384602</c:v>
                </c:pt>
                <c:pt idx="844">
                  <c:v>3717.9384615384602</c:v>
                </c:pt>
                <c:pt idx="845">
                  <c:v>3717.9384615384602</c:v>
                </c:pt>
                <c:pt idx="846">
                  <c:v>3717.9384615384602</c:v>
                </c:pt>
                <c:pt idx="847">
                  <c:v>3717.9384615384602</c:v>
                </c:pt>
                <c:pt idx="848">
                  <c:v>3717.9384615384602</c:v>
                </c:pt>
                <c:pt idx="849">
                  <c:v>3717.9384615384602</c:v>
                </c:pt>
                <c:pt idx="850">
                  <c:v>3988.2461538461598</c:v>
                </c:pt>
                <c:pt idx="851">
                  <c:v>3988.2461538461598</c:v>
                </c:pt>
                <c:pt idx="852">
                  <c:v>3988.2461538461598</c:v>
                </c:pt>
                <c:pt idx="853">
                  <c:v>3988.2461538461598</c:v>
                </c:pt>
                <c:pt idx="854">
                  <c:v>3988.2461538461598</c:v>
                </c:pt>
                <c:pt idx="855">
                  <c:v>3988.2461538461598</c:v>
                </c:pt>
                <c:pt idx="856">
                  <c:v>3988.2461538461598</c:v>
                </c:pt>
                <c:pt idx="857">
                  <c:v>3988.2461538461598</c:v>
                </c:pt>
                <c:pt idx="858">
                  <c:v>3988.2461538461598</c:v>
                </c:pt>
                <c:pt idx="859">
                  <c:v>3988.2461538461598</c:v>
                </c:pt>
                <c:pt idx="860">
                  <c:v>4137.3846153846198</c:v>
                </c:pt>
                <c:pt idx="861">
                  <c:v>4137.3846153846198</c:v>
                </c:pt>
                <c:pt idx="862">
                  <c:v>4137.3846153846198</c:v>
                </c:pt>
                <c:pt idx="863">
                  <c:v>4137.3846153846198</c:v>
                </c:pt>
                <c:pt idx="864">
                  <c:v>4137.3846153846198</c:v>
                </c:pt>
                <c:pt idx="865">
                  <c:v>4137.3846153846198</c:v>
                </c:pt>
                <c:pt idx="866">
                  <c:v>4137.3846153846198</c:v>
                </c:pt>
                <c:pt idx="867">
                  <c:v>4137.3846153846198</c:v>
                </c:pt>
                <c:pt idx="868">
                  <c:v>4137.3846153846198</c:v>
                </c:pt>
                <c:pt idx="869">
                  <c:v>4137.3846153846198</c:v>
                </c:pt>
                <c:pt idx="870">
                  <c:v>4445.1769230769196</c:v>
                </c:pt>
                <c:pt idx="871">
                  <c:v>4445.1769230769196</c:v>
                </c:pt>
                <c:pt idx="872">
                  <c:v>4445.1769230769196</c:v>
                </c:pt>
                <c:pt idx="873">
                  <c:v>4445.1769230769196</c:v>
                </c:pt>
                <c:pt idx="874">
                  <c:v>4445.1769230769196</c:v>
                </c:pt>
                <c:pt idx="875">
                  <c:v>4445.1769230769196</c:v>
                </c:pt>
                <c:pt idx="876">
                  <c:v>4445.1769230769196</c:v>
                </c:pt>
                <c:pt idx="877">
                  <c:v>4445.1769230769196</c:v>
                </c:pt>
                <c:pt idx="878">
                  <c:v>4445.1769230769196</c:v>
                </c:pt>
                <c:pt idx="879">
                  <c:v>4445.1769230769196</c:v>
                </c:pt>
                <c:pt idx="880">
                  <c:v>4542.5384615384601</c:v>
                </c:pt>
                <c:pt idx="881">
                  <c:v>4542.5384615384601</c:v>
                </c:pt>
                <c:pt idx="882">
                  <c:v>4542.5384615384601</c:v>
                </c:pt>
                <c:pt idx="883">
                  <c:v>4542.5384615384601</c:v>
                </c:pt>
                <c:pt idx="884">
                  <c:v>4542.5384615384601</c:v>
                </c:pt>
                <c:pt idx="885">
                  <c:v>4542.5384615384601</c:v>
                </c:pt>
                <c:pt idx="886">
                  <c:v>4542.5384615384601</c:v>
                </c:pt>
                <c:pt idx="887">
                  <c:v>4542.5384615384601</c:v>
                </c:pt>
                <c:pt idx="888">
                  <c:v>4542.5384615384601</c:v>
                </c:pt>
                <c:pt idx="889">
                  <c:v>4542.5384615384601</c:v>
                </c:pt>
                <c:pt idx="890">
                  <c:v>4696.7615384615401</c:v>
                </c:pt>
                <c:pt idx="891">
                  <c:v>4696.7615384615401</c:v>
                </c:pt>
                <c:pt idx="892">
                  <c:v>4696.7615384615401</c:v>
                </c:pt>
                <c:pt idx="893">
                  <c:v>4696.7615384615401</c:v>
                </c:pt>
                <c:pt idx="894">
                  <c:v>4696.7615384615401</c:v>
                </c:pt>
                <c:pt idx="895">
                  <c:v>4696.7615384615401</c:v>
                </c:pt>
                <c:pt idx="896">
                  <c:v>4696.7615384615401</c:v>
                </c:pt>
                <c:pt idx="897">
                  <c:v>4696.7615384615401</c:v>
                </c:pt>
                <c:pt idx="898">
                  <c:v>4696.7615384615401</c:v>
                </c:pt>
                <c:pt idx="899">
                  <c:v>4696.7615384615401</c:v>
                </c:pt>
                <c:pt idx="900">
                  <c:v>4784.72307692308</c:v>
                </c:pt>
                <c:pt idx="901">
                  <c:v>4784.72307692308</c:v>
                </c:pt>
                <c:pt idx="902">
                  <c:v>4784.72307692308</c:v>
                </c:pt>
                <c:pt idx="903">
                  <c:v>4784.72307692308</c:v>
                </c:pt>
                <c:pt idx="904">
                  <c:v>4784.72307692308</c:v>
                </c:pt>
                <c:pt idx="905">
                  <c:v>4784.72307692308</c:v>
                </c:pt>
                <c:pt idx="906">
                  <c:v>4784.72307692308</c:v>
                </c:pt>
                <c:pt idx="907">
                  <c:v>4784.72307692308</c:v>
                </c:pt>
                <c:pt idx="908">
                  <c:v>4784.72307692308</c:v>
                </c:pt>
                <c:pt idx="909">
                  <c:v>4784.72307692308</c:v>
                </c:pt>
                <c:pt idx="910">
                  <c:v>4861.4615384615399</c:v>
                </c:pt>
                <c:pt idx="911">
                  <c:v>4861.4615384615399</c:v>
                </c:pt>
                <c:pt idx="912">
                  <c:v>4861.4615384615399</c:v>
                </c:pt>
                <c:pt idx="913">
                  <c:v>4861.4615384615399</c:v>
                </c:pt>
                <c:pt idx="914">
                  <c:v>4861.4615384615399</c:v>
                </c:pt>
                <c:pt idx="915">
                  <c:v>4861.4615384615399</c:v>
                </c:pt>
                <c:pt idx="916">
                  <c:v>4861.4615384615399</c:v>
                </c:pt>
                <c:pt idx="917">
                  <c:v>4861.4615384615399</c:v>
                </c:pt>
                <c:pt idx="918">
                  <c:v>4861.4615384615399</c:v>
                </c:pt>
                <c:pt idx="919">
                  <c:v>4861.4615384615399</c:v>
                </c:pt>
                <c:pt idx="920">
                  <c:v>4906.8</c:v>
                </c:pt>
                <c:pt idx="921">
                  <c:v>4906.8</c:v>
                </c:pt>
                <c:pt idx="922">
                  <c:v>4906.8</c:v>
                </c:pt>
                <c:pt idx="923">
                  <c:v>4906.8</c:v>
                </c:pt>
                <c:pt idx="924">
                  <c:v>4906.8</c:v>
                </c:pt>
                <c:pt idx="925">
                  <c:v>4906.8</c:v>
                </c:pt>
                <c:pt idx="926">
                  <c:v>4906.8</c:v>
                </c:pt>
                <c:pt idx="927">
                  <c:v>4906.8</c:v>
                </c:pt>
                <c:pt idx="928">
                  <c:v>4906.8</c:v>
                </c:pt>
                <c:pt idx="929">
                  <c:v>4906.8</c:v>
                </c:pt>
                <c:pt idx="930">
                  <c:v>4966.2307692307704</c:v>
                </c:pt>
                <c:pt idx="931">
                  <c:v>4966.2307692307704</c:v>
                </c:pt>
                <c:pt idx="932">
                  <c:v>4966.2307692307704</c:v>
                </c:pt>
                <c:pt idx="933">
                  <c:v>4966.2307692307704</c:v>
                </c:pt>
                <c:pt idx="934">
                  <c:v>4966.2307692307704</c:v>
                </c:pt>
                <c:pt idx="935">
                  <c:v>4966.2307692307704</c:v>
                </c:pt>
                <c:pt idx="936">
                  <c:v>4966.2307692307704</c:v>
                </c:pt>
                <c:pt idx="937">
                  <c:v>4966.2307692307704</c:v>
                </c:pt>
                <c:pt idx="938">
                  <c:v>4966.2307692307704</c:v>
                </c:pt>
                <c:pt idx="939">
                  <c:v>4966.2307692307704</c:v>
                </c:pt>
                <c:pt idx="940">
                  <c:v>4987.2076923076902</c:v>
                </c:pt>
                <c:pt idx="941">
                  <c:v>4987.2076923076902</c:v>
                </c:pt>
                <c:pt idx="942">
                  <c:v>4987.2076923076902</c:v>
                </c:pt>
                <c:pt idx="943">
                  <c:v>4987.2076923076902</c:v>
                </c:pt>
                <c:pt idx="944">
                  <c:v>4987.2076923076902</c:v>
                </c:pt>
                <c:pt idx="945">
                  <c:v>4987.2076923076902</c:v>
                </c:pt>
                <c:pt idx="946">
                  <c:v>4987.2076923076902</c:v>
                </c:pt>
                <c:pt idx="947">
                  <c:v>4987.2076923076902</c:v>
                </c:pt>
                <c:pt idx="948">
                  <c:v>4987.2076923076902</c:v>
                </c:pt>
                <c:pt idx="949">
                  <c:v>4987.2076923076902</c:v>
                </c:pt>
                <c:pt idx="950">
                  <c:v>5021.6230769230797</c:v>
                </c:pt>
                <c:pt idx="951">
                  <c:v>5021.6230769230797</c:v>
                </c:pt>
                <c:pt idx="952">
                  <c:v>5021.6230769230797</c:v>
                </c:pt>
                <c:pt idx="953">
                  <c:v>5021.6230769230797</c:v>
                </c:pt>
                <c:pt idx="954">
                  <c:v>5021.6230769230797</c:v>
                </c:pt>
                <c:pt idx="955">
                  <c:v>5021.6230769230797</c:v>
                </c:pt>
                <c:pt idx="956">
                  <c:v>5021.6230769230797</c:v>
                </c:pt>
                <c:pt idx="957">
                  <c:v>5021.6230769230797</c:v>
                </c:pt>
                <c:pt idx="958">
                  <c:v>5021.6230769230797</c:v>
                </c:pt>
                <c:pt idx="959">
                  <c:v>5021.6230769230797</c:v>
                </c:pt>
                <c:pt idx="960">
                  <c:v>5028.3999999999996</c:v>
                </c:pt>
                <c:pt idx="961">
                  <c:v>5028.3999999999996</c:v>
                </c:pt>
                <c:pt idx="962">
                  <c:v>5028.3999999999996</c:v>
                </c:pt>
                <c:pt idx="963">
                  <c:v>5028.3999999999996</c:v>
                </c:pt>
                <c:pt idx="964">
                  <c:v>5028.3999999999996</c:v>
                </c:pt>
                <c:pt idx="965">
                  <c:v>5028.3999999999996</c:v>
                </c:pt>
                <c:pt idx="966">
                  <c:v>5028.3999999999996</c:v>
                </c:pt>
                <c:pt idx="967">
                  <c:v>5028.3999999999996</c:v>
                </c:pt>
                <c:pt idx="968">
                  <c:v>5028.3999999999996</c:v>
                </c:pt>
                <c:pt idx="969">
                  <c:v>5028.3999999999996</c:v>
                </c:pt>
                <c:pt idx="970">
                  <c:v>5050.6076923076898</c:v>
                </c:pt>
                <c:pt idx="971">
                  <c:v>5050.6076923076898</c:v>
                </c:pt>
                <c:pt idx="972">
                  <c:v>5050.6076923076898</c:v>
                </c:pt>
                <c:pt idx="973">
                  <c:v>5050.6076923076898</c:v>
                </c:pt>
                <c:pt idx="974">
                  <c:v>5050.6076923076898</c:v>
                </c:pt>
                <c:pt idx="975">
                  <c:v>5050.6076923076898</c:v>
                </c:pt>
                <c:pt idx="976">
                  <c:v>5050.6076923076898</c:v>
                </c:pt>
                <c:pt idx="977">
                  <c:v>5050.6076923076898</c:v>
                </c:pt>
                <c:pt idx="978">
                  <c:v>5050.6076923076898</c:v>
                </c:pt>
                <c:pt idx="979">
                  <c:v>5050.6076923076898</c:v>
                </c:pt>
                <c:pt idx="980">
                  <c:v>5056.4615384615399</c:v>
                </c:pt>
                <c:pt idx="981">
                  <c:v>5056.4615384615399</c:v>
                </c:pt>
                <c:pt idx="982">
                  <c:v>5056.4615384615399</c:v>
                </c:pt>
                <c:pt idx="983">
                  <c:v>5056.4615384615399</c:v>
                </c:pt>
                <c:pt idx="984">
                  <c:v>5056.4615384615399</c:v>
                </c:pt>
                <c:pt idx="985">
                  <c:v>5056.4615384615399</c:v>
                </c:pt>
                <c:pt idx="986">
                  <c:v>5056.4615384615399</c:v>
                </c:pt>
                <c:pt idx="987">
                  <c:v>5056.4615384615399</c:v>
                </c:pt>
                <c:pt idx="988">
                  <c:v>5056.4615384615399</c:v>
                </c:pt>
                <c:pt idx="989">
                  <c:v>5056.4615384615399</c:v>
                </c:pt>
                <c:pt idx="990">
                  <c:v>5037.5307692307697</c:v>
                </c:pt>
                <c:pt idx="991">
                  <c:v>5037.5307692307697</c:v>
                </c:pt>
                <c:pt idx="992">
                  <c:v>5037.5307692307697</c:v>
                </c:pt>
                <c:pt idx="993">
                  <c:v>5037.5307692307697</c:v>
                </c:pt>
                <c:pt idx="994">
                  <c:v>5037.5307692307697</c:v>
                </c:pt>
                <c:pt idx="995">
                  <c:v>5037.5307692307697</c:v>
                </c:pt>
                <c:pt idx="996">
                  <c:v>5037.5307692307697</c:v>
                </c:pt>
                <c:pt idx="997">
                  <c:v>5037.5307692307697</c:v>
                </c:pt>
                <c:pt idx="998">
                  <c:v>5037.5307692307697</c:v>
                </c:pt>
                <c:pt idx="999">
                  <c:v>5037.5307692307697</c:v>
                </c:pt>
                <c:pt idx="1000">
                  <c:v>4989.0538461538499</c:v>
                </c:pt>
                <c:pt idx="1001">
                  <c:v>4989.0538461538499</c:v>
                </c:pt>
                <c:pt idx="1002">
                  <c:v>4989.0538461538499</c:v>
                </c:pt>
                <c:pt idx="1003">
                  <c:v>4989.0538461538499</c:v>
                </c:pt>
                <c:pt idx="1004">
                  <c:v>4989.0538461538499</c:v>
                </c:pt>
                <c:pt idx="1005">
                  <c:v>4989.0538461538499</c:v>
                </c:pt>
                <c:pt idx="1006">
                  <c:v>4989.0538461538499</c:v>
                </c:pt>
                <c:pt idx="1007">
                  <c:v>4989.0538461538499</c:v>
                </c:pt>
                <c:pt idx="1008">
                  <c:v>4989.0538461538499</c:v>
                </c:pt>
                <c:pt idx="1009">
                  <c:v>4989.0538461538499</c:v>
                </c:pt>
                <c:pt idx="1010">
                  <c:v>4957.2615384615401</c:v>
                </c:pt>
                <c:pt idx="1011">
                  <c:v>4957.2615384615401</c:v>
                </c:pt>
                <c:pt idx="1012">
                  <c:v>4957.2615384615401</c:v>
                </c:pt>
                <c:pt idx="1013">
                  <c:v>4957.2615384615401</c:v>
                </c:pt>
                <c:pt idx="1014">
                  <c:v>4957.2615384615401</c:v>
                </c:pt>
                <c:pt idx="1015">
                  <c:v>4957.2615384615401</c:v>
                </c:pt>
                <c:pt idx="1016">
                  <c:v>4957.2615384615401</c:v>
                </c:pt>
                <c:pt idx="1017">
                  <c:v>4957.2615384615401</c:v>
                </c:pt>
                <c:pt idx="1018">
                  <c:v>4957.2615384615401</c:v>
                </c:pt>
                <c:pt idx="1019">
                  <c:v>4957.2615384615401</c:v>
                </c:pt>
                <c:pt idx="1020">
                  <c:v>4927.09230769231</c:v>
                </c:pt>
                <c:pt idx="1021">
                  <c:v>4927.09230769231</c:v>
                </c:pt>
                <c:pt idx="1022">
                  <c:v>4927.09230769231</c:v>
                </c:pt>
                <c:pt idx="1023">
                  <c:v>4927.09230769231</c:v>
                </c:pt>
                <c:pt idx="1024">
                  <c:v>4927.09230769231</c:v>
                </c:pt>
                <c:pt idx="1025">
                  <c:v>4927.09230769231</c:v>
                </c:pt>
                <c:pt idx="1026">
                  <c:v>4927.09230769231</c:v>
                </c:pt>
                <c:pt idx="1027">
                  <c:v>4927.09230769231</c:v>
                </c:pt>
                <c:pt idx="1028">
                  <c:v>4927.09230769231</c:v>
                </c:pt>
                <c:pt idx="1029">
                  <c:v>4927.09230769231</c:v>
                </c:pt>
                <c:pt idx="1030">
                  <c:v>4889.0615384615403</c:v>
                </c:pt>
                <c:pt idx="1031">
                  <c:v>4889.0615384615403</c:v>
                </c:pt>
                <c:pt idx="1032">
                  <c:v>4889.0615384615403</c:v>
                </c:pt>
                <c:pt idx="1033">
                  <c:v>4889.0615384615403</c:v>
                </c:pt>
                <c:pt idx="1034">
                  <c:v>4889.0615384615403</c:v>
                </c:pt>
                <c:pt idx="1035">
                  <c:v>4889.0615384615403</c:v>
                </c:pt>
                <c:pt idx="1036">
                  <c:v>4889.0615384615403</c:v>
                </c:pt>
                <c:pt idx="1037">
                  <c:v>4889.0615384615403</c:v>
                </c:pt>
                <c:pt idx="1038">
                  <c:v>4889.0615384615403</c:v>
                </c:pt>
                <c:pt idx="1039">
                  <c:v>4889.0615384615403</c:v>
                </c:pt>
                <c:pt idx="1040">
                  <c:v>4840.9615384615399</c:v>
                </c:pt>
                <c:pt idx="1041">
                  <c:v>4840.9615384615399</c:v>
                </c:pt>
                <c:pt idx="1042">
                  <c:v>4840.9615384615399</c:v>
                </c:pt>
                <c:pt idx="1043">
                  <c:v>4840.9615384615399</c:v>
                </c:pt>
                <c:pt idx="1044">
                  <c:v>4840.9615384615399</c:v>
                </c:pt>
                <c:pt idx="1045">
                  <c:v>4840.9615384615399</c:v>
                </c:pt>
                <c:pt idx="1046">
                  <c:v>4840.9615384615399</c:v>
                </c:pt>
                <c:pt idx="1047">
                  <c:v>4840.9615384615399</c:v>
                </c:pt>
                <c:pt idx="1048">
                  <c:v>4840.9615384615399</c:v>
                </c:pt>
                <c:pt idx="1049">
                  <c:v>4840.9615384615399</c:v>
                </c:pt>
                <c:pt idx="1050">
                  <c:v>4800.5846153846196</c:v>
                </c:pt>
                <c:pt idx="1051">
                  <c:v>4800.5846153846196</c:v>
                </c:pt>
                <c:pt idx="1052">
                  <c:v>4800.5846153846196</c:v>
                </c:pt>
                <c:pt idx="1053">
                  <c:v>4800.5846153846196</c:v>
                </c:pt>
                <c:pt idx="1054">
                  <c:v>4800.5846153846196</c:v>
                </c:pt>
                <c:pt idx="1055">
                  <c:v>4800.5846153846196</c:v>
                </c:pt>
                <c:pt idx="1056">
                  <c:v>4800.5846153846196</c:v>
                </c:pt>
                <c:pt idx="1057">
                  <c:v>4800.5846153846196</c:v>
                </c:pt>
                <c:pt idx="1058">
                  <c:v>4800.5846153846196</c:v>
                </c:pt>
                <c:pt idx="1059">
                  <c:v>4800.5846153846196</c:v>
                </c:pt>
                <c:pt idx="1060">
                  <c:v>4740.0846153846196</c:v>
                </c:pt>
                <c:pt idx="1061">
                  <c:v>4740.0846153846196</c:v>
                </c:pt>
                <c:pt idx="1062">
                  <c:v>4740.0846153846196</c:v>
                </c:pt>
                <c:pt idx="1063">
                  <c:v>4740.0846153846196</c:v>
                </c:pt>
                <c:pt idx="1064">
                  <c:v>4740.0846153846196</c:v>
                </c:pt>
                <c:pt idx="1065">
                  <c:v>4740.0846153846196</c:v>
                </c:pt>
                <c:pt idx="1066">
                  <c:v>4740.0846153846196</c:v>
                </c:pt>
                <c:pt idx="1067">
                  <c:v>4740.0846153846196</c:v>
                </c:pt>
                <c:pt idx="1068">
                  <c:v>4740.0846153846196</c:v>
                </c:pt>
                <c:pt idx="1069">
                  <c:v>4740.0846153846196</c:v>
                </c:pt>
                <c:pt idx="1070">
                  <c:v>4674.9153846153904</c:v>
                </c:pt>
                <c:pt idx="1071">
                  <c:v>4674.9153846153904</c:v>
                </c:pt>
                <c:pt idx="1072">
                  <c:v>4674.9153846153904</c:v>
                </c:pt>
                <c:pt idx="1073">
                  <c:v>4674.9153846153904</c:v>
                </c:pt>
                <c:pt idx="1074">
                  <c:v>4674.9153846153904</c:v>
                </c:pt>
                <c:pt idx="1075">
                  <c:v>4674.9153846153904</c:v>
                </c:pt>
                <c:pt idx="1076">
                  <c:v>4674.9153846153904</c:v>
                </c:pt>
                <c:pt idx="1077">
                  <c:v>4674.9153846153904</c:v>
                </c:pt>
                <c:pt idx="1078">
                  <c:v>4674.9153846153904</c:v>
                </c:pt>
                <c:pt idx="1079">
                  <c:v>4674.9153846153904</c:v>
                </c:pt>
                <c:pt idx="1080">
                  <c:v>4613.68461538462</c:v>
                </c:pt>
                <c:pt idx="1081">
                  <c:v>4613.68461538462</c:v>
                </c:pt>
                <c:pt idx="1082">
                  <c:v>4613.68461538462</c:v>
                </c:pt>
                <c:pt idx="1083">
                  <c:v>4613.68461538462</c:v>
                </c:pt>
                <c:pt idx="1084">
                  <c:v>4613.68461538462</c:v>
                </c:pt>
                <c:pt idx="1085">
                  <c:v>4613.68461538462</c:v>
                </c:pt>
                <c:pt idx="1086">
                  <c:v>4613.68461538462</c:v>
                </c:pt>
                <c:pt idx="1087">
                  <c:v>4613.68461538462</c:v>
                </c:pt>
                <c:pt idx="1088">
                  <c:v>4613.68461538462</c:v>
                </c:pt>
                <c:pt idx="1089">
                  <c:v>4613.68461538462</c:v>
                </c:pt>
                <c:pt idx="1090">
                  <c:v>4536.0846153846196</c:v>
                </c:pt>
                <c:pt idx="1091">
                  <c:v>4536.0846153846196</c:v>
                </c:pt>
                <c:pt idx="1092">
                  <c:v>4536.0846153846196</c:v>
                </c:pt>
                <c:pt idx="1093">
                  <c:v>4536.0846153846196</c:v>
                </c:pt>
                <c:pt idx="1094">
                  <c:v>4536.0846153846196</c:v>
                </c:pt>
                <c:pt idx="1095">
                  <c:v>4536.0846153846196</c:v>
                </c:pt>
                <c:pt idx="1096">
                  <c:v>4536.0846153846196</c:v>
                </c:pt>
                <c:pt idx="1097">
                  <c:v>4536.0846153846196</c:v>
                </c:pt>
                <c:pt idx="1098">
                  <c:v>4536.0846153846196</c:v>
                </c:pt>
                <c:pt idx="1099">
                  <c:v>4536.0846153846196</c:v>
                </c:pt>
                <c:pt idx="1100">
                  <c:v>4452.9230769230799</c:v>
                </c:pt>
                <c:pt idx="1101">
                  <c:v>4452.9230769230799</c:v>
                </c:pt>
                <c:pt idx="1102">
                  <c:v>4452.9230769230799</c:v>
                </c:pt>
                <c:pt idx="1103">
                  <c:v>4452.9230769230799</c:v>
                </c:pt>
                <c:pt idx="1104">
                  <c:v>4452.9230769230799</c:v>
                </c:pt>
                <c:pt idx="1105">
                  <c:v>4452.9230769230799</c:v>
                </c:pt>
                <c:pt idx="1106">
                  <c:v>4452.9230769230799</c:v>
                </c:pt>
                <c:pt idx="1107">
                  <c:v>4452.9230769230799</c:v>
                </c:pt>
                <c:pt idx="1108">
                  <c:v>4452.9230769230799</c:v>
                </c:pt>
                <c:pt idx="1109">
                  <c:v>4452.9230769230799</c:v>
                </c:pt>
                <c:pt idx="1110">
                  <c:v>4300.9307692307702</c:v>
                </c:pt>
                <c:pt idx="1111">
                  <c:v>4300.9307692307702</c:v>
                </c:pt>
                <c:pt idx="1112">
                  <c:v>4300.9307692307702</c:v>
                </c:pt>
                <c:pt idx="1113">
                  <c:v>4300.9307692307702</c:v>
                </c:pt>
                <c:pt idx="1114">
                  <c:v>4300.9307692307702</c:v>
                </c:pt>
                <c:pt idx="1115">
                  <c:v>4300.9307692307702</c:v>
                </c:pt>
                <c:pt idx="1116">
                  <c:v>4300.9307692307702</c:v>
                </c:pt>
                <c:pt idx="1117">
                  <c:v>4300.9307692307702</c:v>
                </c:pt>
                <c:pt idx="1118">
                  <c:v>4300.9307692307702</c:v>
                </c:pt>
                <c:pt idx="1119">
                  <c:v>4300.9307692307702</c:v>
                </c:pt>
                <c:pt idx="1120">
                  <c:v>4227.2538461538497</c:v>
                </c:pt>
                <c:pt idx="1121">
                  <c:v>4227.2538461538497</c:v>
                </c:pt>
                <c:pt idx="1122">
                  <c:v>4227.2538461538497</c:v>
                </c:pt>
                <c:pt idx="1123">
                  <c:v>4227.2538461538497</c:v>
                </c:pt>
                <c:pt idx="1124">
                  <c:v>4227.2538461538497</c:v>
                </c:pt>
                <c:pt idx="1125">
                  <c:v>4227.2538461538497</c:v>
                </c:pt>
                <c:pt idx="1126">
                  <c:v>4227.2538461538497</c:v>
                </c:pt>
                <c:pt idx="1127">
                  <c:v>4227.2538461538497</c:v>
                </c:pt>
                <c:pt idx="1128">
                  <c:v>4227.2538461538497</c:v>
                </c:pt>
                <c:pt idx="1129">
                  <c:v>4227.2538461538497</c:v>
                </c:pt>
                <c:pt idx="1130">
                  <c:v>4023.7846153846099</c:v>
                </c:pt>
                <c:pt idx="1131">
                  <c:v>4023.7846153846099</c:v>
                </c:pt>
                <c:pt idx="1132">
                  <c:v>4023.7846153846099</c:v>
                </c:pt>
                <c:pt idx="1133">
                  <c:v>4023.7846153846099</c:v>
                </c:pt>
                <c:pt idx="1134">
                  <c:v>4023.7846153846099</c:v>
                </c:pt>
                <c:pt idx="1135">
                  <c:v>4023.7846153846099</c:v>
                </c:pt>
                <c:pt idx="1136">
                  <c:v>4023.7846153846099</c:v>
                </c:pt>
                <c:pt idx="1137">
                  <c:v>4023.7846153846099</c:v>
                </c:pt>
                <c:pt idx="1138">
                  <c:v>4023.7846153846099</c:v>
                </c:pt>
                <c:pt idx="1139">
                  <c:v>4023.7846153846099</c:v>
                </c:pt>
                <c:pt idx="1140">
                  <c:v>3951.1230769230801</c:v>
                </c:pt>
                <c:pt idx="1141">
                  <c:v>3951.1230769230801</c:v>
                </c:pt>
                <c:pt idx="1142">
                  <c:v>3951.1230769230801</c:v>
                </c:pt>
                <c:pt idx="1143">
                  <c:v>3951.1230769230801</c:v>
                </c:pt>
                <c:pt idx="1144">
                  <c:v>3951.1230769230801</c:v>
                </c:pt>
                <c:pt idx="1145">
                  <c:v>3951.1230769230801</c:v>
                </c:pt>
                <c:pt idx="1146">
                  <c:v>3951.1230769230801</c:v>
                </c:pt>
                <c:pt idx="1147">
                  <c:v>3951.1230769230801</c:v>
                </c:pt>
                <c:pt idx="1148">
                  <c:v>3951.1230769230801</c:v>
                </c:pt>
                <c:pt idx="1149">
                  <c:v>3951.1230769230801</c:v>
                </c:pt>
                <c:pt idx="1150">
                  <c:v>3859.7615384615401</c:v>
                </c:pt>
                <c:pt idx="1151">
                  <c:v>3859.7615384615401</c:v>
                </c:pt>
                <c:pt idx="1152">
                  <c:v>3859.7615384615401</c:v>
                </c:pt>
                <c:pt idx="1153">
                  <c:v>3859.7615384615401</c:v>
                </c:pt>
                <c:pt idx="1154">
                  <c:v>3859.7615384615401</c:v>
                </c:pt>
                <c:pt idx="1155">
                  <c:v>3859.7615384615401</c:v>
                </c:pt>
                <c:pt idx="1156">
                  <c:v>3859.7615384615401</c:v>
                </c:pt>
                <c:pt idx="1157">
                  <c:v>3859.7615384615401</c:v>
                </c:pt>
                <c:pt idx="1158">
                  <c:v>3859.7615384615401</c:v>
                </c:pt>
                <c:pt idx="1159">
                  <c:v>3859.7615384615401</c:v>
                </c:pt>
                <c:pt idx="1160">
                  <c:v>3775.32307692308</c:v>
                </c:pt>
                <c:pt idx="1161">
                  <c:v>3775.32307692308</c:v>
                </c:pt>
                <c:pt idx="1162">
                  <c:v>3775.32307692308</c:v>
                </c:pt>
                <c:pt idx="1163">
                  <c:v>3775.32307692308</c:v>
                </c:pt>
                <c:pt idx="1164">
                  <c:v>3775.32307692308</c:v>
                </c:pt>
                <c:pt idx="1165">
                  <c:v>3775.32307692308</c:v>
                </c:pt>
                <c:pt idx="1166">
                  <c:v>3775.32307692308</c:v>
                </c:pt>
                <c:pt idx="1167">
                  <c:v>3775.32307692308</c:v>
                </c:pt>
                <c:pt idx="1168">
                  <c:v>3775.32307692308</c:v>
                </c:pt>
                <c:pt idx="1169">
                  <c:v>3775.32307692308</c:v>
                </c:pt>
                <c:pt idx="1170">
                  <c:v>3684.77692307692</c:v>
                </c:pt>
                <c:pt idx="1171">
                  <c:v>3684.77692307692</c:v>
                </c:pt>
                <c:pt idx="1172">
                  <c:v>3684.77692307692</c:v>
                </c:pt>
                <c:pt idx="1173">
                  <c:v>3684.77692307692</c:v>
                </c:pt>
                <c:pt idx="1174">
                  <c:v>3684.77692307692</c:v>
                </c:pt>
                <c:pt idx="1175">
                  <c:v>3684.77692307692</c:v>
                </c:pt>
                <c:pt idx="1176">
                  <c:v>3684.77692307692</c:v>
                </c:pt>
                <c:pt idx="1177">
                  <c:v>3684.77692307692</c:v>
                </c:pt>
                <c:pt idx="1178">
                  <c:v>3684.77692307692</c:v>
                </c:pt>
                <c:pt idx="1179">
                  <c:v>3684.77692307692</c:v>
                </c:pt>
                <c:pt idx="1180">
                  <c:v>3618.7538461538502</c:v>
                </c:pt>
                <c:pt idx="1181">
                  <c:v>3618.7538461538502</c:v>
                </c:pt>
                <c:pt idx="1182">
                  <c:v>3618.7538461538502</c:v>
                </c:pt>
                <c:pt idx="1183">
                  <c:v>3618.7538461538502</c:v>
                </c:pt>
                <c:pt idx="1184">
                  <c:v>3618.7538461538502</c:v>
                </c:pt>
                <c:pt idx="1185">
                  <c:v>3618.7538461538502</c:v>
                </c:pt>
                <c:pt idx="1186">
                  <c:v>3618.7538461538502</c:v>
                </c:pt>
                <c:pt idx="1187">
                  <c:v>3618.7538461538502</c:v>
                </c:pt>
                <c:pt idx="1188">
                  <c:v>3618.7538461538502</c:v>
                </c:pt>
                <c:pt idx="1189">
                  <c:v>3618.7538461538502</c:v>
                </c:pt>
                <c:pt idx="1190">
                  <c:v>3526.1923076923099</c:v>
                </c:pt>
                <c:pt idx="1191">
                  <c:v>3526.1923076923099</c:v>
                </c:pt>
                <c:pt idx="1192">
                  <c:v>3526.1923076923099</c:v>
                </c:pt>
                <c:pt idx="1193">
                  <c:v>3526.1923076923099</c:v>
                </c:pt>
                <c:pt idx="1194">
                  <c:v>3526.1923076923099</c:v>
                </c:pt>
                <c:pt idx="1195">
                  <c:v>3526.1923076923099</c:v>
                </c:pt>
                <c:pt idx="1196">
                  <c:v>3526.1923076923099</c:v>
                </c:pt>
                <c:pt idx="1197">
                  <c:v>3526.1923076923099</c:v>
                </c:pt>
                <c:pt idx="1198">
                  <c:v>3526.1923076923099</c:v>
                </c:pt>
                <c:pt idx="1199">
                  <c:v>3526.1923076923099</c:v>
                </c:pt>
                <c:pt idx="1200">
                  <c:v>3447.8769230769199</c:v>
                </c:pt>
                <c:pt idx="1201">
                  <c:v>3447.8769230769199</c:v>
                </c:pt>
                <c:pt idx="1202">
                  <c:v>3447.8769230769199</c:v>
                </c:pt>
                <c:pt idx="1203">
                  <c:v>3447.8769230769199</c:v>
                </c:pt>
                <c:pt idx="1204">
                  <c:v>3447.8769230769199</c:v>
                </c:pt>
                <c:pt idx="1205">
                  <c:v>3447.8769230769199</c:v>
                </c:pt>
                <c:pt idx="1206">
                  <c:v>3447.8769230769199</c:v>
                </c:pt>
                <c:pt idx="1207">
                  <c:v>3447.8769230769199</c:v>
                </c:pt>
                <c:pt idx="1208">
                  <c:v>3447.8769230769199</c:v>
                </c:pt>
                <c:pt idx="1209">
                  <c:v>3447.8769230769199</c:v>
                </c:pt>
                <c:pt idx="1210">
                  <c:v>3365.4384615384602</c:v>
                </c:pt>
                <c:pt idx="1211">
                  <c:v>3365.4384615384602</c:v>
                </c:pt>
                <c:pt idx="1212">
                  <c:v>3365.4384615384602</c:v>
                </c:pt>
                <c:pt idx="1213">
                  <c:v>3365.4384615384602</c:v>
                </c:pt>
                <c:pt idx="1214">
                  <c:v>3365.4384615384602</c:v>
                </c:pt>
                <c:pt idx="1215">
                  <c:v>3365.4384615384602</c:v>
                </c:pt>
                <c:pt idx="1216">
                  <c:v>3365.4384615384602</c:v>
                </c:pt>
                <c:pt idx="1217">
                  <c:v>3365.4384615384602</c:v>
                </c:pt>
                <c:pt idx="1218">
                  <c:v>3365.4384615384602</c:v>
                </c:pt>
                <c:pt idx="1219">
                  <c:v>3365.4384615384602</c:v>
                </c:pt>
                <c:pt idx="1220">
                  <c:v>3282.1692307692301</c:v>
                </c:pt>
                <c:pt idx="1221">
                  <c:v>3282.1692307692301</c:v>
                </c:pt>
                <c:pt idx="1222">
                  <c:v>3282.1692307692301</c:v>
                </c:pt>
                <c:pt idx="1223">
                  <c:v>3282.1692307692301</c:v>
                </c:pt>
                <c:pt idx="1224">
                  <c:v>3282.1692307692301</c:v>
                </c:pt>
                <c:pt idx="1225">
                  <c:v>3282.1692307692301</c:v>
                </c:pt>
                <c:pt idx="1226">
                  <c:v>3282.1692307692301</c:v>
                </c:pt>
                <c:pt idx="1227">
                  <c:v>3282.1692307692301</c:v>
                </c:pt>
                <c:pt idx="1228">
                  <c:v>3282.1692307692301</c:v>
                </c:pt>
                <c:pt idx="1229">
                  <c:v>3282.1692307692301</c:v>
                </c:pt>
                <c:pt idx="1230">
                  <c:v>3194.04615384616</c:v>
                </c:pt>
                <c:pt idx="1231">
                  <c:v>3194.04615384616</c:v>
                </c:pt>
                <c:pt idx="1232">
                  <c:v>3194.04615384616</c:v>
                </c:pt>
                <c:pt idx="1233">
                  <c:v>3194.04615384616</c:v>
                </c:pt>
                <c:pt idx="1234">
                  <c:v>3194.04615384616</c:v>
                </c:pt>
                <c:pt idx="1235">
                  <c:v>3194.04615384616</c:v>
                </c:pt>
                <c:pt idx="1236">
                  <c:v>3194.04615384616</c:v>
                </c:pt>
                <c:pt idx="1237">
                  <c:v>3194.04615384616</c:v>
                </c:pt>
                <c:pt idx="1238">
                  <c:v>3194.04615384616</c:v>
                </c:pt>
                <c:pt idx="1239">
                  <c:v>3194.04615384616</c:v>
                </c:pt>
                <c:pt idx="1240">
                  <c:v>3025.6538461538498</c:v>
                </c:pt>
                <c:pt idx="1241">
                  <c:v>3025.6538461538498</c:v>
                </c:pt>
                <c:pt idx="1242">
                  <c:v>3025.6538461538498</c:v>
                </c:pt>
                <c:pt idx="1243">
                  <c:v>3025.6538461538498</c:v>
                </c:pt>
                <c:pt idx="1244">
                  <c:v>3025.6538461538498</c:v>
                </c:pt>
                <c:pt idx="1245">
                  <c:v>3025.6538461538498</c:v>
                </c:pt>
                <c:pt idx="1246">
                  <c:v>3025.6538461538498</c:v>
                </c:pt>
                <c:pt idx="1247">
                  <c:v>3025.6538461538498</c:v>
                </c:pt>
                <c:pt idx="1248">
                  <c:v>3025.6538461538498</c:v>
                </c:pt>
                <c:pt idx="1249">
                  <c:v>3025.6538461538498</c:v>
                </c:pt>
                <c:pt idx="1250">
                  <c:v>2935.8923076923102</c:v>
                </c:pt>
                <c:pt idx="1251">
                  <c:v>2935.8923076923102</c:v>
                </c:pt>
                <c:pt idx="1252">
                  <c:v>2935.8923076923102</c:v>
                </c:pt>
                <c:pt idx="1253">
                  <c:v>2935.8923076923102</c:v>
                </c:pt>
                <c:pt idx="1254">
                  <c:v>2935.8923076923102</c:v>
                </c:pt>
                <c:pt idx="1255">
                  <c:v>2935.8923076923102</c:v>
                </c:pt>
                <c:pt idx="1256">
                  <c:v>2935.8923076923102</c:v>
                </c:pt>
                <c:pt idx="1257">
                  <c:v>2935.8923076923102</c:v>
                </c:pt>
                <c:pt idx="1258">
                  <c:v>2935.8923076923102</c:v>
                </c:pt>
                <c:pt idx="1259">
                  <c:v>2935.8923076923102</c:v>
                </c:pt>
                <c:pt idx="1260">
                  <c:v>2729.0076923076899</c:v>
                </c:pt>
                <c:pt idx="1261">
                  <c:v>2729.0076923076899</c:v>
                </c:pt>
                <c:pt idx="1262">
                  <c:v>2729.0076923076899</c:v>
                </c:pt>
                <c:pt idx="1263">
                  <c:v>2729.0076923076899</c:v>
                </c:pt>
                <c:pt idx="1264">
                  <c:v>2729.0076923076899</c:v>
                </c:pt>
                <c:pt idx="1265">
                  <c:v>2729.0076923076899</c:v>
                </c:pt>
                <c:pt idx="1266">
                  <c:v>2729.0076923076899</c:v>
                </c:pt>
                <c:pt idx="1267">
                  <c:v>2729.0076923076899</c:v>
                </c:pt>
                <c:pt idx="1268">
                  <c:v>2729.0076923076899</c:v>
                </c:pt>
                <c:pt idx="1269">
                  <c:v>2729.0076923076899</c:v>
                </c:pt>
                <c:pt idx="1270">
                  <c:v>2664.2923076923098</c:v>
                </c:pt>
                <c:pt idx="1271">
                  <c:v>2664.2923076923098</c:v>
                </c:pt>
                <c:pt idx="1272">
                  <c:v>2664.2923076923098</c:v>
                </c:pt>
                <c:pt idx="1273">
                  <c:v>2664.2923076923098</c:v>
                </c:pt>
                <c:pt idx="1274">
                  <c:v>2664.2923076923098</c:v>
                </c:pt>
                <c:pt idx="1275">
                  <c:v>2664.2923076923098</c:v>
                </c:pt>
                <c:pt idx="1276">
                  <c:v>2664.2923076923098</c:v>
                </c:pt>
                <c:pt idx="1277">
                  <c:v>2664.2923076923098</c:v>
                </c:pt>
                <c:pt idx="1278">
                  <c:v>2664.2923076923098</c:v>
                </c:pt>
                <c:pt idx="1279">
                  <c:v>2664.2923076923098</c:v>
                </c:pt>
                <c:pt idx="1280">
                  <c:v>2563.5846153846101</c:v>
                </c:pt>
                <c:pt idx="1281">
                  <c:v>2563.5846153846101</c:v>
                </c:pt>
                <c:pt idx="1282">
                  <c:v>2563.5846153846101</c:v>
                </c:pt>
                <c:pt idx="1283">
                  <c:v>2563.5846153846101</c:v>
                </c:pt>
                <c:pt idx="1284">
                  <c:v>2563.5846153846101</c:v>
                </c:pt>
                <c:pt idx="1285">
                  <c:v>2563.5846153846101</c:v>
                </c:pt>
                <c:pt idx="1286">
                  <c:v>2563.5846153846101</c:v>
                </c:pt>
                <c:pt idx="1287">
                  <c:v>2563.5846153846101</c:v>
                </c:pt>
                <c:pt idx="1288">
                  <c:v>2563.5846153846101</c:v>
                </c:pt>
                <c:pt idx="1289">
                  <c:v>2563.5846153846101</c:v>
                </c:pt>
                <c:pt idx="1290">
                  <c:v>2482.63846153846</c:v>
                </c:pt>
                <c:pt idx="1291">
                  <c:v>2482.63846153846</c:v>
                </c:pt>
                <c:pt idx="1292">
                  <c:v>2482.63846153846</c:v>
                </c:pt>
                <c:pt idx="1293">
                  <c:v>2482.63846153846</c:v>
                </c:pt>
                <c:pt idx="1294">
                  <c:v>2482.63846153846</c:v>
                </c:pt>
                <c:pt idx="1295">
                  <c:v>2482.63846153846</c:v>
                </c:pt>
                <c:pt idx="1296">
                  <c:v>2482.63846153846</c:v>
                </c:pt>
                <c:pt idx="1297">
                  <c:v>2482.63846153846</c:v>
                </c:pt>
                <c:pt idx="1298">
                  <c:v>2482.63846153846</c:v>
                </c:pt>
                <c:pt idx="1299">
                  <c:v>2482.63846153846</c:v>
                </c:pt>
                <c:pt idx="1300">
                  <c:v>2407.1230769230801</c:v>
                </c:pt>
                <c:pt idx="1301">
                  <c:v>2407.1230769230801</c:v>
                </c:pt>
                <c:pt idx="1302">
                  <c:v>2407.1230769230801</c:v>
                </c:pt>
                <c:pt idx="1303">
                  <c:v>2407.1230769230801</c:v>
                </c:pt>
                <c:pt idx="1304">
                  <c:v>2407.1230769230801</c:v>
                </c:pt>
                <c:pt idx="1305">
                  <c:v>2407.1230769230801</c:v>
                </c:pt>
                <c:pt idx="1306">
                  <c:v>2407.1230769230801</c:v>
                </c:pt>
                <c:pt idx="1307">
                  <c:v>2407.1230769230801</c:v>
                </c:pt>
                <c:pt idx="1308">
                  <c:v>2407.1230769230801</c:v>
                </c:pt>
                <c:pt idx="1309">
                  <c:v>2407.1230769230801</c:v>
                </c:pt>
                <c:pt idx="1310">
                  <c:v>2349.1999999999998</c:v>
                </c:pt>
                <c:pt idx="1311">
                  <c:v>2349.1999999999998</c:v>
                </c:pt>
                <c:pt idx="1312">
                  <c:v>2349.1999999999998</c:v>
                </c:pt>
                <c:pt idx="1313">
                  <c:v>2349.1999999999998</c:v>
                </c:pt>
                <c:pt idx="1314">
                  <c:v>2349.1999999999998</c:v>
                </c:pt>
                <c:pt idx="1315">
                  <c:v>2349.1999999999998</c:v>
                </c:pt>
                <c:pt idx="1316">
                  <c:v>2349.1999999999998</c:v>
                </c:pt>
                <c:pt idx="1317">
                  <c:v>2349.1999999999998</c:v>
                </c:pt>
                <c:pt idx="1318">
                  <c:v>2349.1999999999998</c:v>
                </c:pt>
                <c:pt idx="1319">
                  <c:v>2349.1999999999998</c:v>
                </c:pt>
                <c:pt idx="1320">
                  <c:v>2277.1538461538498</c:v>
                </c:pt>
                <c:pt idx="1321">
                  <c:v>2277.1538461538498</c:v>
                </c:pt>
                <c:pt idx="1322">
                  <c:v>2277.1538461538498</c:v>
                </c:pt>
                <c:pt idx="1323">
                  <c:v>2277.1538461538498</c:v>
                </c:pt>
                <c:pt idx="1324">
                  <c:v>2277.1538461538498</c:v>
                </c:pt>
                <c:pt idx="1325">
                  <c:v>2277.1538461538498</c:v>
                </c:pt>
                <c:pt idx="1326">
                  <c:v>2277.1538461538498</c:v>
                </c:pt>
                <c:pt idx="1327">
                  <c:v>2277.1538461538498</c:v>
                </c:pt>
                <c:pt idx="1328">
                  <c:v>2277.1538461538498</c:v>
                </c:pt>
                <c:pt idx="1329">
                  <c:v>2277.1538461538498</c:v>
                </c:pt>
                <c:pt idx="1330">
                  <c:v>2216.23076923077</c:v>
                </c:pt>
                <c:pt idx="1331">
                  <c:v>2216.23076923077</c:v>
                </c:pt>
                <c:pt idx="1332">
                  <c:v>2216.23076923077</c:v>
                </c:pt>
                <c:pt idx="1333">
                  <c:v>2216.23076923077</c:v>
                </c:pt>
                <c:pt idx="1334">
                  <c:v>2216.23076923077</c:v>
                </c:pt>
                <c:pt idx="1335">
                  <c:v>2216.23076923077</c:v>
                </c:pt>
                <c:pt idx="1336">
                  <c:v>2216.23076923077</c:v>
                </c:pt>
                <c:pt idx="1337">
                  <c:v>2216.23076923077</c:v>
                </c:pt>
                <c:pt idx="1338">
                  <c:v>2216.23076923077</c:v>
                </c:pt>
                <c:pt idx="1339">
                  <c:v>2216.23076923077</c:v>
                </c:pt>
                <c:pt idx="1340">
                  <c:v>2152.5769230769201</c:v>
                </c:pt>
                <c:pt idx="1341">
                  <c:v>2152.5769230769201</c:v>
                </c:pt>
                <c:pt idx="1342">
                  <c:v>2152.5769230769201</c:v>
                </c:pt>
                <c:pt idx="1343">
                  <c:v>2152.5769230769201</c:v>
                </c:pt>
                <c:pt idx="1344">
                  <c:v>2152.5769230769201</c:v>
                </c:pt>
                <c:pt idx="1345">
                  <c:v>2152.5769230769201</c:v>
                </c:pt>
                <c:pt idx="1346">
                  <c:v>2152.5769230769201</c:v>
                </c:pt>
                <c:pt idx="1347">
                  <c:v>2152.5769230769201</c:v>
                </c:pt>
                <c:pt idx="1348">
                  <c:v>2152.5769230769201</c:v>
                </c:pt>
                <c:pt idx="1349">
                  <c:v>2152.5769230769201</c:v>
                </c:pt>
                <c:pt idx="1350">
                  <c:v>2096.1692307692301</c:v>
                </c:pt>
                <c:pt idx="1351">
                  <c:v>2096.1692307692301</c:v>
                </c:pt>
                <c:pt idx="1352">
                  <c:v>2096.1692307692301</c:v>
                </c:pt>
                <c:pt idx="1353">
                  <c:v>2096.1692307692301</c:v>
                </c:pt>
                <c:pt idx="1354">
                  <c:v>2096.1692307692301</c:v>
                </c:pt>
                <c:pt idx="1355">
                  <c:v>2096.1692307692301</c:v>
                </c:pt>
                <c:pt idx="1356">
                  <c:v>2096.1692307692301</c:v>
                </c:pt>
                <c:pt idx="1357">
                  <c:v>2096.1692307692301</c:v>
                </c:pt>
                <c:pt idx="1358">
                  <c:v>2096.1692307692301</c:v>
                </c:pt>
                <c:pt idx="1359">
                  <c:v>2096.1692307692301</c:v>
                </c:pt>
                <c:pt idx="1360">
                  <c:v>2032.6307692307701</c:v>
                </c:pt>
                <c:pt idx="1361">
                  <c:v>2032.6307692307701</c:v>
                </c:pt>
                <c:pt idx="1362">
                  <c:v>2032.6307692307701</c:v>
                </c:pt>
                <c:pt idx="1363">
                  <c:v>2032.6307692307701</c:v>
                </c:pt>
                <c:pt idx="1364">
                  <c:v>2032.6307692307701</c:v>
                </c:pt>
                <c:pt idx="1365">
                  <c:v>2032.6307692307701</c:v>
                </c:pt>
                <c:pt idx="1366">
                  <c:v>2032.6307692307701</c:v>
                </c:pt>
                <c:pt idx="1367">
                  <c:v>2032.6307692307701</c:v>
                </c:pt>
                <c:pt idx="1368">
                  <c:v>2032.6307692307701</c:v>
                </c:pt>
                <c:pt idx="1369">
                  <c:v>2032.6307692307701</c:v>
                </c:pt>
                <c:pt idx="1370">
                  <c:v>1905.0153846153801</c:v>
                </c:pt>
                <c:pt idx="1371">
                  <c:v>1905.0153846153801</c:v>
                </c:pt>
                <c:pt idx="1372">
                  <c:v>1905.0153846153801</c:v>
                </c:pt>
                <c:pt idx="1373">
                  <c:v>1905.0153846153801</c:v>
                </c:pt>
                <c:pt idx="1374">
                  <c:v>1905.0153846153801</c:v>
                </c:pt>
                <c:pt idx="1375">
                  <c:v>1905.0153846153801</c:v>
                </c:pt>
                <c:pt idx="1376">
                  <c:v>1905.0153846153801</c:v>
                </c:pt>
                <c:pt idx="1377">
                  <c:v>1905.0153846153801</c:v>
                </c:pt>
                <c:pt idx="1378">
                  <c:v>1905.0153846153801</c:v>
                </c:pt>
                <c:pt idx="1379">
                  <c:v>1905.0153846153801</c:v>
                </c:pt>
                <c:pt idx="1380">
                  <c:v>1841.6230769230799</c:v>
                </c:pt>
                <c:pt idx="1381">
                  <c:v>1841.6230769230799</c:v>
                </c:pt>
                <c:pt idx="1382">
                  <c:v>1841.6230769230799</c:v>
                </c:pt>
                <c:pt idx="1383">
                  <c:v>1841.6230769230799</c:v>
                </c:pt>
                <c:pt idx="1384">
                  <c:v>1841.6230769230799</c:v>
                </c:pt>
                <c:pt idx="1385">
                  <c:v>1841.6230769230799</c:v>
                </c:pt>
                <c:pt idx="1386">
                  <c:v>1841.6230769230799</c:v>
                </c:pt>
                <c:pt idx="1387">
                  <c:v>1841.6230769230799</c:v>
                </c:pt>
                <c:pt idx="1388">
                  <c:v>1841.6230769230799</c:v>
                </c:pt>
                <c:pt idx="1389">
                  <c:v>1841.6230769230799</c:v>
                </c:pt>
                <c:pt idx="1390">
                  <c:v>1698.77692307692</c:v>
                </c:pt>
                <c:pt idx="1391">
                  <c:v>1698.77692307692</c:v>
                </c:pt>
                <c:pt idx="1392">
                  <c:v>1698.77692307692</c:v>
                </c:pt>
                <c:pt idx="1393">
                  <c:v>1698.77692307692</c:v>
                </c:pt>
                <c:pt idx="1394">
                  <c:v>1698.77692307692</c:v>
                </c:pt>
                <c:pt idx="1395">
                  <c:v>1698.77692307692</c:v>
                </c:pt>
                <c:pt idx="1396">
                  <c:v>1698.77692307692</c:v>
                </c:pt>
                <c:pt idx="1397">
                  <c:v>1698.77692307692</c:v>
                </c:pt>
                <c:pt idx="1398">
                  <c:v>1698.77692307692</c:v>
                </c:pt>
                <c:pt idx="1399">
                  <c:v>1698.77692307692</c:v>
                </c:pt>
                <c:pt idx="1400">
                  <c:v>1650</c:v>
                </c:pt>
                <c:pt idx="1401">
                  <c:v>1650</c:v>
                </c:pt>
                <c:pt idx="1402">
                  <c:v>1650</c:v>
                </c:pt>
                <c:pt idx="1403">
                  <c:v>1650</c:v>
                </c:pt>
                <c:pt idx="1404">
                  <c:v>1650</c:v>
                </c:pt>
                <c:pt idx="1405">
                  <c:v>1650</c:v>
                </c:pt>
                <c:pt idx="1406">
                  <c:v>1650</c:v>
                </c:pt>
                <c:pt idx="1407">
                  <c:v>1650</c:v>
                </c:pt>
                <c:pt idx="1408">
                  <c:v>1650</c:v>
                </c:pt>
                <c:pt idx="1409">
                  <c:v>1650</c:v>
                </c:pt>
                <c:pt idx="1410">
                  <c:v>1580.3538461538501</c:v>
                </c:pt>
                <c:pt idx="1411">
                  <c:v>1580.3538461538501</c:v>
                </c:pt>
                <c:pt idx="1412">
                  <c:v>1580.3538461538501</c:v>
                </c:pt>
                <c:pt idx="1413">
                  <c:v>1580.3538461538501</c:v>
                </c:pt>
                <c:pt idx="1414">
                  <c:v>1580.3538461538501</c:v>
                </c:pt>
                <c:pt idx="1415">
                  <c:v>1580.3538461538501</c:v>
                </c:pt>
                <c:pt idx="1416">
                  <c:v>1580.3538461538501</c:v>
                </c:pt>
                <c:pt idx="1417">
                  <c:v>1580.3538461538501</c:v>
                </c:pt>
                <c:pt idx="1418">
                  <c:v>1580.3538461538501</c:v>
                </c:pt>
                <c:pt idx="1419">
                  <c:v>1580.3538461538501</c:v>
                </c:pt>
                <c:pt idx="1420">
                  <c:v>1527.1230769230799</c:v>
                </c:pt>
                <c:pt idx="1421">
                  <c:v>1527.1230769230799</c:v>
                </c:pt>
                <c:pt idx="1422">
                  <c:v>1527.1230769230799</c:v>
                </c:pt>
                <c:pt idx="1423">
                  <c:v>1527.1230769230799</c:v>
                </c:pt>
                <c:pt idx="1424">
                  <c:v>1527.1230769230799</c:v>
                </c:pt>
                <c:pt idx="1425">
                  <c:v>1527.1230769230799</c:v>
                </c:pt>
                <c:pt idx="1426">
                  <c:v>1527.1230769230799</c:v>
                </c:pt>
                <c:pt idx="1427">
                  <c:v>1527.1230769230799</c:v>
                </c:pt>
                <c:pt idx="1428">
                  <c:v>1527.1230769230799</c:v>
                </c:pt>
                <c:pt idx="1429">
                  <c:v>1527.1230769230799</c:v>
                </c:pt>
                <c:pt idx="1430">
                  <c:v>1474.25384615385</c:v>
                </c:pt>
                <c:pt idx="1431">
                  <c:v>1474.25384615385</c:v>
                </c:pt>
                <c:pt idx="1432">
                  <c:v>1474.25384615385</c:v>
                </c:pt>
                <c:pt idx="1433">
                  <c:v>1474.25384615385</c:v>
                </c:pt>
                <c:pt idx="1434">
                  <c:v>1474.25384615385</c:v>
                </c:pt>
                <c:pt idx="1435">
                  <c:v>1474.25384615385</c:v>
                </c:pt>
                <c:pt idx="1436">
                  <c:v>1474.25384615385</c:v>
                </c:pt>
                <c:pt idx="1437">
                  <c:v>1474.25384615385</c:v>
                </c:pt>
                <c:pt idx="1438">
                  <c:v>1474.25384615385</c:v>
                </c:pt>
                <c:pt idx="1439">
                  <c:v>1474.25384615385</c:v>
                </c:pt>
                <c:pt idx="1440">
                  <c:v>1435.38461538462</c:v>
                </c:pt>
                <c:pt idx="1441">
                  <c:v>1435.38461538462</c:v>
                </c:pt>
                <c:pt idx="1442">
                  <c:v>1435.38461538462</c:v>
                </c:pt>
                <c:pt idx="1443">
                  <c:v>1435.38461538462</c:v>
                </c:pt>
                <c:pt idx="1444">
                  <c:v>1435.38461538462</c:v>
                </c:pt>
                <c:pt idx="1445">
                  <c:v>1435.38461538462</c:v>
                </c:pt>
                <c:pt idx="1446">
                  <c:v>1435.38461538462</c:v>
                </c:pt>
                <c:pt idx="1447">
                  <c:v>1435.38461538462</c:v>
                </c:pt>
                <c:pt idx="1448">
                  <c:v>1435.38461538462</c:v>
                </c:pt>
                <c:pt idx="1449">
                  <c:v>1435.38461538462</c:v>
                </c:pt>
                <c:pt idx="1450">
                  <c:v>1386.16153846154</c:v>
                </c:pt>
                <c:pt idx="1451">
                  <c:v>1386.16153846154</c:v>
                </c:pt>
                <c:pt idx="1452">
                  <c:v>1386.16153846154</c:v>
                </c:pt>
                <c:pt idx="1453">
                  <c:v>1386.16153846154</c:v>
                </c:pt>
                <c:pt idx="1454">
                  <c:v>1386.16153846154</c:v>
                </c:pt>
                <c:pt idx="1455">
                  <c:v>1386.16153846154</c:v>
                </c:pt>
                <c:pt idx="1456">
                  <c:v>1386.16153846154</c:v>
                </c:pt>
                <c:pt idx="1457">
                  <c:v>1386.16153846154</c:v>
                </c:pt>
                <c:pt idx="1458">
                  <c:v>1386.16153846154</c:v>
                </c:pt>
                <c:pt idx="1459">
                  <c:v>1386.16153846154</c:v>
                </c:pt>
                <c:pt idx="1460">
                  <c:v>1343.74615384615</c:v>
                </c:pt>
                <c:pt idx="1461">
                  <c:v>1343.74615384615</c:v>
                </c:pt>
                <c:pt idx="1462">
                  <c:v>1343.74615384615</c:v>
                </c:pt>
                <c:pt idx="1463">
                  <c:v>1343.74615384615</c:v>
                </c:pt>
                <c:pt idx="1464">
                  <c:v>1343.74615384615</c:v>
                </c:pt>
                <c:pt idx="1465">
                  <c:v>1343.74615384615</c:v>
                </c:pt>
                <c:pt idx="1466">
                  <c:v>1343.74615384615</c:v>
                </c:pt>
                <c:pt idx="1467">
                  <c:v>1343.74615384615</c:v>
                </c:pt>
                <c:pt idx="1468">
                  <c:v>1343.74615384615</c:v>
                </c:pt>
                <c:pt idx="1469">
                  <c:v>1343.74615384615</c:v>
                </c:pt>
                <c:pt idx="1470">
                  <c:v>1300.06923076923</c:v>
                </c:pt>
                <c:pt idx="1471">
                  <c:v>1300.06923076923</c:v>
                </c:pt>
                <c:pt idx="1472">
                  <c:v>1300.06923076923</c:v>
                </c:pt>
                <c:pt idx="1473">
                  <c:v>1300.06923076923</c:v>
                </c:pt>
                <c:pt idx="1474">
                  <c:v>1300.06923076923</c:v>
                </c:pt>
                <c:pt idx="1475">
                  <c:v>1300.06923076923</c:v>
                </c:pt>
                <c:pt idx="1476">
                  <c:v>1300.06923076923</c:v>
                </c:pt>
                <c:pt idx="1477">
                  <c:v>1300.06923076923</c:v>
                </c:pt>
                <c:pt idx="1478">
                  <c:v>1300.06923076923</c:v>
                </c:pt>
                <c:pt idx="1479">
                  <c:v>1300.06923076923</c:v>
                </c:pt>
                <c:pt idx="1480">
                  <c:v>1259.77692307692</c:v>
                </c:pt>
                <c:pt idx="1481">
                  <c:v>1259.77692307692</c:v>
                </c:pt>
                <c:pt idx="1482">
                  <c:v>1259.77692307692</c:v>
                </c:pt>
                <c:pt idx="1483">
                  <c:v>1259.77692307692</c:v>
                </c:pt>
                <c:pt idx="1484">
                  <c:v>1259.77692307692</c:v>
                </c:pt>
                <c:pt idx="1485">
                  <c:v>1259.77692307692</c:v>
                </c:pt>
                <c:pt idx="1486">
                  <c:v>1259.77692307692</c:v>
                </c:pt>
                <c:pt idx="1487">
                  <c:v>1259.77692307692</c:v>
                </c:pt>
                <c:pt idx="1488">
                  <c:v>1259.77692307692</c:v>
                </c:pt>
                <c:pt idx="1489">
                  <c:v>1259.77692307692</c:v>
                </c:pt>
                <c:pt idx="1490">
                  <c:v>1214.5307692307699</c:v>
                </c:pt>
                <c:pt idx="1491">
                  <c:v>1214.5307692307699</c:v>
                </c:pt>
                <c:pt idx="1492">
                  <c:v>1214.5307692307699</c:v>
                </c:pt>
                <c:pt idx="1493">
                  <c:v>1214.5307692307699</c:v>
                </c:pt>
                <c:pt idx="1494">
                  <c:v>1214.5307692307699</c:v>
                </c:pt>
                <c:pt idx="1495">
                  <c:v>1214.5307692307699</c:v>
                </c:pt>
                <c:pt idx="1496">
                  <c:v>1214.5307692307699</c:v>
                </c:pt>
                <c:pt idx="1497">
                  <c:v>1214.5307692307699</c:v>
                </c:pt>
                <c:pt idx="1498">
                  <c:v>1214.5307692307699</c:v>
                </c:pt>
                <c:pt idx="1499">
                  <c:v>1214.5307692307699</c:v>
                </c:pt>
                <c:pt idx="1500">
                  <c:v>1132.3</c:v>
                </c:pt>
                <c:pt idx="1501">
                  <c:v>1132.3</c:v>
                </c:pt>
                <c:pt idx="1502">
                  <c:v>1132.3</c:v>
                </c:pt>
                <c:pt idx="1503">
                  <c:v>1132.3</c:v>
                </c:pt>
                <c:pt idx="1504">
                  <c:v>1132.3</c:v>
                </c:pt>
                <c:pt idx="1505">
                  <c:v>1132.3</c:v>
                </c:pt>
                <c:pt idx="1506">
                  <c:v>1132.3</c:v>
                </c:pt>
                <c:pt idx="1507">
                  <c:v>1132.3</c:v>
                </c:pt>
                <c:pt idx="1508">
                  <c:v>1132.3</c:v>
                </c:pt>
                <c:pt idx="1509">
                  <c:v>1132.3</c:v>
                </c:pt>
                <c:pt idx="1510">
                  <c:v>1092.8923076923099</c:v>
                </c:pt>
                <c:pt idx="1511">
                  <c:v>1092.8923076923099</c:v>
                </c:pt>
                <c:pt idx="1512">
                  <c:v>1092.8923076923099</c:v>
                </c:pt>
                <c:pt idx="1513">
                  <c:v>1092.8923076923099</c:v>
                </c:pt>
                <c:pt idx="1514">
                  <c:v>1092.8923076923099</c:v>
                </c:pt>
                <c:pt idx="1515">
                  <c:v>1092.8923076923099</c:v>
                </c:pt>
                <c:pt idx="1516">
                  <c:v>1092.8923076923099</c:v>
                </c:pt>
                <c:pt idx="1517">
                  <c:v>1092.8923076923099</c:v>
                </c:pt>
                <c:pt idx="1518">
                  <c:v>1092.8923076923099</c:v>
                </c:pt>
                <c:pt idx="1519">
                  <c:v>1092.8923076923099</c:v>
                </c:pt>
                <c:pt idx="1520">
                  <c:v>1002.1307692307701</c:v>
                </c:pt>
                <c:pt idx="1521">
                  <c:v>1002.1307692307701</c:v>
                </c:pt>
                <c:pt idx="1522">
                  <c:v>1002.1307692307701</c:v>
                </c:pt>
                <c:pt idx="1523">
                  <c:v>1002.1307692307701</c:v>
                </c:pt>
                <c:pt idx="1524">
                  <c:v>1002.1307692307701</c:v>
                </c:pt>
                <c:pt idx="1525">
                  <c:v>1002.1307692307701</c:v>
                </c:pt>
                <c:pt idx="1526">
                  <c:v>1002.1307692307701</c:v>
                </c:pt>
                <c:pt idx="1527">
                  <c:v>1002.1307692307701</c:v>
                </c:pt>
                <c:pt idx="1528">
                  <c:v>1002.1307692307701</c:v>
                </c:pt>
                <c:pt idx="1529">
                  <c:v>1002.1307692307701</c:v>
                </c:pt>
                <c:pt idx="1530">
                  <c:v>972.56153846153802</c:v>
                </c:pt>
                <c:pt idx="1531">
                  <c:v>972.56153846153802</c:v>
                </c:pt>
                <c:pt idx="1532">
                  <c:v>972.56153846153802</c:v>
                </c:pt>
                <c:pt idx="1533">
                  <c:v>972.56153846153802</c:v>
                </c:pt>
                <c:pt idx="1534">
                  <c:v>972.56153846153802</c:v>
                </c:pt>
                <c:pt idx="1535">
                  <c:v>972.56153846153802</c:v>
                </c:pt>
                <c:pt idx="1536">
                  <c:v>972.56153846153802</c:v>
                </c:pt>
                <c:pt idx="1537">
                  <c:v>972.56153846153802</c:v>
                </c:pt>
                <c:pt idx="1538">
                  <c:v>972.56153846153802</c:v>
                </c:pt>
                <c:pt idx="1539">
                  <c:v>972.56153846153802</c:v>
                </c:pt>
                <c:pt idx="1540">
                  <c:v>925.54615384615397</c:v>
                </c:pt>
                <c:pt idx="1541">
                  <c:v>925.54615384615397</c:v>
                </c:pt>
                <c:pt idx="1542">
                  <c:v>925.54615384615397</c:v>
                </c:pt>
                <c:pt idx="1543">
                  <c:v>925.54615384615397</c:v>
                </c:pt>
                <c:pt idx="1544">
                  <c:v>925.54615384615397</c:v>
                </c:pt>
                <c:pt idx="1545">
                  <c:v>925.54615384615397</c:v>
                </c:pt>
                <c:pt idx="1546">
                  <c:v>925.54615384615397</c:v>
                </c:pt>
                <c:pt idx="1547">
                  <c:v>925.54615384615397</c:v>
                </c:pt>
                <c:pt idx="1548">
                  <c:v>925.54615384615397</c:v>
                </c:pt>
                <c:pt idx="1549">
                  <c:v>925.54615384615397</c:v>
                </c:pt>
                <c:pt idx="1550">
                  <c:v>889.33076923076896</c:v>
                </c:pt>
                <c:pt idx="1551">
                  <c:v>889.33076923076896</c:v>
                </c:pt>
                <c:pt idx="1552">
                  <c:v>889.33076923076896</c:v>
                </c:pt>
                <c:pt idx="1553">
                  <c:v>889.33076923076896</c:v>
                </c:pt>
                <c:pt idx="1554">
                  <c:v>889.33076923076896</c:v>
                </c:pt>
                <c:pt idx="1555">
                  <c:v>889.33076923076896</c:v>
                </c:pt>
                <c:pt idx="1556">
                  <c:v>889.33076923076896</c:v>
                </c:pt>
                <c:pt idx="1557">
                  <c:v>889.33076923076896</c:v>
                </c:pt>
                <c:pt idx="1558">
                  <c:v>889.33076923076896</c:v>
                </c:pt>
                <c:pt idx="1559">
                  <c:v>889.33076923076896</c:v>
                </c:pt>
                <c:pt idx="1560">
                  <c:v>855.2</c:v>
                </c:pt>
                <c:pt idx="1561">
                  <c:v>855.2</c:v>
                </c:pt>
                <c:pt idx="1562">
                  <c:v>855.2</c:v>
                </c:pt>
                <c:pt idx="1563">
                  <c:v>855.2</c:v>
                </c:pt>
                <c:pt idx="1564">
                  <c:v>855.2</c:v>
                </c:pt>
                <c:pt idx="1565">
                  <c:v>855.2</c:v>
                </c:pt>
                <c:pt idx="1566">
                  <c:v>855.2</c:v>
                </c:pt>
                <c:pt idx="1567">
                  <c:v>855.2</c:v>
                </c:pt>
                <c:pt idx="1568">
                  <c:v>855.2</c:v>
                </c:pt>
                <c:pt idx="1569">
                  <c:v>855.2</c:v>
                </c:pt>
                <c:pt idx="1570">
                  <c:v>830.16153846153804</c:v>
                </c:pt>
                <c:pt idx="1571">
                  <c:v>830.16153846153804</c:v>
                </c:pt>
                <c:pt idx="1572">
                  <c:v>830.16153846153804</c:v>
                </c:pt>
                <c:pt idx="1573">
                  <c:v>830.16153846153804</c:v>
                </c:pt>
                <c:pt idx="1574">
                  <c:v>830.16153846153804</c:v>
                </c:pt>
                <c:pt idx="1575">
                  <c:v>830.16153846153804</c:v>
                </c:pt>
                <c:pt idx="1576">
                  <c:v>830.16153846153804</c:v>
                </c:pt>
                <c:pt idx="1577">
                  <c:v>830.16153846153804</c:v>
                </c:pt>
                <c:pt idx="1578">
                  <c:v>830.16153846153804</c:v>
                </c:pt>
                <c:pt idx="1579">
                  <c:v>830.16153846153804</c:v>
                </c:pt>
                <c:pt idx="1580">
                  <c:v>798.63076923076903</c:v>
                </c:pt>
                <c:pt idx="1581">
                  <c:v>798.63076923076903</c:v>
                </c:pt>
                <c:pt idx="1582">
                  <c:v>798.63076923076903</c:v>
                </c:pt>
                <c:pt idx="1583">
                  <c:v>798.63076923076903</c:v>
                </c:pt>
                <c:pt idx="1584">
                  <c:v>798.63076923076903</c:v>
                </c:pt>
                <c:pt idx="1585">
                  <c:v>798.63076923076903</c:v>
                </c:pt>
                <c:pt idx="1586">
                  <c:v>798.63076923076903</c:v>
                </c:pt>
                <c:pt idx="1587">
                  <c:v>798.63076923076903</c:v>
                </c:pt>
                <c:pt idx="1588">
                  <c:v>798.63076923076903</c:v>
                </c:pt>
                <c:pt idx="1589">
                  <c:v>798.63076923076903</c:v>
                </c:pt>
                <c:pt idx="1590">
                  <c:v>774.138461538461</c:v>
                </c:pt>
                <c:pt idx="1591">
                  <c:v>774.138461538461</c:v>
                </c:pt>
                <c:pt idx="1592">
                  <c:v>774.138461538461</c:v>
                </c:pt>
                <c:pt idx="1593">
                  <c:v>774.138461538461</c:v>
                </c:pt>
                <c:pt idx="1594">
                  <c:v>774.138461538461</c:v>
                </c:pt>
                <c:pt idx="1595">
                  <c:v>774.138461538461</c:v>
                </c:pt>
                <c:pt idx="1596">
                  <c:v>774.138461538461</c:v>
                </c:pt>
                <c:pt idx="1597">
                  <c:v>774.138461538461</c:v>
                </c:pt>
                <c:pt idx="1598">
                  <c:v>774.138461538461</c:v>
                </c:pt>
                <c:pt idx="1599">
                  <c:v>774.138461538461</c:v>
                </c:pt>
                <c:pt idx="1600">
                  <c:v>744.18461538461497</c:v>
                </c:pt>
                <c:pt idx="1601">
                  <c:v>744.18461538461497</c:v>
                </c:pt>
                <c:pt idx="1602">
                  <c:v>744.18461538461497</c:v>
                </c:pt>
                <c:pt idx="1603">
                  <c:v>744.18461538461497</c:v>
                </c:pt>
                <c:pt idx="1604">
                  <c:v>744.18461538461497</c:v>
                </c:pt>
                <c:pt idx="1605">
                  <c:v>744.18461538461497</c:v>
                </c:pt>
                <c:pt idx="1606">
                  <c:v>744.18461538461497</c:v>
                </c:pt>
                <c:pt idx="1607">
                  <c:v>744.18461538461497</c:v>
                </c:pt>
                <c:pt idx="1608">
                  <c:v>744.18461538461497</c:v>
                </c:pt>
                <c:pt idx="1609">
                  <c:v>744.18461538461497</c:v>
                </c:pt>
                <c:pt idx="1610">
                  <c:v>720.35384615384601</c:v>
                </c:pt>
                <c:pt idx="1611">
                  <c:v>720.35384615384601</c:v>
                </c:pt>
                <c:pt idx="1612">
                  <c:v>720.35384615384601</c:v>
                </c:pt>
                <c:pt idx="1613">
                  <c:v>720.35384615384601</c:v>
                </c:pt>
                <c:pt idx="1614">
                  <c:v>720.35384615384601</c:v>
                </c:pt>
                <c:pt idx="1615">
                  <c:v>720.35384615384601</c:v>
                </c:pt>
                <c:pt idx="1616">
                  <c:v>720.35384615384601</c:v>
                </c:pt>
                <c:pt idx="1617">
                  <c:v>720.35384615384601</c:v>
                </c:pt>
                <c:pt idx="1618">
                  <c:v>720.35384615384601</c:v>
                </c:pt>
                <c:pt idx="1619">
                  <c:v>720.35384615384601</c:v>
                </c:pt>
                <c:pt idx="1620">
                  <c:v>692.39230769230699</c:v>
                </c:pt>
                <c:pt idx="1621">
                  <c:v>692.39230769230699</c:v>
                </c:pt>
                <c:pt idx="1622">
                  <c:v>692.39230769230699</c:v>
                </c:pt>
                <c:pt idx="1623">
                  <c:v>692.39230769230699</c:v>
                </c:pt>
                <c:pt idx="1624">
                  <c:v>692.39230769230699</c:v>
                </c:pt>
                <c:pt idx="1625">
                  <c:v>692.39230769230699</c:v>
                </c:pt>
                <c:pt idx="1626">
                  <c:v>692.39230769230699</c:v>
                </c:pt>
                <c:pt idx="1627">
                  <c:v>692.39230769230699</c:v>
                </c:pt>
                <c:pt idx="1628">
                  <c:v>692.39230769230699</c:v>
                </c:pt>
                <c:pt idx="1629">
                  <c:v>692.39230769230699</c:v>
                </c:pt>
                <c:pt idx="1630">
                  <c:v>643.36153846153798</c:v>
                </c:pt>
                <c:pt idx="1631">
                  <c:v>643.36153846153798</c:v>
                </c:pt>
                <c:pt idx="1632">
                  <c:v>643.36153846153798</c:v>
                </c:pt>
                <c:pt idx="1633">
                  <c:v>643.36153846153798</c:v>
                </c:pt>
                <c:pt idx="1634">
                  <c:v>643.36153846153798</c:v>
                </c:pt>
                <c:pt idx="1635">
                  <c:v>643.36153846153798</c:v>
                </c:pt>
                <c:pt idx="1636">
                  <c:v>643.36153846153798</c:v>
                </c:pt>
                <c:pt idx="1637">
                  <c:v>643.36153846153798</c:v>
                </c:pt>
                <c:pt idx="1638">
                  <c:v>643.36153846153798</c:v>
                </c:pt>
                <c:pt idx="1639">
                  <c:v>643.36153846153798</c:v>
                </c:pt>
                <c:pt idx="1640">
                  <c:v>615.53076923076901</c:v>
                </c:pt>
                <c:pt idx="1641">
                  <c:v>615.53076923076901</c:v>
                </c:pt>
                <c:pt idx="1642">
                  <c:v>615.53076923076901</c:v>
                </c:pt>
                <c:pt idx="1643">
                  <c:v>615.53076923076901</c:v>
                </c:pt>
                <c:pt idx="1644">
                  <c:v>615.53076923076901</c:v>
                </c:pt>
                <c:pt idx="1645">
                  <c:v>615.53076923076901</c:v>
                </c:pt>
                <c:pt idx="1646">
                  <c:v>615.53076923076901</c:v>
                </c:pt>
                <c:pt idx="1647">
                  <c:v>615.53076923076901</c:v>
                </c:pt>
                <c:pt idx="1648">
                  <c:v>615.53076923076901</c:v>
                </c:pt>
                <c:pt idx="1649">
                  <c:v>615.53076923076901</c:v>
                </c:pt>
                <c:pt idx="1650">
                  <c:v>561.13846153846202</c:v>
                </c:pt>
                <c:pt idx="1651">
                  <c:v>561.13846153846202</c:v>
                </c:pt>
                <c:pt idx="1652">
                  <c:v>561.13846153846202</c:v>
                </c:pt>
                <c:pt idx="1653">
                  <c:v>561.13846153846202</c:v>
                </c:pt>
                <c:pt idx="1654">
                  <c:v>561.13846153846202</c:v>
                </c:pt>
                <c:pt idx="1655">
                  <c:v>561.13846153846202</c:v>
                </c:pt>
                <c:pt idx="1656">
                  <c:v>561.13846153846202</c:v>
                </c:pt>
                <c:pt idx="1657">
                  <c:v>561.13846153846202</c:v>
                </c:pt>
                <c:pt idx="1658">
                  <c:v>561.13846153846202</c:v>
                </c:pt>
                <c:pt idx="1659">
                  <c:v>561.13846153846202</c:v>
                </c:pt>
                <c:pt idx="1660">
                  <c:v>542</c:v>
                </c:pt>
                <c:pt idx="1661">
                  <c:v>542</c:v>
                </c:pt>
                <c:pt idx="1662">
                  <c:v>542</c:v>
                </c:pt>
                <c:pt idx="1663">
                  <c:v>542</c:v>
                </c:pt>
                <c:pt idx="1664">
                  <c:v>542</c:v>
                </c:pt>
                <c:pt idx="1665">
                  <c:v>542</c:v>
                </c:pt>
                <c:pt idx="1666">
                  <c:v>542</c:v>
                </c:pt>
                <c:pt idx="1667">
                  <c:v>542</c:v>
                </c:pt>
                <c:pt idx="1668">
                  <c:v>542</c:v>
                </c:pt>
                <c:pt idx="1669">
                  <c:v>542</c:v>
                </c:pt>
                <c:pt idx="1670">
                  <c:v>513.29999999999995</c:v>
                </c:pt>
                <c:pt idx="1671">
                  <c:v>513.29999999999995</c:v>
                </c:pt>
                <c:pt idx="1672">
                  <c:v>513.29999999999995</c:v>
                </c:pt>
                <c:pt idx="1673">
                  <c:v>513.29999999999995</c:v>
                </c:pt>
                <c:pt idx="1674">
                  <c:v>513.29999999999995</c:v>
                </c:pt>
                <c:pt idx="1675">
                  <c:v>513.29999999999995</c:v>
                </c:pt>
                <c:pt idx="1676">
                  <c:v>513.29999999999995</c:v>
                </c:pt>
                <c:pt idx="1677">
                  <c:v>513.29999999999995</c:v>
                </c:pt>
                <c:pt idx="1678">
                  <c:v>513.29999999999995</c:v>
                </c:pt>
                <c:pt idx="1679">
                  <c:v>513.29999999999995</c:v>
                </c:pt>
                <c:pt idx="1680">
                  <c:v>491.30769230769198</c:v>
                </c:pt>
                <c:pt idx="1681">
                  <c:v>491.30769230769198</c:v>
                </c:pt>
                <c:pt idx="1682">
                  <c:v>491.30769230769198</c:v>
                </c:pt>
                <c:pt idx="1683">
                  <c:v>491.30769230769198</c:v>
                </c:pt>
                <c:pt idx="1684">
                  <c:v>491.30769230769198</c:v>
                </c:pt>
                <c:pt idx="1685">
                  <c:v>491.30769230769198</c:v>
                </c:pt>
                <c:pt idx="1686">
                  <c:v>491.30769230769198</c:v>
                </c:pt>
                <c:pt idx="1687">
                  <c:v>491.30769230769198</c:v>
                </c:pt>
                <c:pt idx="1688">
                  <c:v>491.30769230769198</c:v>
                </c:pt>
                <c:pt idx="1689">
                  <c:v>491.30769230769198</c:v>
                </c:pt>
                <c:pt idx="1690">
                  <c:v>469.13076923076898</c:v>
                </c:pt>
                <c:pt idx="1691">
                  <c:v>469.13076923076898</c:v>
                </c:pt>
                <c:pt idx="1692">
                  <c:v>469.13076923076898</c:v>
                </c:pt>
                <c:pt idx="1693">
                  <c:v>469.13076923076898</c:v>
                </c:pt>
                <c:pt idx="1694">
                  <c:v>469.13076923076898</c:v>
                </c:pt>
                <c:pt idx="1695">
                  <c:v>469.13076923076898</c:v>
                </c:pt>
                <c:pt idx="1696">
                  <c:v>469.13076923076898</c:v>
                </c:pt>
                <c:pt idx="1697">
                  <c:v>469.13076923076898</c:v>
                </c:pt>
                <c:pt idx="1698">
                  <c:v>469.13076923076898</c:v>
                </c:pt>
                <c:pt idx="1699">
                  <c:v>469.13076923076898</c:v>
                </c:pt>
                <c:pt idx="1700">
                  <c:v>454.88461538461598</c:v>
                </c:pt>
                <c:pt idx="1701">
                  <c:v>454.88461538461598</c:v>
                </c:pt>
                <c:pt idx="1702">
                  <c:v>454.88461538461598</c:v>
                </c:pt>
                <c:pt idx="1703">
                  <c:v>454.88461538461598</c:v>
                </c:pt>
                <c:pt idx="1704">
                  <c:v>454.88461538461598</c:v>
                </c:pt>
                <c:pt idx="1705">
                  <c:v>454.88461538461598</c:v>
                </c:pt>
                <c:pt idx="1706">
                  <c:v>454.88461538461598</c:v>
                </c:pt>
                <c:pt idx="1707">
                  <c:v>454.88461538461598</c:v>
                </c:pt>
                <c:pt idx="1708">
                  <c:v>454.88461538461598</c:v>
                </c:pt>
                <c:pt idx="1709">
                  <c:v>454.88461538461598</c:v>
                </c:pt>
                <c:pt idx="1710">
                  <c:v>434.3</c:v>
                </c:pt>
                <c:pt idx="1711">
                  <c:v>434.3</c:v>
                </c:pt>
                <c:pt idx="1712">
                  <c:v>434.3</c:v>
                </c:pt>
                <c:pt idx="1713">
                  <c:v>434.3</c:v>
                </c:pt>
                <c:pt idx="1714">
                  <c:v>434.3</c:v>
                </c:pt>
                <c:pt idx="1715">
                  <c:v>434.3</c:v>
                </c:pt>
                <c:pt idx="1716">
                  <c:v>434.3</c:v>
                </c:pt>
                <c:pt idx="1717">
                  <c:v>434.3</c:v>
                </c:pt>
                <c:pt idx="1718">
                  <c:v>434.3</c:v>
                </c:pt>
                <c:pt idx="1719">
                  <c:v>434.3</c:v>
                </c:pt>
                <c:pt idx="1720">
                  <c:v>418.96153846153902</c:v>
                </c:pt>
                <c:pt idx="1721">
                  <c:v>418.96153846153902</c:v>
                </c:pt>
                <c:pt idx="1722">
                  <c:v>418.96153846153902</c:v>
                </c:pt>
                <c:pt idx="1723">
                  <c:v>418.96153846153902</c:v>
                </c:pt>
                <c:pt idx="1724">
                  <c:v>418.96153846153902</c:v>
                </c:pt>
                <c:pt idx="1725">
                  <c:v>418.96153846153902</c:v>
                </c:pt>
                <c:pt idx="1726">
                  <c:v>418.96153846153902</c:v>
                </c:pt>
                <c:pt idx="1727">
                  <c:v>418.96153846153902</c:v>
                </c:pt>
                <c:pt idx="1728">
                  <c:v>418.96153846153902</c:v>
                </c:pt>
                <c:pt idx="1729">
                  <c:v>418.96153846153902</c:v>
                </c:pt>
                <c:pt idx="1730">
                  <c:v>402.26153846153898</c:v>
                </c:pt>
                <c:pt idx="1731">
                  <c:v>402.26153846153898</c:v>
                </c:pt>
                <c:pt idx="1732">
                  <c:v>402.26153846153898</c:v>
                </c:pt>
                <c:pt idx="1733">
                  <c:v>402.26153846153898</c:v>
                </c:pt>
                <c:pt idx="1734">
                  <c:v>402.26153846153898</c:v>
                </c:pt>
                <c:pt idx="1735">
                  <c:v>402.26153846153898</c:v>
                </c:pt>
                <c:pt idx="1736">
                  <c:v>402.26153846153898</c:v>
                </c:pt>
                <c:pt idx="1737">
                  <c:v>402.26153846153898</c:v>
                </c:pt>
                <c:pt idx="1738">
                  <c:v>402.26153846153898</c:v>
                </c:pt>
                <c:pt idx="1739">
                  <c:v>402.26153846153898</c:v>
                </c:pt>
                <c:pt idx="1740">
                  <c:v>388.553846153846</c:v>
                </c:pt>
                <c:pt idx="1741">
                  <c:v>388.553846153846</c:v>
                </c:pt>
                <c:pt idx="1742">
                  <c:v>388.553846153846</c:v>
                </c:pt>
                <c:pt idx="1743">
                  <c:v>388.553846153846</c:v>
                </c:pt>
                <c:pt idx="1744">
                  <c:v>388.553846153846</c:v>
                </c:pt>
                <c:pt idx="1745">
                  <c:v>388.553846153846</c:v>
                </c:pt>
                <c:pt idx="1746">
                  <c:v>388.553846153846</c:v>
                </c:pt>
                <c:pt idx="1747">
                  <c:v>388.553846153846</c:v>
                </c:pt>
                <c:pt idx="1748">
                  <c:v>388.553846153846</c:v>
                </c:pt>
                <c:pt idx="1749">
                  <c:v>388.553846153846</c:v>
                </c:pt>
                <c:pt idx="1750">
                  <c:v>371.87692307692299</c:v>
                </c:pt>
                <c:pt idx="1751">
                  <c:v>371.87692307692299</c:v>
                </c:pt>
                <c:pt idx="1752">
                  <c:v>371.87692307692299</c:v>
                </c:pt>
                <c:pt idx="1753">
                  <c:v>371.87692307692299</c:v>
                </c:pt>
                <c:pt idx="1754">
                  <c:v>371.87692307692299</c:v>
                </c:pt>
                <c:pt idx="1755">
                  <c:v>371.87692307692299</c:v>
                </c:pt>
                <c:pt idx="1756">
                  <c:v>371.87692307692299</c:v>
                </c:pt>
                <c:pt idx="1757">
                  <c:v>371.87692307692299</c:v>
                </c:pt>
                <c:pt idx="1758">
                  <c:v>371.87692307692299</c:v>
                </c:pt>
                <c:pt idx="1759">
                  <c:v>371.87692307692299</c:v>
                </c:pt>
                <c:pt idx="1760">
                  <c:v>341.06153846153899</c:v>
                </c:pt>
                <c:pt idx="1761">
                  <c:v>341.06153846153899</c:v>
                </c:pt>
                <c:pt idx="1762">
                  <c:v>341.06153846153899</c:v>
                </c:pt>
                <c:pt idx="1763">
                  <c:v>341.06153846153899</c:v>
                </c:pt>
                <c:pt idx="1764">
                  <c:v>341.06153846153899</c:v>
                </c:pt>
                <c:pt idx="1765">
                  <c:v>341.06153846153899</c:v>
                </c:pt>
                <c:pt idx="1766">
                  <c:v>341.06153846153899</c:v>
                </c:pt>
                <c:pt idx="1767">
                  <c:v>341.06153846153899</c:v>
                </c:pt>
                <c:pt idx="1768">
                  <c:v>341.06153846153899</c:v>
                </c:pt>
                <c:pt idx="1769">
                  <c:v>341.06153846153899</c:v>
                </c:pt>
                <c:pt idx="1770">
                  <c:v>325.98461538461498</c:v>
                </c:pt>
                <c:pt idx="1771">
                  <c:v>325.98461538461498</c:v>
                </c:pt>
                <c:pt idx="1772">
                  <c:v>325.98461538461498</c:v>
                </c:pt>
                <c:pt idx="1773">
                  <c:v>325.98461538461498</c:v>
                </c:pt>
                <c:pt idx="1774">
                  <c:v>325.98461538461498</c:v>
                </c:pt>
                <c:pt idx="1775">
                  <c:v>325.98461538461498</c:v>
                </c:pt>
                <c:pt idx="1776">
                  <c:v>325.98461538461498</c:v>
                </c:pt>
                <c:pt idx="1777">
                  <c:v>325.98461538461498</c:v>
                </c:pt>
                <c:pt idx="1778">
                  <c:v>325.98461538461498</c:v>
                </c:pt>
                <c:pt idx="1779">
                  <c:v>325.98461538461498</c:v>
                </c:pt>
                <c:pt idx="1780">
                  <c:v>290.57692307692298</c:v>
                </c:pt>
                <c:pt idx="1781">
                  <c:v>290.57692307692298</c:v>
                </c:pt>
                <c:pt idx="1782">
                  <c:v>290.57692307692298</c:v>
                </c:pt>
                <c:pt idx="1783">
                  <c:v>290.57692307692298</c:v>
                </c:pt>
                <c:pt idx="1784">
                  <c:v>290.57692307692298</c:v>
                </c:pt>
                <c:pt idx="1785">
                  <c:v>290.57692307692298</c:v>
                </c:pt>
                <c:pt idx="1786">
                  <c:v>290.57692307692298</c:v>
                </c:pt>
                <c:pt idx="1787">
                  <c:v>290.57692307692298</c:v>
                </c:pt>
                <c:pt idx="1788">
                  <c:v>290.57692307692298</c:v>
                </c:pt>
                <c:pt idx="1789">
                  <c:v>290.57692307692298</c:v>
                </c:pt>
                <c:pt idx="1790">
                  <c:v>278.31538461538503</c:v>
                </c:pt>
                <c:pt idx="1791">
                  <c:v>278.31538461538503</c:v>
                </c:pt>
                <c:pt idx="1792">
                  <c:v>278.31538461538503</c:v>
                </c:pt>
                <c:pt idx="1793">
                  <c:v>278.31538461538503</c:v>
                </c:pt>
                <c:pt idx="1794">
                  <c:v>278.31538461538503</c:v>
                </c:pt>
                <c:pt idx="1795">
                  <c:v>278.31538461538503</c:v>
                </c:pt>
                <c:pt idx="1796">
                  <c:v>278.31538461538503</c:v>
                </c:pt>
                <c:pt idx="1797">
                  <c:v>278.31538461538503</c:v>
                </c:pt>
                <c:pt idx="1798">
                  <c:v>278.31538461538503</c:v>
                </c:pt>
                <c:pt idx="1799">
                  <c:v>278.31538461538503</c:v>
                </c:pt>
                <c:pt idx="1800">
                  <c:v>259.93846153846198</c:v>
                </c:pt>
                <c:pt idx="1801">
                  <c:v>259.93846153846198</c:v>
                </c:pt>
                <c:pt idx="1802">
                  <c:v>259.93846153846198</c:v>
                </c:pt>
                <c:pt idx="1803">
                  <c:v>259.93846153846198</c:v>
                </c:pt>
                <c:pt idx="1804">
                  <c:v>259.93846153846198</c:v>
                </c:pt>
                <c:pt idx="1805">
                  <c:v>259.93846153846198</c:v>
                </c:pt>
                <c:pt idx="1806">
                  <c:v>259.93846153846198</c:v>
                </c:pt>
                <c:pt idx="1807">
                  <c:v>259.93846153846198</c:v>
                </c:pt>
                <c:pt idx="1808">
                  <c:v>259.93846153846198</c:v>
                </c:pt>
                <c:pt idx="1809">
                  <c:v>259.93846153846198</c:v>
                </c:pt>
                <c:pt idx="1810">
                  <c:v>246.7</c:v>
                </c:pt>
                <c:pt idx="1811">
                  <c:v>246.7</c:v>
                </c:pt>
                <c:pt idx="1812">
                  <c:v>246.7</c:v>
                </c:pt>
                <c:pt idx="1813">
                  <c:v>246.7</c:v>
                </c:pt>
                <c:pt idx="1814">
                  <c:v>246.7</c:v>
                </c:pt>
                <c:pt idx="1815">
                  <c:v>246.7</c:v>
                </c:pt>
                <c:pt idx="1816">
                  <c:v>246.7</c:v>
                </c:pt>
                <c:pt idx="1817">
                  <c:v>246.7</c:v>
                </c:pt>
                <c:pt idx="1818">
                  <c:v>246.7</c:v>
                </c:pt>
                <c:pt idx="1819">
                  <c:v>246.7</c:v>
                </c:pt>
                <c:pt idx="1820">
                  <c:v>234.553846153846</c:v>
                </c:pt>
                <c:pt idx="1821">
                  <c:v>234.553846153846</c:v>
                </c:pt>
                <c:pt idx="1822">
                  <c:v>234.553846153846</c:v>
                </c:pt>
                <c:pt idx="1823">
                  <c:v>234.553846153846</c:v>
                </c:pt>
                <c:pt idx="1824">
                  <c:v>234.553846153846</c:v>
                </c:pt>
                <c:pt idx="1825">
                  <c:v>234.553846153846</c:v>
                </c:pt>
                <c:pt idx="1826">
                  <c:v>234.553846153846</c:v>
                </c:pt>
                <c:pt idx="1827">
                  <c:v>234.553846153846</c:v>
                </c:pt>
                <c:pt idx="1828">
                  <c:v>234.553846153846</c:v>
                </c:pt>
                <c:pt idx="1829">
                  <c:v>234.553846153846</c:v>
                </c:pt>
                <c:pt idx="1830">
                  <c:v>225.6</c:v>
                </c:pt>
                <c:pt idx="1831">
                  <c:v>225.6</c:v>
                </c:pt>
                <c:pt idx="1832">
                  <c:v>225.6</c:v>
                </c:pt>
                <c:pt idx="1833">
                  <c:v>225.6</c:v>
                </c:pt>
                <c:pt idx="1834">
                  <c:v>225.6</c:v>
                </c:pt>
                <c:pt idx="1835">
                  <c:v>225.6</c:v>
                </c:pt>
                <c:pt idx="1836">
                  <c:v>225.6</c:v>
                </c:pt>
                <c:pt idx="1837">
                  <c:v>225.6</c:v>
                </c:pt>
                <c:pt idx="1838">
                  <c:v>225.6</c:v>
                </c:pt>
                <c:pt idx="1839">
                  <c:v>225.6</c:v>
                </c:pt>
                <c:pt idx="1840">
                  <c:v>214.02307692307701</c:v>
                </c:pt>
                <c:pt idx="1841">
                  <c:v>214.02307692307701</c:v>
                </c:pt>
                <c:pt idx="1842">
                  <c:v>214.02307692307701</c:v>
                </c:pt>
                <c:pt idx="1843">
                  <c:v>214.02307692307701</c:v>
                </c:pt>
                <c:pt idx="1844">
                  <c:v>214.02307692307701</c:v>
                </c:pt>
                <c:pt idx="1845">
                  <c:v>214.02307692307701</c:v>
                </c:pt>
                <c:pt idx="1846">
                  <c:v>214.02307692307701</c:v>
                </c:pt>
                <c:pt idx="1847">
                  <c:v>214.02307692307701</c:v>
                </c:pt>
                <c:pt idx="1848">
                  <c:v>214.02307692307701</c:v>
                </c:pt>
                <c:pt idx="1849">
                  <c:v>214.02307692307701</c:v>
                </c:pt>
                <c:pt idx="1850">
                  <c:v>204.3</c:v>
                </c:pt>
                <c:pt idx="1851">
                  <c:v>204.3</c:v>
                </c:pt>
                <c:pt idx="1852">
                  <c:v>204.3</c:v>
                </c:pt>
                <c:pt idx="1853">
                  <c:v>204.3</c:v>
                </c:pt>
                <c:pt idx="1854">
                  <c:v>204.3</c:v>
                </c:pt>
                <c:pt idx="1855">
                  <c:v>204.3</c:v>
                </c:pt>
                <c:pt idx="1856">
                  <c:v>204.3</c:v>
                </c:pt>
                <c:pt idx="1857">
                  <c:v>204.3</c:v>
                </c:pt>
                <c:pt idx="1858">
                  <c:v>204.3</c:v>
                </c:pt>
                <c:pt idx="1859">
                  <c:v>204.3</c:v>
                </c:pt>
                <c:pt idx="1860">
                  <c:v>194.33846153846201</c:v>
                </c:pt>
                <c:pt idx="1861">
                  <c:v>194.33846153846201</c:v>
                </c:pt>
                <c:pt idx="1862">
                  <c:v>194.33846153846201</c:v>
                </c:pt>
                <c:pt idx="1863">
                  <c:v>194.33846153846201</c:v>
                </c:pt>
                <c:pt idx="1864">
                  <c:v>194.33846153846201</c:v>
                </c:pt>
                <c:pt idx="1865">
                  <c:v>194.33846153846201</c:v>
                </c:pt>
                <c:pt idx="1866">
                  <c:v>194.33846153846201</c:v>
                </c:pt>
                <c:pt idx="1867">
                  <c:v>194.33846153846201</c:v>
                </c:pt>
                <c:pt idx="1868">
                  <c:v>194.33846153846201</c:v>
                </c:pt>
                <c:pt idx="1869">
                  <c:v>194.33846153846201</c:v>
                </c:pt>
                <c:pt idx="1870">
                  <c:v>185.446153846154</c:v>
                </c:pt>
                <c:pt idx="1871">
                  <c:v>185.446153846154</c:v>
                </c:pt>
                <c:pt idx="1872">
                  <c:v>185.446153846154</c:v>
                </c:pt>
                <c:pt idx="1873">
                  <c:v>185.446153846154</c:v>
                </c:pt>
                <c:pt idx="1874">
                  <c:v>185.446153846154</c:v>
                </c:pt>
                <c:pt idx="1875">
                  <c:v>185.446153846154</c:v>
                </c:pt>
                <c:pt idx="1876">
                  <c:v>185.446153846154</c:v>
                </c:pt>
                <c:pt idx="1877">
                  <c:v>185.446153846154</c:v>
                </c:pt>
                <c:pt idx="1878">
                  <c:v>185.446153846154</c:v>
                </c:pt>
                <c:pt idx="1879">
                  <c:v>185.446153846154</c:v>
                </c:pt>
                <c:pt idx="1880">
                  <c:v>174.41538461538499</c:v>
                </c:pt>
                <c:pt idx="1881">
                  <c:v>174.41538461538499</c:v>
                </c:pt>
                <c:pt idx="1882">
                  <c:v>174.41538461538499</c:v>
                </c:pt>
                <c:pt idx="1883">
                  <c:v>174.41538461538499</c:v>
                </c:pt>
                <c:pt idx="1884">
                  <c:v>174.41538461538499</c:v>
                </c:pt>
                <c:pt idx="1885">
                  <c:v>174.41538461538499</c:v>
                </c:pt>
                <c:pt idx="1886">
                  <c:v>174.41538461538499</c:v>
                </c:pt>
                <c:pt idx="1887">
                  <c:v>174.41538461538499</c:v>
                </c:pt>
                <c:pt idx="1888">
                  <c:v>174.41538461538499</c:v>
                </c:pt>
                <c:pt idx="1889">
                  <c:v>174.41538461538499</c:v>
                </c:pt>
                <c:pt idx="1890">
                  <c:v>155.70769230769201</c:v>
                </c:pt>
                <c:pt idx="1891">
                  <c:v>155.70769230769201</c:v>
                </c:pt>
                <c:pt idx="1892">
                  <c:v>155.70769230769201</c:v>
                </c:pt>
                <c:pt idx="1893">
                  <c:v>155.70769230769201</c:v>
                </c:pt>
                <c:pt idx="1894">
                  <c:v>155.70769230769201</c:v>
                </c:pt>
                <c:pt idx="1895">
                  <c:v>155.70769230769201</c:v>
                </c:pt>
                <c:pt idx="1896">
                  <c:v>155.70769230769201</c:v>
                </c:pt>
                <c:pt idx="1897">
                  <c:v>155.70769230769201</c:v>
                </c:pt>
                <c:pt idx="1898">
                  <c:v>155.70769230769201</c:v>
                </c:pt>
                <c:pt idx="1899">
                  <c:v>155.70769230769201</c:v>
                </c:pt>
                <c:pt idx="1900">
                  <c:v>146.138461538462</c:v>
                </c:pt>
                <c:pt idx="1901">
                  <c:v>146.138461538462</c:v>
                </c:pt>
                <c:pt idx="1902">
                  <c:v>146.138461538462</c:v>
                </c:pt>
                <c:pt idx="1903">
                  <c:v>146.138461538462</c:v>
                </c:pt>
                <c:pt idx="1904">
                  <c:v>146.138461538462</c:v>
                </c:pt>
                <c:pt idx="1905">
                  <c:v>146.138461538462</c:v>
                </c:pt>
                <c:pt idx="1906">
                  <c:v>146.138461538462</c:v>
                </c:pt>
                <c:pt idx="1907">
                  <c:v>146.138461538462</c:v>
                </c:pt>
                <c:pt idx="1908">
                  <c:v>146.138461538462</c:v>
                </c:pt>
                <c:pt idx="1909">
                  <c:v>146.138461538462</c:v>
                </c:pt>
                <c:pt idx="1910">
                  <c:v>126.453846153846</c:v>
                </c:pt>
                <c:pt idx="1911">
                  <c:v>126.453846153846</c:v>
                </c:pt>
                <c:pt idx="1912">
                  <c:v>126.453846153846</c:v>
                </c:pt>
                <c:pt idx="1913">
                  <c:v>126.453846153846</c:v>
                </c:pt>
                <c:pt idx="1914">
                  <c:v>126.453846153846</c:v>
                </c:pt>
                <c:pt idx="1915">
                  <c:v>126.453846153846</c:v>
                </c:pt>
                <c:pt idx="1916">
                  <c:v>126.453846153846</c:v>
                </c:pt>
                <c:pt idx="1917">
                  <c:v>126.453846153846</c:v>
                </c:pt>
                <c:pt idx="1918">
                  <c:v>126.453846153846</c:v>
                </c:pt>
                <c:pt idx="1919">
                  <c:v>126.453846153846</c:v>
                </c:pt>
                <c:pt idx="1920">
                  <c:v>119.64615384615399</c:v>
                </c:pt>
                <c:pt idx="1921">
                  <c:v>119.64615384615399</c:v>
                </c:pt>
                <c:pt idx="1922">
                  <c:v>119.64615384615399</c:v>
                </c:pt>
                <c:pt idx="1923">
                  <c:v>119.64615384615399</c:v>
                </c:pt>
                <c:pt idx="1924">
                  <c:v>119.64615384615399</c:v>
                </c:pt>
                <c:pt idx="1925">
                  <c:v>119.64615384615399</c:v>
                </c:pt>
                <c:pt idx="1926">
                  <c:v>119.64615384615399</c:v>
                </c:pt>
                <c:pt idx="1927">
                  <c:v>119.64615384615399</c:v>
                </c:pt>
                <c:pt idx="1928">
                  <c:v>119.64615384615399</c:v>
                </c:pt>
                <c:pt idx="1929">
                  <c:v>119.64615384615399</c:v>
                </c:pt>
                <c:pt idx="1930">
                  <c:v>109.569230769231</c:v>
                </c:pt>
                <c:pt idx="1931">
                  <c:v>109.569230769231</c:v>
                </c:pt>
                <c:pt idx="1932">
                  <c:v>109.569230769231</c:v>
                </c:pt>
                <c:pt idx="1933">
                  <c:v>109.569230769231</c:v>
                </c:pt>
                <c:pt idx="1934">
                  <c:v>109.569230769231</c:v>
                </c:pt>
                <c:pt idx="1935">
                  <c:v>109.569230769231</c:v>
                </c:pt>
                <c:pt idx="1936">
                  <c:v>109.569230769231</c:v>
                </c:pt>
                <c:pt idx="1937">
                  <c:v>109.569230769231</c:v>
                </c:pt>
                <c:pt idx="1938">
                  <c:v>109.569230769231</c:v>
                </c:pt>
                <c:pt idx="1939">
                  <c:v>109.569230769231</c:v>
                </c:pt>
                <c:pt idx="1940">
                  <c:v>101.846153846154</c:v>
                </c:pt>
                <c:pt idx="1941">
                  <c:v>101.846153846154</c:v>
                </c:pt>
                <c:pt idx="1942">
                  <c:v>101.846153846154</c:v>
                </c:pt>
                <c:pt idx="1943">
                  <c:v>101.846153846154</c:v>
                </c:pt>
                <c:pt idx="1944">
                  <c:v>101.846153846154</c:v>
                </c:pt>
                <c:pt idx="1945">
                  <c:v>101.846153846154</c:v>
                </c:pt>
                <c:pt idx="1946">
                  <c:v>101.846153846154</c:v>
                </c:pt>
                <c:pt idx="1947">
                  <c:v>101.846153846154</c:v>
                </c:pt>
                <c:pt idx="1948">
                  <c:v>101.846153846154</c:v>
                </c:pt>
                <c:pt idx="1949">
                  <c:v>101.846153846154</c:v>
                </c:pt>
                <c:pt idx="1950">
                  <c:v>94.338461538461502</c:v>
                </c:pt>
                <c:pt idx="1951">
                  <c:v>94.338461538461502</c:v>
                </c:pt>
                <c:pt idx="1952">
                  <c:v>94.338461538461502</c:v>
                </c:pt>
                <c:pt idx="1953">
                  <c:v>94.338461538461502</c:v>
                </c:pt>
                <c:pt idx="1954">
                  <c:v>94.338461538461502</c:v>
                </c:pt>
                <c:pt idx="1955">
                  <c:v>94.338461538461502</c:v>
                </c:pt>
                <c:pt idx="1956">
                  <c:v>94.338461538461502</c:v>
                </c:pt>
                <c:pt idx="1957">
                  <c:v>94.338461538461502</c:v>
                </c:pt>
                <c:pt idx="1958">
                  <c:v>94.338461538461502</c:v>
                </c:pt>
                <c:pt idx="1959">
                  <c:v>94.338461538461502</c:v>
                </c:pt>
                <c:pt idx="1960">
                  <c:v>88.446153846153805</c:v>
                </c:pt>
                <c:pt idx="1961">
                  <c:v>88.446153846153805</c:v>
                </c:pt>
                <c:pt idx="1962">
                  <c:v>88.446153846153805</c:v>
                </c:pt>
                <c:pt idx="1963">
                  <c:v>88.446153846153805</c:v>
                </c:pt>
                <c:pt idx="1964">
                  <c:v>88.446153846153805</c:v>
                </c:pt>
                <c:pt idx="1965">
                  <c:v>88.446153846153805</c:v>
                </c:pt>
                <c:pt idx="1966">
                  <c:v>88.446153846153805</c:v>
                </c:pt>
                <c:pt idx="1967">
                  <c:v>88.446153846153805</c:v>
                </c:pt>
                <c:pt idx="1968">
                  <c:v>88.446153846153805</c:v>
                </c:pt>
                <c:pt idx="1969">
                  <c:v>88.446153846153805</c:v>
                </c:pt>
                <c:pt idx="1970">
                  <c:v>81.507692307692295</c:v>
                </c:pt>
                <c:pt idx="1971">
                  <c:v>81.507692307692295</c:v>
                </c:pt>
                <c:pt idx="1972">
                  <c:v>81.507692307692295</c:v>
                </c:pt>
                <c:pt idx="1973">
                  <c:v>81.507692307692295</c:v>
                </c:pt>
                <c:pt idx="1974">
                  <c:v>81.507692307692295</c:v>
                </c:pt>
                <c:pt idx="1975">
                  <c:v>81.507692307692295</c:v>
                </c:pt>
                <c:pt idx="1976">
                  <c:v>81.507692307692295</c:v>
                </c:pt>
                <c:pt idx="1977">
                  <c:v>81.507692307692295</c:v>
                </c:pt>
                <c:pt idx="1978">
                  <c:v>81.507692307692295</c:v>
                </c:pt>
                <c:pt idx="1979">
                  <c:v>81.507692307692295</c:v>
                </c:pt>
                <c:pt idx="1980">
                  <c:v>75.769230769230703</c:v>
                </c:pt>
                <c:pt idx="1981">
                  <c:v>75.769230769230703</c:v>
                </c:pt>
                <c:pt idx="1982">
                  <c:v>75.769230769230703</c:v>
                </c:pt>
                <c:pt idx="1983">
                  <c:v>75.769230769230703</c:v>
                </c:pt>
                <c:pt idx="1984">
                  <c:v>75.769230769230703</c:v>
                </c:pt>
                <c:pt idx="1985">
                  <c:v>75.769230769230703</c:v>
                </c:pt>
                <c:pt idx="1986">
                  <c:v>75.769230769230703</c:v>
                </c:pt>
                <c:pt idx="1987">
                  <c:v>75.769230769230703</c:v>
                </c:pt>
                <c:pt idx="1988">
                  <c:v>75.769230769230703</c:v>
                </c:pt>
                <c:pt idx="1989">
                  <c:v>75.769230769230703</c:v>
                </c:pt>
                <c:pt idx="1990">
                  <c:v>69.876923076923106</c:v>
                </c:pt>
                <c:pt idx="1991">
                  <c:v>69.876923076923106</c:v>
                </c:pt>
                <c:pt idx="1992">
                  <c:v>69.876923076923106</c:v>
                </c:pt>
                <c:pt idx="1993">
                  <c:v>69.876923076923106</c:v>
                </c:pt>
                <c:pt idx="1994">
                  <c:v>69.876923076923106</c:v>
                </c:pt>
                <c:pt idx="1995">
                  <c:v>69.876923076923106</c:v>
                </c:pt>
                <c:pt idx="1996">
                  <c:v>69.876923076923106</c:v>
                </c:pt>
                <c:pt idx="1997">
                  <c:v>69.876923076923106</c:v>
                </c:pt>
                <c:pt idx="1998">
                  <c:v>69.876923076923106</c:v>
                </c:pt>
                <c:pt idx="1999">
                  <c:v>69.876923076923106</c:v>
                </c:pt>
                <c:pt idx="2000">
                  <c:v>64.669230769230793</c:v>
                </c:pt>
                <c:pt idx="2001">
                  <c:v>64.669230769230793</c:v>
                </c:pt>
                <c:pt idx="2002">
                  <c:v>64.669230769230793</c:v>
                </c:pt>
                <c:pt idx="2003">
                  <c:v>64.669230769230793</c:v>
                </c:pt>
                <c:pt idx="2004">
                  <c:v>64.669230769230793</c:v>
                </c:pt>
                <c:pt idx="2005">
                  <c:v>64.669230769230793</c:v>
                </c:pt>
                <c:pt idx="2006">
                  <c:v>64.669230769230793</c:v>
                </c:pt>
                <c:pt idx="2007">
                  <c:v>64.669230769230793</c:v>
                </c:pt>
                <c:pt idx="2008">
                  <c:v>64.669230769230793</c:v>
                </c:pt>
                <c:pt idx="2009">
                  <c:v>64.669230769230793</c:v>
                </c:pt>
                <c:pt idx="2010">
                  <c:v>59.423076923076898</c:v>
                </c:pt>
                <c:pt idx="2011">
                  <c:v>59.423076923076898</c:v>
                </c:pt>
                <c:pt idx="2012">
                  <c:v>59.423076923076898</c:v>
                </c:pt>
                <c:pt idx="2013">
                  <c:v>59.423076923076898</c:v>
                </c:pt>
                <c:pt idx="2014">
                  <c:v>59.423076923076898</c:v>
                </c:pt>
                <c:pt idx="2015">
                  <c:v>59.423076923076898</c:v>
                </c:pt>
                <c:pt idx="2016">
                  <c:v>59.423076923076898</c:v>
                </c:pt>
                <c:pt idx="2017">
                  <c:v>59.423076923076898</c:v>
                </c:pt>
                <c:pt idx="2018">
                  <c:v>59.423076923076898</c:v>
                </c:pt>
                <c:pt idx="2019">
                  <c:v>59.423076923076898</c:v>
                </c:pt>
                <c:pt idx="2020">
                  <c:v>50.638461538461499</c:v>
                </c:pt>
                <c:pt idx="2021">
                  <c:v>50.638461538461499</c:v>
                </c:pt>
                <c:pt idx="2022">
                  <c:v>50.638461538461499</c:v>
                </c:pt>
                <c:pt idx="2023">
                  <c:v>50.638461538461499</c:v>
                </c:pt>
                <c:pt idx="2024">
                  <c:v>50.638461538461499</c:v>
                </c:pt>
                <c:pt idx="2025">
                  <c:v>50.638461538461499</c:v>
                </c:pt>
                <c:pt idx="2026">
                  <c:v>50.638461538461499</c:v>
                </c:pt>
                <c:pt idx="2027">
                  <c:v>50.638461538461499</c:v>
                </c:pt>
                <c:pt idx="2028">
                  <c:v>50.638461538461499</c:v>
                </c:pt>
                <c:pt idx="2029">
                  <c:v>50.638461538461499</c:v>
                </c:pt>
                <c:pt idx="2030">
                  <c:v>45.638461538461499</c:v>
                </c:pt>
                <c:pt idx="2031">
                  <c:v>45.638461538461499</c:v>
                </c:pt>
                <c:pt idx="2032">
                  <c:v>45.638461538461499</c:v>
                </c:pt>
                <c:pt idx="2033">
                  <c:v>45.638461538461499</c:v>
                </c:pt>
                <c:pt idx="2034">
                  <c:v>45.638461538461499</c:v>
                </c:pt>
                <c:pt idx="2035">
                  <c:v>45.638461538461499</c:v>
                </c:pt>
                <c:pt idx="2036">
                  <c:v>45.638461538461499</c:v>
                </c:pt>
                <c:pt idx="2037">
                  <c:v>45.638461538461499</c:v>
                </c:pt>
                <c:pt idx="2038">
                  <c:v>45.638461538461499</c:v>
                </c:pt>
                <c:pt idx="2039">
                  <c:v>45.638461538461499</c:v>
                </c:pt>
                <c:pt idx="2040">
                  <c:v>36.630769230769197</c:v>
                </c:pt>
                <c:pt idx="2041">
                  <c:v>36.630769230769197</c:v>
                </c:pt>
                <c:pt idx="2042">
                  <c:v>36.630769230769197</c:v>
                </c:pt>
                <c:pt idx="2043">
                  <c:v>36.630769230769197</c:v>
                </c:pt>
                <c:pt idx="2044">
                  <c:v>36.630769230769197</c:v>
                </c:pt>
                <c:pt idx="2045">
                  <c:v>36.630769230769197</c:v>
                </c:pt>
                <c:pt idx="2046">
                  <c:v>36.630769230769197</c:v>
                </c:pt>
                <c:pt idx="2047">
                  <c:v>36.630769230769197</c:v>
                </c:pt>
                <c:pt idx="2048">
                  <c:v>36.630769230769197</c:v>
                </c:pt>
                <c:pt idx="2049">
                  <c:v>36.630769230769197</c:v>
                </c:pt>
                <c:pt idx="2050">
                  <c:v>33.661538461538498</c:v>
                </c:pt>
                <c:pt idx="2051">
                  <c:v>33.661538461538498</c:v>
                </c:pt>
                <c:pt idx="2052">
                  <c:v>33.661538461538498</c:v>
                </c:pt>
                <c:pt idx="2053">
                  <c:v>33.661538461538498</c:v>
                </c:pt>
                <c:pt idx="2054">
                  <c:v>33.661538461538498</c:v>
                </c:pt>
                <c:pt idx="2055">
                  <c:v>33.661538461538498</c:v>
                </c:pt>
                <c:pt idx="2056">
                  <c:v>33.661538461538498</c:v>
                </c:pt>
                <c:pt idx="2057">
                  <c:v>33.661538461538498</c:v>
                </c:pt>
                <c:pt idx="2058">
                  <c:v>33.661538461538498</c:v>
                </c:pt>
                <c:pt idx="2059">
                  <c:v>33.661538461538498</c:v>
                </c:pt>
                <c:pt idx="2060">
                  <c:v>28.876923076923099</c:v>
                </c:pt>
                <c:pt idx="2061">
                  <c:v>28.876923076923099</c:v>
                </c:pt>
                <c:pt idx="2062">
                  <c:v>28.876923076923099</c:v>
                </c:pt>
                <c:pt idx="2063">
                  <c:v>28.876923076923099</c:v>
                </c:pt>
                <c:pt idx="2064">
                  <c:v>28.876923076923099</c:v>
                </c:pt>
                <c:pt idx="2065">
                  <c:v>28.876923076923099</c:v>
                </c:pt>
                <c:pt idx="2066">
                  <c:v>28.876923076923099</c:v>
                </c:pt>
                <c:pt idx="2067">
                  <c:v>28.876923076923099</c:v>
                </c:pt>
                <c:pt idx="2068">
                  <c:v>28.876923076923099</c:v>
                </c:pt>
                <c:pt idx="2069">
                  <c:v>28.876923076923099</c:v>
                </c:pt>
                <c:pt idx="2070">
                  <c:v>25.969230769230801</c:v>
                </c:pt>
                <c:pt idx="2071">
                  <c:v>25.969230769230801</c:v>
                </c:pt>
                <c:pt idx="2072">
                  <c:v>25.969230769230801</c:v>
                </c:pt>
                <c:pt idx="2073">
                  <c:v>25.969230769230801</c:v>
                </c:pt>
                <c:pt idx="2074">
                  <c:v>25.969230769230801</c:v>
                </c:pt>
                <c:pt idx="2075">
                  <c:v>25.969230769230801</c:v>
                </c:pt>
                <c:pt idx="2076">
                  <c:v>25.969230769230801</c:v>
                </c:pt>
                <c:pt idx="2077">
                  <c:v>25.969230769230801</c:v>
                </c:pt>
                <c:pt idx="2078">
                  <c:v>25.969230769230801</c:v>
                </c:pt>
                <c:pt idx="2079">
                  <c:v>25.969230769230801</c:v>
                </c:pt>
                <c:pt idx="2080">
                  <c:v>23.223076923076899</c:v>
                </c:pt>
                <c:pt idx="2081">
                  <c:v>23.223076923076899</c:v>
                </c:pt>
                <c:pt idx="2082">
                  <c:v>23.223076923076899</c:v>
                </c:pt>
                <c:pt idx="2083">
                  <c:v>23.223076923076899</c:v>
                </c:pt>
                <c:pt idx="2084">
                  <c:v>23.223076923076899</c:v>
                </c:pt>
                <c:pt idx="2085">
                  <c:v>23.223076923076899</c:v>
                </c:pt>
                <c:pt idx="2086">
                  <c:v>23.223076923076899</c:v>
                </c:pt>
                <c:pt idx="2087">
                  <c:v>23.223076923076899</c:v>
                </c:pt>
                <c:pt idx="2088">
                  <c:v>23.223076923076899</c:v>
                </c:pt>
                <c:pt idx="2089">
                  <c:v>23.223076923076899</c:v>
                </c:pt>
                <c:pt idx="2090">
                  <c:v>21.653846153846199</c:v>
                </c:pt>
                <c:pt idx="2091">
                  <c:v>21.653846153846199</c:v>
                </c:pt>
                <c:pt idx="2092">
                  <c:v>21.653846153846199</c:v>
                </c:pt>
                <c:pt idx="2093">
                  <c:v>21.653846153846199</c:v>
                </c:pt>
                <c:pt idx="2094">
                  <c:v>21.653846153846199</c:v>
                </c:pt>
                <c:pt idx="2095">
                  <c:v>21.653846153846199</c:v>
                </c:pt>
                <c:pt idx="2096">
                  <c:v>21.653846153846199</c:v>
                </c:pt>
                <c:pt idx="2097">
                  <c:v>21.653846153846199</c:v>
                </c:pt>
                <c:pt idx="2098">
                  <c:v>21.653846153846199</c:v>
                </c:pt>
                <c:pt idx="2099">
                  <c:v>21.653846153846199</c:v>
                </c:pt>
                <c:pt idx="2100">
                  <c:v>19.753846153846101</c:v>
                </c:pt>
                <c:pt idx="2101">
                  <c:v>19.753846153846101</c:v>
                </c:pt>
                <c:pt idx="2102">
                  <c:v>19.753846153846101</c:v>
                </c:pt>
                <c:pt idx="2103">
                  <c:v>19.753846153846101</c:v>
                </c:pt>
                <c:pt idx="2104">
                  <c:v>19.753846153846101</c:v>
                </c:pt>
                <c:pt idx="2105">
                  <c:v>19.753846153846101</c:v>
                </c:pt>
                <c:pt idx="2106">
                  <c:v>19.753846153846101</c:v>
                </c:pt>
                <c:pt idx="2107">
                  <c:v>19.753846153846101</c:v>
                </c:pt>
                <c:pt idx="2108">
                  <c:v>19.753846153846101</c:v>
                </c:pt>
                <c:pt idx="2109">
                  <c:v>19.753846153846101</c:v>
                </c:pt>
                <c:pt idx="2110">
                  <c:v>18.3923076923077</c:v>
                </c:pt>
                <c:pt idx="2111">
                  <c:v>18.3923076923077</c:v>
                </c:pt>
                <c:pt idx="2112">
                  <c:v>18.3923076923077</c:v>
                </c:pt>
                <c:pt idx="2113">
                  <c:v>18.3923076923077</c:v>
                </c:pt>
                <c:pt idx="2114">
                  <c:v>18.3923076923077</c:v>
                </c:pt>
                <c:pt idx="2115">
                  <c:v>18.3923076923077</c:v>
                </c:pt>
                <c:pt idx="2116">
                  <c:v>18.3923076923077</c:v>
                </c:pt>
                <c:pt idx="2117">
                  <c:v>18.3923076923077</c:v>
                </c:pt>
                <c:pt idx="2118">
                  <c:v>18.3923076923077</c:v>
                </c:pt>
                <c:pt idx="2119">
                  <c:v>18.3923076923077</c:v>
                </c:pt>
                <c:pt idx="2120">
                  <c:v>16.815384615384598</c:v>
                </c:pt>
                <c:pt idx="2121">
                  <c:v>16.815384615384598</c:v>
                </c:pt>
                <c:pt idx="2122">
                  <c:v>16.815384615384598</c:v>
                </c:pt>
                <c:pt idx="2123">
                  <c:v>16.815384615384598</c:v>
                </c:pt>
                <c:pt idx="2124">
                  <c:v>16.815384615384598</c:v>
                </c:pt>
                <c:pt idx="2125">
                  <c:v>16.815384615384598</c:v>
                </c:pt>
                <c:pt idx="2126">
                  <c:v>16.815384615384598</c:v>
                </c:pt>
                <c:pt idx="2127">
                  <c:v>16.815384615384598</c:v>
                </c:pt>
                <c:pt idx="2128">
                  <c:v>16.815384615384598</c:v>
                </c:pt>
                <c:pt idx="2129">
                  <c:v>16.815384615384598</c:v>
                </c:pt>
                <c:pt idx="2130">
                  <c:v>16.0230769230769</c:v>
                </c:pt>
                <c:pt idx="2131">
                  <c:v>16.0230769230769</c:v>
                </c:pt>
                <c:pt idx="2132">
                  <c:v>16.0230769230769</c:v>
                </c:pt>
                <c:pt idx="2133">
                  <c:v>16.0230769230769</c:v>
                </c:pt>
                <c:pt idx="2134">
                  <c:v>16.0230769230769</c:v>
                </c:pt>
                <c:pt idx="2135">
                  <c:v>16.0230769230769</c:v>
                </c:pt>
                <c:pt idx="2136">
                  <c:v>16.0230769230769</c:v>
                </c:pt>
                <c:pt idx="2137">
                  <c:v>16.0230769230769</c:v>
                </c:pt>
                <c:pt idx="2138">
                  <c:v>16.0230769230769</c:v>
                </c:pt>
                <c:pt idx="2139">
                  <c:v>16.0230769230769</c:v>
                </c:pt>
                <c:pt idx="2140">
                  <c:v>15.0692307692307</c:v>
                </c:pt>
                <c:pt idx="2141">
                  <c:v>15.0692307692307</c:v>
                </c:pt>
                <c:pt idx="2142">
                  <c:v>15.0692307692307</c:v>
                </c:pt>
                <c:pt idx="2143">
                  <c:v>15.0692307692307</c:v>
                </c:pt>
                <c:pt idx="2144">
                  <c:v>15.0692307692307</c:v>
                </c:pt>
                <c:pt idx="2145">
                  <c:v>15.0692307692307</c:v>
                </c:pt>
                <c:pt idx="2146">
                  <c:v>15.0692307692307</c:v>
                </c:pt>
                <c:pt idx="2147">
                  <c:v>15.0692307692307</c:v>
                </c:pt>
                <c:pt idx="2148">
                  <c:v>15.0692307692307</c:v>
                </c:pt>
                <c:pt idx="2149">
                  <c:v>15.0692307692307</c:v>
                </c:pt>
                <c:pt idx="2150">
                  <c:v>12.453846153846101</c:v>
                </c:pt>
                <c:pt idx="2151">
                  <c:v>12.453846153846101</c:v>
                </c:pt>
                <c:pt idx="2152">
                  <c:v>12.453846153846101</c:v>
                </c:pt>
                <c:pt idx="2153">
                  <c:v>12.453846153846101</c:v>
                </c:pt>
                <c:pt idx="2154">
                  <c:v>12.453846153846101</c:v>
                </c:pt>
                <c:pt idx="2155">
                  <c:v>12.453846153846101</c:v>
                </c:pt>
                <c:pt idx="2156">
                  <c:v>12.453846153846101</c:v>
                </c:pt>
                <c:pt idx="2157">
                  <c:v>12.453846153846101</c:v>
                </c:pt>
                <c:pt idx="2158">
                  <c:v>12.453846153846101</c:v>
                </c:pt>
                <c:pt idx="2159">
                  <c:v>12.453846153846101</c:v>
                </c:pt>
                <c:pt idx="2160">
                  <c:v>12</c:v>
                </c:pt>
                <c:pt idx="2161">
                  <c:v>12</c:v>
                </c:pt>
                <c:pt idx="2162">
                  <c:v>12</c:v>
                </c:pt>
                <c:pt idx="2163">
                  <c:v>12</c:v>
                </c:pt>
                <c:pt idx="2164">
                  <c:v>12</c:v>
                </c:pt>
                <c:pt idx="2165">
                  <c:v>12</c:v>
                </c:pt>
                <c:pt idx="2166">
                  <c:v>12</c:v>
                </c:pt>
                <c:pt idx="2167">
                  <c:v>12</c:v>
                </c:pt>
                <c:pt idx="2168">
                  <c:v>12</c:v>
                </c:pt>
                <c:pt idx="2169">
                  <c:v>12</c:v>
                </c:pt>
                <c:pt idx="2170">
                  <c:v>10.1538461538461</c:v>
                </c:pt>
                <c:pt idx="2171">
                  <c:v>10.1538461538461</c:v>
                </c:pt>
                <c:pt idx="2172">
                  <c:v>10.1538461538461</c:v>
                </c:pt>
                <c:pt idx="2173">
                  <c:v>10.1538461538461</c:v>
                </c:pt>
                <c:pt idx="2174">
                  <c:v>10.1538461538461</c:v>
                </c:pt>
                <c:pt idx="2175">
                  <c:v>10.1538461538461</c:v>
                </c:pt>
                <c:pt idx="2176">
                  <c:v>10.1538461538461</c:v>
                </c:pt>
                <c:pt idx="2177">
                  <c:v>10.1538461538461</c:v>
                </c:pt>
                <c:pt idx="2178">
                  <c:v>10.1538461538461</c:v>
                </c:pt>
                <c:pt idx="2179">
                  <c:v>10.1538461538461</c:v>
                </c:pt>
                <c:pt idx="2180">
                  <c:v>9.8384615384615195</c:v>
                </c:pt>
                <c:pt idx="2181">
                  <c:v>9.8384615384615195</c:v>
                </c:pt>
                <c:pt idx="2182">
                  <c:v>9.8384615384615195</c:v>
                </c:pt>
                <c:pt idx="2183">
                  <c:v>9.8384615384615195</c:v>
                </c:pt>
                <c:pt idx="2184">
                  <c:v>9.8384615384615195</c:v>
                </c:pt>
                <c:pt idx="2185">
                  <c:v>9.8384615384615195</c:v>
                </c:pt>
                <c:pt idx="2186">
                  <c:v>9.8384615384615195</c:v>
                </c:pt>
                <c:pt idx="2187">
                  <c:v>9.8384615384615195</c:v>
                </c:pt>
                <c:pt idx="2188">
                  <c:v>9.8384615384615195</c:v>
                </c:pt>
                <c:pt idx="2189">
                  <c:v>9.8384615384615195</c:v>
                </c:pt>
                <c:pt idx="2190">
                  <c:v>8.53076923076922</c:v>
                </c:pt>
                <c:pt idx="2191">
                  <c:v>8.53076923076922</c:v>
                </c:pt>
                <c:pt idx="2192">
                  <c:v>8.53076923076922</c:v>
                </c:pt>
                <c:pt idx="2193">
                  <c:v>8.53076923076922</c:v>
                </c:pt>
                <c:pt idx="2194">
                  <c:v>8.53076923076922</c:v>
                </c:pt>
                <c:pt idx="2195">
                  <c:v>8.53076923076922</c:v>
                </c:pt>
                <c:pt idx="2196">
                  <c:v>8.53076923076922</c:v>
                </c:pt>
                <c:pt idx="2197">
                  <c:v>8.53076923076922</c:v>
                </c:pt>
                <c:pt idx="2198">
                  <c:v>8.53076923076922</c:v>
                </c:pt>
                <c:pt idx="2199">
                  <c:v>8.53076923076922</c:v>
                </c:pt>
                <c:pt idx="2200">
                  <c:v>8.26153846153845</c:v>
                </c:pt>
                <c:pt idx="2201">
                  <c:v>8.26153846153845</c:v>
                </c:pt>
                <c:pt idx="2202">
                  <c:v>8.26153846153845</c:v>
                </c:pt>
                <c:pt idx="2203">
                  <c:v>8.26153846153845</c:v>
                </c:pt>
                <c:pt idx="2204">
                  <c:v>8.26153846153845</c:v>
                </c:pt>
                <c:pt idx="2205">
                  <c:v>8.26153846153845</c:v>
                </c:pt>
                <c:pt idx="2206">
                  <c:v>8.26153846153845</c:v>
                </c:pt>
                <c:pt idx="2207">
                  <c:v>8.26153846153845</c:v>
                </c:pt>
                <c:pt idx="2208">
                  <c:v>8.26153846153845</c:v>
                </c:pt>
                <c:pt idx="2209">
                  <c:v>8.26153846153845</c:v>
                </c:pt>
                <c:pt idx="2210">
                  <c:v>7.42307692307691</c:v>
                </c:pt>
                <c:pt idx="2211">
                  <c:v>7.42307692307691</c:v>
                </c:pt>
                <c:pt idx="2212">
                  <c:v>7.42307692307691</c:v>
                </c:pt>
                <c:pt idx="2213">
                  <c:v>7.42307692307691</c:v>
                </c:pt>
                <c:pt idx="2214">
                  <c:v>7.42307692307691</c:v>
                </c:pt>
                <c:pt idx="2215">
                  <c:v>7.42307692307691</c:v>
                </c:pt>
                <c:pt idx="2216">
                  <c:v>7.42307692307691</c:v>
                </c:pt>
                <c:pt idx="2217">
                  <c:v>7.42307692307691</c:v>
                </c:pt>
                <c:pt idx="2218">
                  <c:v>7.42307692307691</c:v>
                </c:pt>
                <c:pt idx="2219">
                  <c:v>7.42307692307691</c:v>
                </c:pt>
                <c:pt idx="2220">
                  <c:v>7.2076923076922998</c:v>
                </c:pt>
                <c:pt idx="2221">
                  <c:v>7.2076923076922998</c:v>
                </c:pt>
                <c:pt idx="2222">
                  <c:v>7.2076923076922998</c:v>
                </c:pt>
                <c:pt idx="2223">
                  <c:v>7.2076923076922998</c:v>
                </c:pt>
                <c:pt idx="2224">
                  <c:v>7.2076923076922998</c:v>
                </c:pt>
                <c:pt idx="2225">
                  <c:v>7.2076923076922998</c:v>
                </c:pt>
                <c:pt idx="2226">
                  <c:v>7.2076923076922998</c:v>
                </c:pt>
                <c:pt idx="2227">
                  <c:v>7.2076923076922998</c:v>
                </c:pt>
                <c:pt idx="2228">
                  <c:v>7.2076923076922998</c:v>
                </c:pt>
                <c:pt idx="2229">
                  <c:v>7.2076923076922998</c:v>
                </c:pt>
                <c:pt idx="2230">
                  <c:v>6.4153846153846104</c:v>
                </c:pt>
                <c:pt idx="2231">
                  <c:v>6.4153846153846104</c:v>
                </c:pt>
                <c:pt idx="2232">
                  <c:v>6.4153846153846104</c:v>
                </c:pt>
                <c:pt idx="2233">
                  <c:v>6.4153846153846104</c:v>
                </c:pt>
                <c:pt idx="2234">
                  <c:v>6.4153846153846104</c:v>
                </c:pt>
                <c:pt idx="2235">
                  <c:v>6.4153846153846104</c:v>
                </c:pt>
                <c:pt idx="2236">
                  <c:v>6.4153846153846104</c:v>
                </c:pt>
                <c:pt idx="2237">
                  <c:v>6.4153846153846104</c:v>
                </c:pt>
                <c:pt idx="2238">
                  <c:v>6.4153846153846104</c:v>
                </c:pt>
                <c:pt idx="2239">
                  <c:v>6.4153846153846104</c:v>
                </c:pt>
                <c:pt idx="2240">
                  <c:v>6.4076923076923</c:v>
                </c:pt>
                <c:pt idx="2241">
                  <c:v>6.4076923076923</c:v>
                </c:pt>
                <c:pt idx="2242">
                  <c:v>6.4076923076923</c:v>
                </c:pt>
                <c:pt idx="2243">
                  <c:v>6.4076923076923</c:v>
                </c:pt>
                <c:pt idx="2244">
                  <c:v>6.4076923076923</c:v>
                </c:pt>
                <c:pt idx="2245">
                  <c:v>6.4076923076923</c:v>
                </c:pt>
                <c:pt idx="2246">
                  <c:v>6.4076923076923</c:v>
                </c:pt>
                <c:pt idx="2247">
                  <c:v>6.4076923076923</c:v>
                </c:pt>
                <c:pt idx="2248">
                  <c:v>6.4076923076923</c:v>
                </c:pt>
                <c:pt idx="2249">
                  <c:v>6.4076923076923</c:v>
                </c:pt>
                <c:pt idx="2250">
                  <c:v>5.7076923076922998</c:v>
                </c:pt>
                <c:pt idx="2251">
                  <c:v>5.7076923076922998</c:v>
                </c:pt>
                <c:pt idx="2252">
                  <c:v>5.7076923076922998</c:v>
                </c:pt>
                <c:pt idx="2253">
                  <c:v>5.7076923076922998</c:v>
                </c:pt>
                <c:pt idx="2254">
                  <c:v>5.7076923076922998</c:v>
                </c:pt>
                <c:pt idx="2255">
                  <c:v>5.7076923076922998</c:v>
                </c:pt>
                <c:pt idx="2256">
                  <c:v>5.7076923076922998</c:v>
                </c:pt>
                <c:pt idx="2257">
                  <c:v>5.7076923076922998</c:v>
                </c:pt>
                <c:pt idx="2258">
                  <c:v>5.7076923076922998</c:v>
                </c:pt>
                <c:pt idx="2259">
                  <c:v>5.7076923076922998</c:v>
                </c:pt>
                <c:pt idx="2260">
                  <c:v>5.9153846153846104</c:v>
                </c:pt>
                <c:pt idx="2261">
                  <c:v>5.9153846153846104</c:v>
                </c:pt>
                <c:pt idx="2262">
                  <c:v>5.9153846153846104</c:v>
                </c:pt>
                <c:pt idx="2263">
                  <c:v>5.9153846153846104</c:v>
                </c:pt>
                <c:pt idx="2264">
                  <c:v>5.9153846153846104</c:v>
                </c:pt>
                <c:pt idx="2265">
                  <c:v>5.9153846153846104</c:v>
                </c:pt>
                <c:pt idx="2266">
                  <c:v>5.9153846153846104</c:v>
                </c:pt>
                <c:pt idx="2267">
                  <c:v>5.9153846153846104</c:v>
                </c:pt>
                <c:pt idx="2268">
                  <c:v>5.9153846153846104</c:v>
                </c:pt>
                <c:pt idx="2269">
                  <c:v>5.9153846153846104</c:v>
                </c:pt>
                <c:pt idx="2270">
                  <c:v>5.0461538461538398</c:v>
                </c:pt>
                <c:pt idx="2271">
                  <c:v>5.0461538461538398</c:v>
                </c:pt>
                <c:pt idx="2272">
                  <c:v>5.0461538461538398</c:v>
                </c:pt>
                <c:pt idx="2273">
                  <c:v>5.0461538461538398</c:v>
                </c:pt>
                <c:pt idx="2274">
                  <c:v>5.0461538461538398</c:v>
                </c:pt>
                <c:pt idx="2275">
                  <c:v>5.0461538461538398</c:v>
                </c:pt>
                <c:pt idx="2276">
                  <c:v>5.0461538461538398</c:v>
                </c:pt>
                <c:pt idx="2277">
                  <c:v>5.0461538461538398</c:v>
                </c:pt>
                <c:pt idx="2278">
                  <c:v>5.0461538461538398</c:v>
                </c:pt>
                <c:pt idx="2279">
                  <c:v>5.0461538461538398</c:v>
                </c:pt>
                <c:pt idx="2280">
                  <c:v>5.0307692307692298</c:v>
                </c:pt>
                <c:pt idx="2281">
                  <c:v>5.0307692307692298</c:v>
                </c:pt>
                <c:pt idx="2282">
                  <c:v>5.0307692307692298</c:v>
                </c:pt>
                <c:pt idx="2283">
                  <c:v>5.0307692307692298</c:v>
                </c:pt>
                <c:pt idx="2284">
                  <c:v>5.0307692307692298</c:v>
                </c:pt>
                <c:pt idx="2285">
                  <c:v>5.0307692307692298</c:v>
                </c:pt>
                <c:pt idx="2286">
                  <c:v>5.0307692307692298</c:v>
                </c:pt>
                <c:pt idx="2287">
                  <c:v>5.0307692307692298</c:v>
                </c:pt>
                <c:pt idx="2288">
                  <c:v>5.0307692307692298</c:v>
                </c:pt>
                <c:pt idx="2289">
                  <c:v>5.0307692307692298</c:v>
                </c:pt>
                <c:pt idx="2290">
                  <c:v>4.1846153846153804</c:v>
                </c:pt>
                <c:pt idx="2291">
                  <c:v>4.1846153846153804</c:v>
                </c:pt>
                <c:pt idx="2292">
                  <c:v>4.1846153846153804</c:v>
                </c:pt>
                <c:pt idx="2293">
                  <c:v>4.1846153846153804</c:v>
                </c:pt>
                <c:pt idx="2294">
                  <c:v>4.1846153846153804</c:v>
                </c:pt>
                <c:pt idx="2295">
                  <c:v>4.1846153846153804</c:v>
                </c:pt>
                <c:pt idx="2296">
                  <c:v>4.1846153846153804</c:v>
                </c:pt>
                <c:pt idx="2297">
                  <c:v>4.1846153846153804</c:v>
                </c:pt>
                <c:pt idx="2298">
                  <c:v>4.1846153846153804</c:v>
                </c:pt>
                <c:pt idx="2299">
                  <c:v>4.1846153846153804</c:v>
                </c:pt>
                <c:pt idx="2300">
                  <c:v>4.0615384615384604</c:v>
                </c:pt>
                <c:pt idx="2301">
                  <c:v>4.0615384615384604</c:v>
                </c:pt>
                <c:pt idx="2302">
                  <c:v>4.0615384615384604</c:v>
                </c:pt>
                <c:pt idx="2303">
                  <c:v>4.0615384615384604</c:v>
                </c:pt>
                <c:pt idx="2304">
                  <c:v>4.0615384615384604</c:v>
                </c:pt>
                <c:pt idx="2305">
                  <c:v>4.0615384615384604</c:v>
                </c:pt>
                <c:pt idx="2306">
                  <c:v>4.0615384615384604</c:v>
                </c:pt>
                <c:pt idx="2307">
                  <c:v>4.0615384615384604</c:v>
                </c:pt>
                <c:pt idx="2308">
                  <c:v>4.0615384615384604</c:v>
                </c:pt>
                <c:pt idx="2309">
                  <c:v>4.0615384615384604</c:v>
                </c:pt>
                <c:pt idx="2310">
                  <c:v>3.4307692307692301</c:v>
                </c:pt>
                <c:pt idx="2311">
                  <c:v>3.4307692307692301</c:v>
                </c:pt>
                <c:pt idx="2312">
                  <c:v>3.4307692307692301</c:v>
                </c:pt>
                <c:pt idx="2313">
                  <c:v>3.4307692307692301</c:v>
                </c:pt>
                <c:pt idx="2314">
                  <c:v>3.4307692307692301</c:v>
                </c:pt>
                <c:pt idx="2315">
                  <c:v>3.4307692307692301</c:v>
                </c:pt>
                <c:pt idx="2316">
                  <c:v>3.4307692307692301</c:v>
                </c:pt>
                <c:pt idx="2317">
                  <c:v>3.4307692307692301</c:v>
                </c:pt>
                <c:pt idx="2318">
                  <c:v>3.4307692307692301</c:v>
                </c:pt>
                <c:pt idx="2319">
                  <c:v>3.4307692307692301</c:v>
                </c:pt>
                <c:pt idx="2320">
                  <c:v>3.4307692307692301</c:v>
                </c:pt>
                <c:pt idx="2321">
                  <c:v>3.4307692307692301</c:v>
                </c:pt>
                <c:pt idx="2322">
                  <c:v>3.4307692307692301</c:v>
                </c:pt>
                <c:pt idx="2323">
                  <c:v>3.4307692307692301</c:v>
                </c:pt>
                <c:pt idx="2324">
                  <c:v>3.4307692307692301</c:v>
                </c:pt>
                <c:pt idx="2325">
                  <c:v>3.4307692307692301</c:v>
                </c:pt>
                <c:pt idx="2326">
                  <c:v>3.4307692307692301</c:v>
                </c:pt>
                <c:pt idx="2327">
                  <c:v>3.4307692307692301</c:v>
                </c:pt>
                <c:pt idx="2328">
                  <c:v>3.4307692307692301</c:v>
                </c:pt>
                <c:pt idx="2329">
                  <c:v>3.4307692307692301</c:v>
                </c:pt>
                <c:pt idx="2330">
                  <c:v>2.7692307692307701</c:v>
                </c:pt>
                <c:pt idx="2331">
                  <c:v>2.7692307692307701</c:v>
                </c:pt>
                <c:pt idx="2332">
                  <c:v>2.7692307692307701</c:v>
                </c:pt>
                <c:pt idx="2333">
                  <c:v>2.7692307692307701</c:v>
                </c:pt>
                <c:pt idx="2334">
                  <c:v>2.7692307692307701</c:v>
                </c:pt>
                <c:pt idx="2335">
                  <c:v>2.7692307692307701</c:v>
                </c:pt>
                <c:pt idx="2336">
                  <c:v>2.7692307692307701</c:v>
                </c:pt>
                <c:pt idx="2337">
                  <c:v>2.7692307692307701</c:v>
                </c:pt>
                <c:pt idx="2338">
                  <c:v>2.7692307692307701</c:v>
                </c:pt>
                <c:pt idx="2339">
                  <c:v>2.7692307692307701</c:v>
                </c:pt>
                <c:pt idx="2340">
                  <c:v>2.7692307692307701</c:v>
                </c:pt>
                <c:pt idx="2341">
                  <c:v>2.7692307692307701</c:v>
                </c:pt>
                <c:pt idx="2342">
                  <c:v>2.7692307692307701</c:v>
                </c:pt>
                <c:pt idx="2343">
                  <c:v>2.7692307692307701</c:v>
                </c:pt>
                <c:pt idx="2344">
                  <c:v>2.7692307692307701</c:v>
                </c:pt>
                <c:pt idx="2345">
                  <c:v>2.7692307692307701</c:v>
                </c:pt>
                <c:pt idx="2346">
                  <c:v>2.7692307692307701</c:v>
                </c:pt>
                <c:pt idx="2347">
                  <c:v>2.7692307692307701</c:v>
                </c:pt>
                <c:pt idx="2348">
                  <c:v>2.7692307692307701</c:v>
                </c:pt>
                <c:pt idx="2349">
                  <c:v>2.7692307692307701</c:v>
                </c:pt>
                <c:pt idx="2350">
                  <c:v>2.2769230769230799</c:v>
                </c:pt>
                <c:pt idx="2351">
                  <c:v>2.2769230769230799</c:v>
                </c:pt>
                <c:pt idx="2352">
                  <c:v>2.2769230769230799</c:v>
                </c:pt>
                <c:pt idx="2353">
                  <c:v>2.2769230769230799</c:v>
                </c:pt>
                <c:pt idx="2354">
                  <c:v>2.2769230769230799</c:v>
                </c:pt>
                <c:pt idx="2355">
                  <c:v>2.2769230769230799</c:v>
                </c:pt>
                <c:pt idx="2356">
                  <c:v>2.2769230769230799</c:v>
                </c:pt>
                <c:pt idx="2357">
                  <c:v>2.2769230769230799</c:v>
                </c:pt>
                <c:pt idx="2358">
                  <c:v>2.2769230769230799</c:v>
                </c:pt>
                <c:pt idx="2359">
                  <c:v>2.2769230769230799</c:v>
                </c:pt>
                <c:pt idx="2360">
                  <c:v>2.2769230769230799</c:v>
                </c:pt>
                <c:pt idx="2361">
                  <c:v>2.2769230769230799</c:v>
                </c:pt>
                <c:pt idx="2362">
                  <c:v>2.2769230769230799</c:v>
                </c:pt>
                <c:pt idx="2363">
                  <c:v>2.2769230769230799</c:v>
                </c:pt>
                <c:pt idx="2364">
                  <c:v>2.2769230769230799</c:v>
                </c:pt>
                <c:pt idx="2365">
                  <c:v>2.2769230769230799</c:v>
                </c:pt>
                <c:pt idx="2366">
                  <c:v>2.2769230769230799</c:v>
                </c:pt>
                <c:pt idx="2367">
                  <c:v>2.2769230769230799</c:v>
                </c:pt>
                <c:pt idx="2368">
                  <c:v>2.2769230769230799</c:v>
                </c:pt>
                <c:pt idx="2369">
                  <c:v>2.2769230769230799</c:v>
                </c:pt>
                <c:pt idx="2370">
                  <c:v>1.62307692307692</c:v>
                </c:pt>
                <c:pt idx="2371">
                  <c:v>1.62307692307692</c:v>
                </c:pt>
                <c:pt idx="2372">
                  <c:v>1.62307692307692</c:v>
                </c:pt>
                <c:pt idx="2373">
                  <c:v>1.62307692307692</c:v>
                </c:pt>
                <c:pt idx="2374">
                  <c:v>1.62307692307692</c:v>
                </c:pt>
                <c:pt idx="2375">
                  <c:v>1.62307692307692</c:v>
                </c:pt>
                <c:pt idx="2376">
                  <c:v>1.62307692307692</c:v>
                </c:pt>
                <c:pt idx="2377">
                  <c:v>1.62307692307692</c:v>
                </c:pt>
                <c:pt idx="2378">
                  <c:v>1.62307692307692</c:v>
                </c:pt>
                <c:pt idx="2379">
                  <c:v>1.62307692307692</c:v>
                </c:pt>
                <c:pt idx="2380">
                  <c:v>1.62307692307692</c:v>
                </c:pt>
                <c:pt idx="2381">
                  <c:v>1.62307692307692</c:v>
                </c:pt>
                <c:pt idx="2382">
                  <c:v>1.62307692307692</c:v>
                </c:pt>
                <c:pt idx="2383">
                  <c:v>1.62307692307692</c:v>
                </c:pt>
                <c:pt idx="2384">
                  <c:v>1.62307692307692</c:v>
                </c:pt>
                <c:pt idx="2385">
                  <c:v>1.62307692307692</c:v>
                </c:pt>
                <c:pt idx="2386">
                  <c:v>1.62307692307692</c:v>
                </c:pt>
                <c:pt idx="2387">
                  <c:v>1.62307692307692</c:v>
                </c:pt>
                <c:pt idx="2388">
                  <c:v>1.62307692307692</c:v>
                </c:pt>
                <c:pt idx="2389">
                  <c:v>1.62307692307692</c:v>
                </c:pt>
                <c:pt idx="2390">
                  <c:v>0.90769230769230802</c:v>
                </c:pt>
                <c:pt idx="2391">
                  <c:v>0.90769230769230802</c:v>
                </c:pt>
                <c:pt idx="2392">
                  <c:v>0.90769230769230802</c:v>
                </c:pt>
                <c:pt idx="2393">
                  <c:v>0.90769230769230802</c:v>
                </c:pt>
                <c:pt idx="2394">
                  <c:v>0.90769230769230802</c:v>
                </c:pt>
                <c:pt idx="2395">
                  <c:v>0.90769230769230802</c:v>
                </c:pt>
                <c:pt idx="2396">
                  <c:v>0.90769230769230802</c:v>
                </c:pt>
                <c:pt idx="2397">
                  <c:v>0.90769230769230802</c:v>
                </c:pt>
                <c:pt idx="2398">
                  <c:v>0.90769230769230802</c:v>
                </c:pt>
                <c:pt idx="2399">
                  <c:v>0.90769230769230802</c:v>
                </c:pt>
                <c:pt idx="2400">
                  <c:v>0.90769230769230802</c:v>
                </c:pt>
                <c:pt idx="2401">
                  <c:v>0.90769230769230802</c:v>
                </c:pt>
                <c:pt idx="2402">
                  <c:v>0.90769230769230802</c:v>
                </c:pt>
                <c:pt idx="2403">
                  <c:v>0.90769230769230802</c:v>
                </c:pt>
                <c:pt idx="2404">
                  <c:v>0.90769230769230802</c:v>
                </c:pt>
                <c:pt idx="2405">
                  <c:v>0.90769230769230802</c:v>
                </c:pt>
                <c:pt idx="2406">
                  <c:v>0.90769230769230802</c:v>
                </c:pt>
                <c:pt idx="2407">
                  <c:v>0.90769230769230802</c:v>
                </c:pt>
                <c:pt idx="2408">
                  <c:v>0.90769230769230802</c:v>
                </c:pt>
                <c:pt idx="2409">
                  <c:v>0.90769230769230802</c:v>
                </c:pt>
                <c:pt idx="2410">
                  <c:v>0.54615384615384599</c:v>
                </c:pt>
                <c:pt idx="2411">
                  <c:v>0.54615384615384599</c:v>
                </c:pt>
                <c:pt idx="2412">
                  <c:v>0.54615384615384599</c:v>
                </c:pt>
                <c:pt idx="2413">
                  <c:v>0.54615384615384599</c:v>
                </c:pt>
                <c:pt idx="2414">
                  <c:v>0.54615384615384599</c:v>
                </c:pt>
                <c:pt idx="2415">
                  <c:v>0.54615384615384599</c:v>
                </c:pt>
                <c:pt idx="2416">
                  <c:v>0.54615384615384599</c:v>
                </c:pt>
                <c:pt idx="2417">
                  <c:v>0.54615384615384599</c:v>
                </c:pt>
                <c:pt idx="2418">
                  <c:v>0.54615384615384599</c:v>
                </c:pt>
                <c:pt idx="2419">
                  <c:v>0.54615384615384599</c:v>
                </c:pt>
                <c:pt idx="2420">
                  <c:v>0.54615384615384599</c:v>
                </c:pt>
                <c:pt idx="2421">
                  <c:v>0.54615384615384599</c:v>
                </c:pt>
                <c:pt idx="2422">
                  <c:v>0.54615384615384599</c:v>
                </c:pt>
                <c:pt idx="2423">
                  <c:v>0.54615384615384599</c:v>
                </c:pt>
                <c:pt idx="2424">
                  <c:v>0.54615384615384599</c:v>
                </c:pt>
                <c:pt idx="2425">
                  <c:v>0.54615384615384599</c:v>
                </c:pt>
                <c:pt idx="2426">
                  <c:v>0.54615384615384599</c:v>
                </c:pt>
                <c:pt idx="2427">
                  <c:v>0.54615384615384599</c:v>
                </c:pt>
                <c:pt idx="2428">
                  <c:v>0.54615384615384599</c:v>
                </c:pt>
                <c:pt idx="2429">
                  <c:v>0.54615384615384599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2"/>
          <c:order val="2"/>
          <c:tx>
            <c:v>3 mA</c:v>
          </c:tx>
          <c:marker>
            <c:symbol val="none"/>
          </c:marker>
          <c:val>
            <c:numRef>
              <c:f>BigPixels_70KV_PMMA!$B$3:$CPA$3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136.06923076923101</c:v>
                </c:pt>
                <c:pt idx="201">
                  <c:v>136.06923076923101</c:v>
                </c:pt>
                <c:pt idx="202">
                  <c:v>136.06923076923101</c:v>
                </c:pt>
                <c:pt idx="203">
                  <c:v>136.06923076923101</c:v>
                </c:pt>
                <c:pt idx="204">
                  <c:v>136.06923076923101</c:v>
                </c:pt>
                <c:pt idx="205">
                  <c:v>136.06923076923101</c:v>
                </c:pt>
                <c:pt idx="206">
                  <c:v>136.06923076923101</c:v>
                </c:pt>
                <c:pt idx="207">
                  <c:v>136.06923076923101</c:v>
                </c:pt>
                <c:pt idx="208">
                  <c:v>136.06923076923101</c:v>
                </c:pt>
                <c:pt idx="209">
                  <c:v>136.06923076923101</c:v>
                </c:pt>
                <c:pt idx="210">
                  <c:v>136.06923076923101</c:v>
                </c:pt>
                <c:pt idx="211">
                  <c:v>136.06923076923101</c:v>
                </c:pt>
                <c:pt idx="212">
                  <c:v>136.06923076923101</c:v>
                </c:pt>
                <c:pt idx="213">
                  <c:v>136.06923076923101</c:v>
                </c:pt>
                <c:pt idx="214">
                  <c:v>136.06923076923101</c:v>
                </c:pt>
                <c:pt idx="215">
                  <c:v>136.06923076923101</c:v>
                </c:pt>
                <c:pt idx="216">
                  <c:v>136.06923076923101</c:v>
                </c:pt>
                <c:pt idx="217">
                  <c:v>136.06923076923101</c:v>
                </c:pt>
                <c:pt idx="218">
                  <c:v>136.06923076923101</c:v>
                </c:pt>
                <c:pt idx="219">
                  <c:v>136.06923076923101</c:v>
                </c:pt>
                <c:pt idx="220">
                  <c:v>336.04615384615403</c:v>
                </c:pt>
                <c:pt idx="221">
                  <c:v>336.04615384615403</c:v>
                </c:pt>
                <c:pt idx="222">
                  <c:v>336.04615384615403</c:v>
                </c:pt>
                <c:pt idx="223">
                  <c:v>336.04615384615403</c:v>
                </c:pt>
                <c:pt idx="224">
                  <c:v>336.04615384615403</c:v>
                </c:pt>
                <c:pt idx="225">
                  <c:v>336.04615384615403</c:v>
                </c:pt>
                <c:pt idx="226">
                  <c:v>336.04615384615403</c:v>
                </c:pt>
                <c:pt idx="227">
                  <c:v>336.04615384615403</c:v>
                </c:pt>
                <c:pt idx="228">
                  <c:v>336.04615384615403</c:v>
                </c:pt>
                <c:pt idx="229">
                  <c:v>336.04615384615403</c:v>
                </c:pt>
                <c:pt idx="230">
                  <c:v>336.04615384615403</c:v>
                </c:pt>
                <c:pt idx="231">
                  <c:v>336.04615384615403</c:v>
                </c:pt>
                <c:pt idx="232">
                  <c:v>336.04615384615403</c:v>
                </c:pt>
                <c:pt idx="233">
                  <c:v>336.04615384615403</c:v>
                </c:pt>
                <c:pt idx="234">
                  <c:v>336.04615384615403</c:v>
                </c:pt>
                <c:pt idx="235">
                  <c:v>336.04615384615403</c:v>
                </c:pt>
                <c:pt idx="236">
                  <c:v>336.04615384615403</c:v>
                </c:pt>
                <c:pt idx="237">
                  <c:v>336.04615384615403</c:v>
                </c:pt>
                <c:pt idx="238">
                  <c:v>336.04615384615403</c:v>
                </c:pt>
                <c:pt idx="239">
                  <c:v>336.04615384615403</c:v>
                </c:pt>
                <c:pt idx="240">
                  <c:v>441.28461538461499</c:v>
                </c:pt>
                <c:pt idx="241">
                  <c:v>441.28461538461499</c:v>
                </c:pt>
                <c:pt idx="242">
                  <c:v>441.28461538461499</c:v>
                </c:pt>
                <c:pt idx="243">
                  <c:v>441.28461538461499</c:v>
                </c:pt>
                <c:pt idx="244">
                  <c:v>441.28461538461499</c:v>
                </c:pt>
                <c:pt idx="245">
                  <c:v>441.28461538461499</c:v>
                </c:pt>
                <c:pt idx="246">
                  <c:v>441.28461538461499</c:v>
                </c:pt>
                <c:pt idx="247">
                  <c:v>441.28461538461499</c:v>
                </c:pt>
                <c:pt idx="248">
                  <c:v>441.28461538461499</c:v>
                </c:pt>
                <c:pt idx="249">
                  <c:v>441.28461538461499</c:v>
                </c:pt>
                <c:pt idx="250">
                  <c:v>441.28461538461499</c:v>
                </c:pt>
                <c:pt idx="251">
                  <c:v>441.28461538461499</c:v>
                </c:pt>
                <c:pt idx="252">
                  <c:v>441.28461538461499</c:v>
                </c:pt>
                <c:pt idx="253">
                  <c:v>441.28461538461499</c:v>
                </c:pt>
                <c:pt idx="254">
                  <c:v>441.28461538461499</c:v>
                </c:pt>
                <c:pt idx="255">
                  <c:v>441.28461538461499</c:v>
                </c:pt>
                <c:pt idx="256">
                  <c:v>441.28461538461499</c:v>
                </c:pt>
                <c:pt idx="257">
                  <c:v>441.28461538461499</c:v>
                </c:pt>
                <c:pt idx="258">
                  <c:v>441.28461538461499</c:v>
                </c:pt>
                <c:pt idx="259">
                  <c:v>441.28461538461499</c:v>
                </c:pt>
                <c:pt idx="260">
                  <c:v>593.50769230769197</c:v>
                </c:pt>
                <c:pt idx="261">
                  <c:v>593.50769230769197</c:v>
                </c:pt>
                <c:pt idx="262">
                  <c:v>593.50769230769197</c:v>
                </c:pt>
                <c:pt idx="263">
                  <c:v>593.50769230769197</c:v>
                </c:pt>
                <c:pt idx="264">
                  <c:v>593.50769230769197</c:v>
                </c:pt>
                <c:pt idx="265">
                  <c:v>593.50769230769197</c:v>
                </c:pt>
                <c:pt idx="266">
                  <c:v>593.50769230769197</c:v>
                </c:pt>
                <c:pt idx="267">
                  <c:v>593.50769230769197</c:v>
                </c:pt>
                <c:pt idx="268">
                  <c:v>593.50769230769197</c:v>
                </c:pt>
                <c:pt idx="269">
                  <c:v>593.50769230769197</c:v>
                </c:pt>
                <c:pt idx="270">
                  <c:v>593.50769230769197</c:v>
                </c:pt>
                <c:pt idx="271">
                  <c:v>593.50769230769197</c:v>
                </c:pt>
                <c:pt idx="272">
                  <c:v>593.50769230769197</c:v>
                </c:pt>
                <c:pt idx="273">
                  <c:v>593.50769230769197</c:v>
                </c:pt>
                <c:pt idx="274">
                  <c:v>593.50769230769197</c:v>
                </c:pt>
                <c:pt idx="275">
                  <c:v>593.50769230769197</c:v>
                </c:pt>
                <c:pt idx="276">
                  <c:v>593.50769230769197</c:v>
                </c:pt>
                <c:pt idx="277">
                  <c:v>593.50769230769197</c:v>
                </c:pt>
                <c:pt idx="278">
                  <c:v>593.50769230769197</c:v>
                </c:pt>
                <c:pt idx="279">
                  <c:v>593.50769230769197</c:v>
                </c:pt>
                <c:pt idx="280">
                  <c:v>716.45384615384603</c:v>
                </c:pt>
                <c:pt idx="281">
                  <c:v>716.45384615384603</c:v>
                </c:pt>
                <c:pt idx="282">
                  <c:v>716.45384615384603</c:v>
                </c:pt>
                <c:pt idx="283">
                  <c:v>716.45384615384603</c:v>
                </c:pt>
                <c:pt idx="284">
                  <c:v>716.45384615384603</c:v>
                </c:pt>
                <c:pt idx="285">
                  <c:v>716.45384615384603</c:v>
                </c:pt>
                <c:pt idx="286">
                  <c:v>716.45384615384603</c:v>
                </c:pt>
                <c:pt idx="287">
                  <c:v>716.45384615384603</c:v>
                </c:pt>
                <c:pt idx="288">
                  <c:v>716.45384615384603</c:v>
                </c:pt>
                <c:pt idx="289">
                  <c:v>716.45384615384603</c:v>
                </c:pt>
                <c:pt idx="290">
                  <c:v>716.45384615384603</c:v>
                </c:pt>
                <c:pt idx="291">
                  <c:v>716.45384615384603</c:v>
                </c:pt>
                <c:pt idx="292">
                  <c:v>716.45384615384603</c:v>
                </c:pt>
                <c:pt idx="293">
                  <c:v>716.45384615384603</c:v>
                </c:pt>
                <c:pt idx="294">
                  <c:v>716.45384615384603</c:v>
                </c:pt>
                <c:pt idx="295">
                  <c:v>716.45384615384603</c:v>
                </c:pt>
                <c:pt idx="296">
                  <c:v>716.45384615384603</c:v>
                </c:pt>
                <c:pt idx="297">
                  <c:v>716.45384615384603</c:v>
                </c:pt>
                <c:pt idx="298">
                  <c:v>716.45384615384603</c:v>
                </c:pt>
                <c:pt idx="299">
                  <c:v>716.45384615384603</c:v>
                </c:pt>
                <c:pt idx="300">
                  <c:v>824.27692307692303</c:v>
                </c:pt>
                <c:pt idx="301">
                  <c:v>824.27692307692303</c:v>
                </c:pt>
                <c:pt idx="302">
                  <c:v>824.27692307692303</c:v>
                </c:pt>
                <c:pt idx="303">
                  <c:v>824.27692307692303</c:v>
                </c:pt>
                <c:pt idx="304">
                  <c:v>824.27692307692303</c:v>
                </c:pt>
                <c:pt idx="305">
                  <c:v>824.27692307692303</c:v>
                </c:pt>
                <c:pt idx="306">
                  <c:v>824.27692307692303</c:v>
                </c:pt>
                <c:pt idx="307">
                  <c:v>824.27692307692303</c:v>
                </c:pt>
                <c:pt idx="308">
                  <c:v>824.27692307692303</c:v>
                </c:pt>
                <c:pt idx="309">
                  <c:v>824.27692307692303</c:v>
                </c:pt>
                <c:pt idx="310">
                  <c:v>824.27692307692303</c:v>
                </c:pt>
                <c:pt idx="311">
                  <c:v>824.27692307692303</c:v>
                </c:pt>
                <c:pt idx="312">
                  <c:v>824.27692307692303</c:v>
                </c:pt>
                <c:pt idx="313">
                  <c:v>824.27692307692303</c:v>
                </c:pt>
                <c:pt idx="314">
                  <c:v>824.27692307692303</c:v>
                </c:pt>
                <c:pt idx="315">
                  <c:v>824.27692307692303</c:v>
                </c:pt>
                <c:pt idx="316">
                  <c:v>824.27692307692303</c:v>
                </c:pt>
                <c:pt idx="317">
                  <c:v>824.27692307692303</c:v>
                </c:pt>
                <c:pt idx="318">
                  <c:v>824.27692307692303</c:v>
                </c:pt>
                <c:pt idx="319">
                  <c:v>824.27692307692303</c:v>
                </c:pt>
                <c:pt idx="320">
                  <c:v>946.92307692307702</c:v>
                </c:pt>
                <c:pt idx="321">
                  <c:v>946.92307692307702</c:v>
                </c:pt>
                <c:pt idx="322">
                  <c:v>946.92307692307702</c:v>
                </c:pt>
                <c:pt idx="323">
                  <c:v>946.92307692307702</c:v>
                </c:pt>
                <c:pt idx="324">
                  <c:v>946.92307692307702</c:v>
                </c:pt>
                <c:pt idx="325">
                  <c:v>946.92307692307702</c:v>
                </c:pt>
                <c:pt idx="326">
                  <c:v>946.92307692307702</c:v>
                </c:pt>
                <c:pt idx="327">
                  <c:v>946.92307692307702</c:v>
                </c:pt>
                <c:pt idx="328">
                  <c:v>946.92307692307702</c:v>
                </c:pt>
                <c:pt idx="329">
                  <c:v>946.92307692307702</c:v>
                </c:pt>
                <c:pt idx="330">
                  <c:v>957.11538461538498</c:v>
                </c:pt>
                <c:pt idx="331">
                  <c:v>957.11538461538498</c:v>
                </c:pt>
                <c:pt idx="332">
                  <c:v>957.11538461538498</c:v>
                </c:pt>
                <c:pt idx="333">
                  <c:v>957.11538461538498</c:v>
                </c:pt>
                <c:pt idx="334">
                  <c:v>957.11538461538498</c:v>
                </c:pt>
                <c:pt idx="335">
                  <c:v>957.11538461538498</c:v>
                </c:pt>
                <c:pt idx="336">
                  <c:v>957.11538461538498</c:v>
                </c:pt>
                <c:pt idx="337">
                  <c:v>957.11538461538498</c:v>
                </c:pt>
                <c:pt idx="338">
                  <c:v>957.11538461538498</c:v>
                </c:pt>
                <c:pt idx="339">
                  <c:v>957.11538461538498</c:v>
                </c:pt>
                <c:pt idx="340">
                  <c:v>1061.90769230769</c:v>
                </c:pt>
                <c:pt idx="341">
                  <c:v>1061.90769230769</c:v>
                </c:pt>
                <c:pt idx="342">
                  <c:v>1061.90769230769</c:v>
                </c:pt>
                <c:pt idx="343">
                  <c:v>1061.90769230769</c:v>
                </c:pt>
                <c:pt idx="344">
                  <c:v>1061.90769230769</c:v>
                </c:pt>
                <c:pt idx="345">
                  <c:v>1061.90769230769</c:v>
                </c:pt>
                <c:pt idx="346">
                  <c:v>1061.90769230769</c:v>
                </c:pt>
                <c:pt idx="347">
                  <c:v>1061.90769230769</c:v>
                </c:pt>
                <c:pt idx="348">
                  <c:v>1061.90769230769</c:v>
                </c:pt>
                <c:pt idx="349">
                  <c:v>1061.90769230769</c:v>
                </c:pt>
                <c:pt idx="350">
                  <c:v>1010.63846153846</c:v>
                </c:pt>
                <c:pt idx="351">
                  <c:v>1010.63846153846</c:v>
                </c:pt>
                <c:pt idx="352">
                  <c:v>1010.63846153846</c:v>
                </c:pt>
                <c:pt idx="353">
                  <c:v>1010.63846153846</c:v>
                </c:pt>
                <c:pt idx="354">
                  <c:v>1010.63846153846</c:v>
                </c:pt>
                <c:pt idx="355">
                  <c:v>1010.63846153846</c:v>
                </c:pt>
                <c:pt idx="356">
                  <c:v>1010.63846153846</c:v>
                </c:pt>
                <c:pt idx="357">
                  <c:v>1010.63846153846</c:v>
                </c:pt>
                <c:pt idx="358">
                  <c:v>1010.63846153846</c:v>
                </c:pt>
                <c:pt idx="359">
                  <c:v>1010.63846153846</c:v>
                </c:pt>
                <c:pt idx="360">
                  <c:v>1092.5307692307699</c:v>
                </c:pt>
                <c:pt idx="361">
                  <c:v>1092.5307692307699</c:v>
                </c:pt>
                <c:pt idx="362">
                  <c:v>1092.5307692307699</c:v>
                </c:pt>
                <c:pt idx="363">
                  <c:v>1092.5307692307699</c:v>
                </c:pt>
                <c:pt idx="364">
                  <c:v>1092.5307692307699</c:v>
                </c:pt>
                <c:pt idx="365">
                  <c:v>1092.5307692307699</c:v>
                </c:pt>
                <c:pt idx="366">
                  <c:v>1092.5307692307699</c:v>
                </c:pt>
                <c:pt idx="367">
                  <c:v>1092.5307692307699</c:v>
                </c:pt>
                <c:pt idx="368">
                  <c:v>1092.5307692307699</c:v>
                </c:pt>
                <c:pt idx="369">
                  <c:v>1092.5307692307699</c:v>
                </c:pt>
                <c:pt idx="370">
                  <c:v>1118.9384615384599</c:v>
                </c:pt>
                <c:pt idx="371">
                  <c:v>1118.9384615384599</c:v>
                </c:pt>
                <c:pt idx="372">
                  <c:v>1118.9384615384599</c:v>
                </c:pt>
                <c:pt idx="373">
                  <c:v>1118.9384615384599</c:v>
                </c:pt>
                <c:pt idx="374">
                  <c:v>1118.9384615384599</c:v>
                </c:pt>
                <c:pt idx="375">
                  <c:v>1118.9384615384599</c:v>
                </c:pt>
                <c:pt idx="376">
                  <c:v>1118.9384615384599</c:v>
                </c:pt>
                <c:pt idx="377">
                  <c:v>1118.9384615384599</c:v>
                </c:pt>
                <c:pt idx="378">
                  <c:v>1118.9384615384599</c:v>
                </c:pt>
                <c:pt idx="379">
                  <c:v>1118.9384615384599</c:v>
                </c:pt>
                <c:pt idx="380">
                  <c:v>1208.82307692308</c:v>
                </c:pt>
                <c:pt idx="381">
                  <c:v>1208.82307692308</c:v>
                </c:pt>
                <c:pt idx="382">
                  <c:v>1208.82307692308</c:v>
                </c:pt>
                <c:pt idx="383">
                  <c:v>1208.82307692308</c:v>
                </c:pt>
                <c:pt idx="384">
                  <c:v>1208.82307692308</c:v>
                </c:pt>
                <c:pt idx="385">
                  <c:v>1208.82307692308</c:v>
                </c:pt>
                <c:pt idx="386">
                  <c:v>1208.82307692308</c:v>
                </c:pt>
                <c:pt idx="387">
                  <c:v>1208.82307692308</c:v>
                </c:pt>
                <c:pt idx="388">
                  <c:v>1208.82307692308</c:v>
                </c:pt>
                <c:pt idx="389">
                  <c:v>1208.82307692308</c:v>
                </c:pt>
                <c:pt idx="390">
                  <c:v>1154.8</c:v>
                </c:pt>
                <c:pt idx="391">
                  <c:v>1154.8</c:v>
                </c:pt>
                <c:pt idx="392">
                  <c:v>1154.8</c:v>
                </c:pt>
                <c:pt idx="393">
                  <c:v>1154.8</c:v>
                </c:pt>
                <c:pt idx="394">
                  <c:v>1154.8</c:v>
                </c:pt>
                <c:pt idx="395">
                  <c:v>1154.8</c:v>
                </c:pt>
                <c:pt idx="396">
                  <c:v>1154.8</c:v>
                </c:pt>
                <c:pt idx="397">
                  <c:v>1154.8</c:v>
                </c:pt>
                <c:pt idx="398">
                  <c:v>1154.8</c:v>
                </c:pt>
                <c:pt idx="399">
                  <c:v>1154.8</c:v>
                </c:pt>
                <c:pt idx="400">
                  <c:v>1224.06923076923</c:v>
                </c:pt>
                <c:pt idx="401">
                  <c:v>1224.06923076923</c:v>
                </c:pt>
                <c:pt idx="402">
                  <c:v>1224.06923076923</c:v>
                </c:pt>
                <c:pt idx="403">
                  <c:v>1224.06923076923</c:v>
                </c:pt>
                <c:pt idx="404">
                  <c:v>1224.06923076923</c:v>
                </c:pt>
                <c:pt idx="405">
                  <c:v>1224.06923076923</c:v>
                </c:pt>
                <c:pt idx="406">
                  <c:v>1224.06923076923</c:v>
                </c:pt>
                <c:pt idx="407">
                  <c:v>1224.06923076923</c:v>
                </c:pt>
                <c:pt idx="408">
                  <c:v>1224.06923076923</c:v>
                </c:pt>
                <c:pt idx="409">
                  <c:v>1224.06923076923</c:v>
                </c:pt>
                <c:pt idx="410">
                  <c:v>1195.6461538461499</c:v>
                </c:pt>
                <c:pt idx="411">
                  <c:v>1195.6461538461499</c:v>
                </c:pt>
                <c:pt idx="412">
                  <c:v>1195.6461538461499</c:v>
                </c:pt>
                <c:pt idx="413">
                  <c:v>1195.6461538461499</c:v>
                </c:pt>
                <c:pt idx="414">
                  <c:v>1195.6461538461499</c:v>
                </c:pt>
                <c:pt idx="415">
                  <c:v>1195.6461538461499</c:v>
                </c:pt>
                <c:pt idx="416">
                  <c:v>1195.6461538461499</c:v>
                </c:pt>
                <c:pt idx="417">
                  <c:v>1195.6461538461499</c:v>
                </c:pt>
                <c:pt idx="418">
                  <c:v>1195.6461538461499</c:v>
                </c:pt>
                <c:pt idx="419">
                  <c:v>1195.6461538461499</c:v>
                </c:pt>
                <c:pt idx="420">
                  <c:v>1277.5</c:v>
                </c:pt>
                <c:pt idx="421">
                  <c:v>1277.5</c:v>
                </c:pt>
                <c:pt idx="422">
                  <c:v>1277.5</c:v>
                </c:pt>
                <c:pt idx="423">
                  <c:v>1277.5</c:v>
                </c:pt>
                <c:pt idx="424">
                  <c:v>1277.5</c:v>
                </c:pt>
                <c:pt idx="425">
                  <c:v>1277.5</c:v>
                </c:pt>
                <c:pt idx="426">
                  <c:v>1277.5</c:v>
                </c:pt>
                <c:pt idx="427">
                  <c:v>1277.5</c:v>
                </c:pt>
                <c:pt idx="428">
                  <c:v>1277.5</c:v>
                </c:pt>
                <c:pt idx="429">
                  <c:v>1277.5</c:v>
                </c:pt>
                <c:pt idx="430">
                  <c:v>1248.73076923077</c:v>
                </c:pt>
                <c:pt idx="431">
                  <c:v>1248.73076923077</c:v>
                </c:pt>
                <c:pt idx="432">
                  <c:v>1248.73076923077</c:v>
                </c:pt>
                <c:pt idx="433">
                  <c:v>1248.73076923077</c:v>
                </c:pt>
                <c:pt idx="434">
                  <c:v>1248.73076923077</c:v>
                </c:pt>
                <c:pt idx="435">
                  <c:v>1248.73076923077</c:v>
                </c:pt>
                <c:pt idx="436">
                  <c:v>1248.73076923077</c:v>
                </c:pt>
                <c:pt idx="437">
                  <c:v>1248.73076923077</c:v>
                </c:pt>
                <c:pt idx="438">
                  <c:v>1248.73076923077</c:v>
                </c:pt>
                <c:pt idx="439">
                  <c:v>1248.73076923077</c:v>
                </c:pt>
                <c:pt idx="440">
                  <c:v>1325.6076923076901</c:v>
                </c:pt>
                <c:pt idx="441">
                  <c:v>1325.6076923076901</c:v>
                </c:pt>
                <c:pt idx="442">
                  <c:v>1325.6076923076901</c:v>
                </c:pt>
                <c:pt idx="443">
                  <c:v>1325.6076923076901</c:v>
                </c:pt>
                <c:pt idx="444">
                  <c:v>1325.6076923076901</c:v>
                </c:pt>
                <c:pt idx="445">
                  <c:v>1325.6076923076901</c:v>
                </c:pt>
                <c:pt idx="446">
                  <c:v>1325.6076923076901</c:v>
                </c:pt>
                <c:pt idx="447">
                  <c:v>1325.6076923076901</c:v>
                </c:pt>
                <c:pt idx="448">
                  <c:v>1325.6076923076901</c:v>
                </c:pt>
                <c:pt idx="449">
                  <c:v>1325.6076923076901</c:v>
                </c:pt>
                <c:pt idx="450">
                  <c:v>1285.54615384615</c:v>
                </c:pt>
                <c:pt idx="451">
                  <c:v>1285.54615384615</c:v>
                </c:pt>
                <c:pt idx="452">
                  <c:v>1285.54615384615</c:v>
                </c:pt>
                <c:pt idx="453">
                  <c:v>1285.54615384615</c:v>
                </c:pt>
                <c:pt idx="454">
                  <c:v>1285.54615384615</c:v>
                </c:pt>
                <c:pt idx="455">
                  <c:v>1285.54615384615</c:v>
                </c:pt>
                <c:pt idx="456">
                  <c:v>1285.54615384615</c:v>
                </c:pt>
                <c:pt idx="457">
                  <c:v>1285.54615384615</c:v>
                </c:pt>
                <c:pt idx="458">
                  <c:v>1285.54615384615</c:v>
                </c:pt>
                <c:pt idx="459">
                  <c:v>1285.54615384615</c:v>
                </c:pt>
                <c:pt idx="460">
                  <c:v>1305.70769230769</c:v>
                </c:pt>
                <c:pt idx="461">
                  <c:v>1305.70769230769</c:v>
                </c:pt>
                <c:pt idx="462">
                  <c:v>1305.70769230769</c:v>
                </c:pt>
                <c:pt idx="463">
                  <c:v>1305.70769230769</c:v>
                </c:pt>
                <c:pt idx="464">
                  <c:v>1305.70769230769</c:v>
                </c:pt>
                <c:pt idx="465">
                  <c:v>1305.70769230769</c:v>
                </c:pt>
                <c:pt idx="466">
                  <c:v>1305.70769230769</c:v>
                </c:pt>
                <c:pt idx="467">
                  <c:v>1305.70769230769</c:v>
                </c:pt>
                <c:pt idx="468">
                  <c:v>1305.70769230769</c:v>
                </c:pt>
                <c:pt idx="469">
                  <c:v>1305.70769230769</c:v>
                </c:pt>
                <c:pt idx="470">
                  <c:v>1283.02307692308</c:v>
                </c:pt>
                <c:pt idx="471">
                  <c:v>1283.02307692308</c:v>
                </c:pt>
                <c:pt idx="472">
                  <c:v>1283.02307692308</c:v>
                </c:pt>
                <c:pt idx="473">
                  <c:v>1283.02307692308</c:v>
                </c:pt>
                <c:pt idx="474">
                  <c:v>1283.02307692308</c:v>
                </c:pt>
                <c:pt idx="475">
                  <c:v>1283.02307692308</c:v>
                </c:pt>
                <c:pt idx="476">
                  <c:v>1283.02307692308</c:v>
                </c:pt>
                <c:pt idx="477">
                  <c:v>1283.02307692308</c:v>
                </c:pt>
                <c:pt idx="478">
                  <c:v>1283.02307692308</c:v>
                </c:pt>
                <c:pt idx="479">
                  <c:v>1283.02307692308</c:v>
                </c:pt>
                <c:pt idx="480">
                  <c:v>1332.70769230769</c:v>
                </c:pt>
                <c:pt idx="481">
                  <c:v>1332.70769230769</c:v>
                </c:pt>
                <c:pt idx="482">
                  <c:v>1332.70769230769</c:v>
                </c:pt>
                <c:pt idx="483">
                  <c:v>1332.70769230769</c:v>
                </c:pt>
                <c:pt idx="484">
                  <c:v>1332.70769230769</c:v>
                </c:pt>
                <c:pt idx="485">
                  <c:v>1332.70769230769</c:v>
                </c:pt>
                <c:pt idx="486">
                  <c:v>1332.70769230769</c:v>
                </c:pt>
                <c:pt idx="487">
                  <c:v>1332.70769230769</c:v>
                </c:pt>
                <c:pt idx="488">
                  <c:v>1332.70769230769</c:v>
                </c:pt>
                <c:pt idx="489">
                  <c:v>1332.70769230769</c:v>
                </c:pt>
                <c:pt idx="490">
                  <c:v>1321.4</c:v>
                </c:pt>
                <c:pt idx="491">
                  <c:v>1321.4</c:v>
                </c:pt>
                <c:pt idx="492">
                  <c:v>1321.4</c:v>
                </c:pt>
                <c:pt idx="493">
                  <c:v>1321.4</c:v>
                </c:pt>
                <c:pt idx="494">
                  <c:v>1321.4</c:v>
                </c:pt>
                <c:pt idx="495">
                  <c:v>1321.4</c:v>
                </c:pt>
                <c:pt idx="496">
                  <c:v>1321.4</c:v>
                </c:pt>
                <c:pt idx="497">
                  <c:v>1321.4</c:v>
                </c:pt>
                <c:pt idx="498">
                  <c:v>1321.4</c:v>
                </c:pt>
                <c:pt idx="499">
                  <c:v>1321.4</c:v>
                </c:pt>
                <c:pt idx="500">
                  <c:v>1287.2615384615401</c:v>
                </c:pt>
                <c:pt idx="501">
                  <c:v>1287.2615384615401</c:v>
                </c:pt>
                <c:pt idx="502">
                  <c:v>1287.2615384615401</c:v>
                </c:pt>
                <c:pt idx="503">
                  <c:v>1287.2615384615401</c:v>
                </c:pt>
                <c:pt idx="504">
                  <c:v>1287.2615384615401</c:v>
                </c:pt>
                <c:pt idx="505">
                  <c:v>1287.2615384615401</c:v>
                </c:pt>
                <c:pt idx="506">
                  <c:v>1287.2615384615401</c:v>
                </c:pt>
                <c:pt idx="507">
                  <c:v>1287.2615384615401</c:v>
                </c:pt>
                <c:pt idx="508">
                  <c:v>1287.2615384615401</c:v>
                </c:pt>
                <c:pt idx="509">
                  <c:v>1287.2615384615401</c:v>
                </c:pt>
                <c:pt idx="510">
                  <c:v>1286.2846153846201</c:v>
                </c:pt>
                <c:pt idx="511">
                  <c:v>1286.2846153846201</c:v>
                </c:pt>
                <c:pt idx="512">
                  <c:v>1286.2846153846201</c:v>
                </c:pt>
                <c:pt idx="513">
                  <c:v>1286.2846153846201</c:v>
                </c:pt>
                <c:pt idx="514">
                  <c:v>1286.2846153846201</c:v>
                </c:pt>
                <c:pt idx="515">
                  <c:v>1286.2846153846201</c:v>
                </c:pt>
                <c:pt idx="516">
                  <c:v>1286.2846153846201</c:v>
                </c:pt>
                <c:pt idx="517">
                  <c:v>1286.2846153846201</c:v>
                </c:pt>
                <c:pt idx="518">
                  <c:v>1286.2846153846201</c:v>
                </c:pt>
                <c:pt idx="519">
                  <c:v>1286.2846153846201</c:v>
                </c:pt>
                <c:pt idx="520">
                  <c:v>1275.22307692308</c:v>
                </c:pt>
                <c:pt idx="521">
                  <c:v>1275.22307692308</c:v>
                </c:pt>
                <c:pt idx="522">
                  <c:v>1275.22307692308</c:v>
                </c:pt>
                <c:pt idx="523">
                  <c:v>1275.22307692308</c:v>
                </c:pt>
                <c:pt idx="524">
                  <c:v>1275.22307692308</c:v>
                </c:pt>
                <c:pt idx="525">
                  <c:v>1275.22307692308</c:v>
                </c:pt>
                <c:pt idx="526">
                  <c:v>1275.22307692308</c:v>
                </c:pt>
                <c:pt idx="527">
                  <c:v>1275.22307692308</c:v>
                </c:pt>
                <c:pt idx="528">
                  <c:v>1275.22307692308</c:v>
                </c:pt>
                <c:pt idx="529">
                  <c:v>1275.22307692308</c:v>
                </c:pt>
                <c:pt idx="530">
                  <c:v>1272.5153846153901</c:v>
                </c:pt>
                <c:pt idx="531">
                  <c:v>1272.5153846153901</c:v>
                </c:pt>
                <c:pt idx="532">
                  <c:v>1272.5153846153901</c:v>
                </c:pt>
                <c:pt idx="533">
                  <c:v>1272.5153846153901</c:v>
                </c:pt>
                <c:pt idx="534">
                  <c:v>1272.5153846153901</c:v>
                </c:pt>
                <c:pt idx="535">
                  <c:v>1272.5153846153901</c:v>
                </c:pt>
                <c:pt idx="536">
                  <c:v>1272.5153846153901</c:v>
                </c:pt>
                <c:pt idx="537">
                  <c:v>1272.5153846153901</c:v>
                </c:pt>
                <c:pt idx="538">
                  <c:v>1272.5153846153901</c:v>
                </c:pt>
                <c:pt idx="539">
                  <c:v>1272.5153846153901</c:v>
                </c:pt>
                <c:pt idx="540">
                  <c:v>1266.2846153846201</c:v>
                </c:pt>
                <c:pt idx="541">
                  <c:v>1266.2846153846201</c:v>
                </c:pt>
                <c:pt idx="542">
                  <c:v>1266.2846153846201</c:v>
                </c:pt>
                <c:pt idx="543">
                  <c:v>1266.2846153846201</c:v>
                </c:pt>
                <c:pt idx="544">
                  <c:v>1266.2846153846201</c:v>
                </c:pt>
                <c:pt idx="545">
                  <c:v>1266.2846153846201</c:v>
                </c:pt>
                <c:pt idx="546">
                  <c:v>1266.2846153846201</c:v>
                </c:pt>
                <c:pt idx="547">
                  <c:v>1266.2846153846201</c:v>
                </c:pt>
                <c:pt idx="548">
                  <c:v>1266.2846153846201</c:v>
                </c:pt>
                <c:pt idx="549">
                  <c:v>1266.2846153846201</c:v>
                </c:pt>
                <c:pt idx="550">
                  <c:v>1289.6230769230799</c:v>
                </c:pt>
                <c:pt idx="551">
                  <c:v>1289.6230769230799</c:v>
                </c:pt>
                <c:pt idx="552">
                  <c:v>1289.6230769230799</c:v>
                </c:pt>
                <c:pt idx="553">
                  <c:v>1289.6230769230799</c:v>
                </c:pt>
                <c:pt idx="554">
                  <c:v>1289.6230769230799</c:v>
                </c:pt>
                <c:pt idx="555">
                  <c:v>1289.6230769230799</c:v>
                </c:pt>
                <c:pt idx="556">
                  <c:v>1289.6230769230799</c:v>
                </c:pt>
                <c:pt idx="557">
                  <c:v>1289.6230769230799</c:v>
                </c:pt>
                <c:pt idx="558">
                  <c:v>1289.6230769230799</c:v>
                </c:pt>
                <c:pt idx="559">
                  <c:v>1289.6230769230799</c:v>
                </c:pt>
                <c:pt idx="560">
                  <c:v>1295.6076923076901</c:v>
                </c:pt>
                <c:pt idx="561">
                  <c:v>1295.6076923076901</c:v>
                </c:pt>
                <c:pt idx="562">
                  <c:v>1295.6076923076901</c:v>
                </c:pt>
                <c:pt idx="563">
                  <c:v>1295.6076923076901</c:v>
                </c:pt>
                <c:pt idx="564">
                  <c:v>1295.6076923076901</c:v>
                </c:pt>
                <c:pt idx="565">
                  <c:v>1295.6076923076901</c:v>
                </c:pt>
                <c:pt idx="566">
                  <c:v>1295.6076923076901</c:v>
                </c:pt>
                <c:pt idx="567">
                  <c:v>1295.6076923076901</c:v>
                </c:pt>
                <c:pt idx="568">
                  <c:v>1295.6076923076901</c:v>
                </c:pt>
                <c:pt idx="569">
                  <c:v>1295.6076923076901</c:v>
                </c:pt>
                <c:pt idx="570">
                  <c:v>1319.75384615385</c:v>
                </c:pt>
                <c:pt idx="571">
                  <c:v>1319.75384615385</c:v>
                </c:pt>
                <c:pt idx="572">
                  <c:v>1319.75384615385</c:v>
                </c:pt>
                <c:pt idx="573">
                  <c:v>1319.75384615385</c:v>
                </c:pt>
                <c:pt idx="574">
                  <c:v>1319.75384615385</c:v>
                </c:pt>
                <c:pt idx="575">
                  <c:v>1319.75384615385</c:v>
                </c:pt>
                <c:pt idx="576">
                  <c:v>1319.75384615385</c:v>
                </c:pt>
                <c:pt idx="577">
                  <c:v>1319.75384615385</c:v>
                </c:pt>
                <c:pt idx="578">
                  <c:v>1319.75384615385</c:v>
                </c:pt>
                <c:pt idx="579">
                  <c:v>1319.75384615385</c:v>
                </c:pt>
                <c:pt idx="580">
                  <c:v>1341.02307692308</c:v>
                </c:pt>
                <c:pt idx="581">
                  <c:v>1341.02307692308</c:v>
                </c:pt>
                <c:pt idx="582">
                  <c:v>1341.02307692308</c:v>
                </c:pt>
                <c:pt idx="583">
                  <c:v>1341.02307692308</c:v>
                </c:pt>
                <c:pt idx="584">
                  <c:v>1341.02307692308</c:v>
                </c:pt>
                <c:pt idx="585">
                  <c:v>1341.02307692308</c:v>
                </c:pt>
                <c:pt idx="586">
                  <c:v>1341.02307692308</c:v>
                </c:pt>
                <c:pt idx="587">
                  <c:v>1341.02307692308</c:v>
                </c:pt>
                <c:pt idx="588">
                  <c:v>1341.02307692308</c:v>
                </c:pt>
                <c:pt idx="589">
                  <c:v>1341.02307692308</c:v>
                </c:pt>
                <c:pt idx="590">
                  <c:v>1394.1692307692299</c:v>
                </c:pt>
                <c:pt idx="591">
                  <c:v>1394.1692307692299</c:v>
                </c:pt>
                <c:pt idx="592">
                  <c:v>1394.1692307692299</c:v>
                </c:pt>
                <c:pt idx="593">
                  <c:v>1394.1692307692299</c:v>
                </c:pt>
                <c:pt idx="594">
                  <c:v>1394.1692307692299</c:v>
                </c:pt>
                <c:pt idx="595">
                  <c:v>1394.1692307692299</c:v>
                </c:pt>
                <c:pt idx="596">
                  <c:v>1394.1692307692299</c:v>
                </c:pt>
                <c:pt idx="597">
                  <c:v>1394.1692307692299</c:v>
                </c:pt>
                <c:pt idx="598">
                  <c:v>1394.1692307692299</c:v>
                </c:pt>
                <c:pt idx="599">
                  <c:v>1394.1692307692299</c:v>
                </c:pt>
                <c:pt idx="600">
                  <c:v>1425.95384615385</c:v>
                </c:pt>
                <c:pt idx="601">
                  <c:v>1425.95384615385</c:v>
                </c:pt>
                <c:pt idx="602">
                  <c:v>1425.95384615385</c:v>
                </c:pt>
                <c:pt idx="603">
                  <c:v>1425.95384615385</c:v>
                </c:pt>
                <c:pt idx="604">
                  <c:v>1425.95384615385</c:v>
                </c:pt>
                <c:pt idx="605">
                  <c:v>1425.95384615385</c:v>
                </c:pt>
                <c:pt idx="606">
                  <c:v>1425.95384615385</c:v>
                </c:pt>
                <c:pt idx="607">
                  <c:v>1425.95384615385</c:v>
                </c:pt>
                <c:pt idx="608">
                  <c:v>1425.95384615385</c:v>
                </c:pt>
                <c:pt idx="609">
                  <c:v>1425.95384615385</c:v>
                </c:pt>
                <c:pt idx="610">
                  <c:v>1519.3307692307701</c:v>
                </c:pt>
                <c:pt idx="611">
                  <c:v>1519.3307692307701</c:v>
                </c:pt>
                <c:pt idx="612">
                  <c:v>1519.3307692307701</c:v>
                </c:pt>
                <c:pt idx="613">
                  <c:v>1519.3307692307701</c:v>
                </c:pt>
                <c:pt idx="614">
                  <c:v>1519.3307692307701</c:v>
                </c:pt>
                <c:pt idx="615">
                  <c:v>1519.3307692307701</c:v>
                </c:pt>
                <c:pt idx="616">
                  <c:v>1519.3307692307701</c:v>
                </c:pt>
                <c:pt idx="617">
                  <c:v>1519.3307692307701</c:v>
                </c:pt>
                <c:pt idx="618">
                  <c:v>1519.3307692307701</c:v>
                </c:pt>
                <c:pt idx="619">
                  <c:v>1519.3307692307701</c:v>
                </c:pt>
                <c:pt idx="620">
                  <c:v>1570.75384615385</c:v>
                </c:pt>
                <c:pt idx="621">
                  <c:v>1570.75384615385</c:v>
                </c:pt>
                <c:pt idx="622">
                  <c:v>1570.75384615385</c:v>
                </c:pt>
                <c:pt idx="623">
                  <c:v>1570.75384615385</c:v>
                </c:pt>
                <c:pt idx="624">
                  <c:v>1570.75384615385</c:v>
                </c:pt>
                <c:pt idx="625">
                  <c:v>1570.75384615385</c:v>
                </c:pt>
                <c:pt idx="626">
                  <c:v>1570.75384615385</c:v>
                </c:pt>
                <c:pt idx="627">
                  <c:v>1570.75384615385</c:v>
                </c:pt>
                <c:pt idx="628">
                  <c:v>1570.75384615385</c:v>
                </c:pt>
                <c:pt idx="629">
                  <c:v>1570.75384615385</c:v>
                </c:pt>
                <c:pt idx="630">
                  <c:v>1622.4384615384599</c:v>
                </c:pt>
                <c:pt idx="631">
                  <c:v>1622.4384615384599</c:v>
                </c:pt>
                <c:pt idx="632">
                  <c:v>1622.4384615384599</c:v>
                </c:pt>
                <c:pt idx="633">
                  <c:v>1622.4384615384599</c:v>
                </c:pt>
                <c:pt idx="634">
                  <c:v>1622.4384615384599</c:v>
                </c:pt>
                <c:pt idx="635">
                  <c:v>1622.4384615384599</c:v>
                </c:pt>
                <c:pt idx="636">
                  <c:v>1622.4384615384599</c:v>
                </c:pt>
                <c:pt idx="637">
                  <c:v>1622.4384615384599</c:v>
                </c:pt>
                <c:pt idx="638">
                  <c:v>1622.4384615384599</c:v>
                </c:pt>
                <c:pt idx="639">
                  <c:v>1622.4384615384599</c:v>
                </c:pt>
                <c:pt idx="640">
                  <c:v>1694.9</c:v>
                </c:pt>
                <c:pt idx="641">
                  <c:v>1694.9</c:v>
                </c:pt>
                <c:pt idx="642">
                  <c:v>1694.9</c:v>
                </c:pt>
                <c:pt idx="643">
                  <c:v>1694.9</c:v>
                </c:pt>
                <c:pt idx="644">
                  <c:v>1694.9</c:v>
                </c:pt>
                <c:pt idx="645">
                  <c:v>1694.9</c:v>
                </c:pt>
                <c:pt idx="646">
                  <c:v>1694.9</c:v>
                </c:pt>
                <c:pt idx="647">
                  <c:v>1694.9</c:v>
                </c:pt>
                <c:pt idx="648">
                  <c:v>1694.9</c:v>
                </c:pt>
                <c:pt idx="649">
                  <c:v>1694.9</c:v>
                </c:pt>
                <c:pt idx="650">
                  <c:v>1777.0615384615401</c:v>
                </c:pt>
                <c:pt idx="651">
                  <c:v>1777.0615384615401</c:v>
                </c:pt>
                <c:pt idx="652">
                  <c:v>1777.0615384615401</c:v>
                </c:pt>
                <c:pt idx="653">
                  <c:v>1777.0615384615401</c:v>
                </c:pt>
                <c:pt idx="654">
                  <c:v>1777.0615384615401</c:v>
                </c:pt>
                <c:pt idx="655">
                  <c:v>1777.0615384615401</c:v>
                </c:pt>
                <c:pt idx="656">
                  <c:v>1777.0615384615401</c:v>
                </c:pt>
                <c:pt idx="657">
                  <c:v>1777.0615384615401</c:v>
                </c:pt>
                <c:pt idx="658">
                  <c:v>1777.0615384615401</c:v>
                </c:pt>
                <c:pt idx="659">
                  <c:v>1777.0615384615401</c:v>
                </c:pt>
                <c:pt idx="660">
                  <c:v>1844.23076923077</c:v>
                </c:pt>
                <c:pt idx="661">
                  <c:v>1844.23076923077</c:v>
                </c:pt>
                <c:pt idx="662">
                  <c:v>1844.23076923077</c:v>
                </c:pt>
                <c:pt idx="663">
                  <c:v>1844.23076923077</c:v>
                </c:pt>
                <c:pt idx="664">
                  <c:v>1844.23076923077</c:v>
                </c:pt>
                <c:pt idx="665">
                  <c:v>1844.23076923077</c:v>
                </c:pt>
                <c:pt idx="666">
                  <c:v>1844.23076923077</c:v>
                </c:pt>
                <c:pt idx="667">
                  <c:v>1844.23076923077</c:v>
                </c:pt>
                <c:pt idx="668">
                  <c:v>1844.23076923077</c:v>
                </c:pt>
                <c:pt idx="669">
                  <c:v>1844.23076923077</c:v>
                </c:pt>
                <c:pt idx="670">
                  <c:v>1947.8538461538501</c:v>
                </c:pt>
                <c:pt idx="671">
                  <c:v>1947.8538461538501</c:v>
                </c:pt>
                <c:pt idx="672">
                  <c:v>1947.8538461538501</c:v>
                </c:pt>
                <c:pt idx="673">
                  <c:v>1947.8538461538501</c:v>
                </c:pt>
                <c:pt idx="674">
                  <c:v>1947.8538461538501</c:v>
                </c:pt>
                <c:pt idx="675">
                  <c:v>1947.8538461538501</c:v>
                </c:pt>
                <c:pt idx="676">
                  <c:v>1947.8538461538501</c:v>
                </c:pt>
                <c:pt idx="677">
                  <c:v>1947.8538461538501</c:v>
                </c:pt>
                <c:pt idx="678">
                  <c:v>1947.8538461538501</c:v>
                </c:pt>
                <c:pt idx="679">
                  <c:v>1947.8538461538501</c:v>
                </c:pt>
                <c:pt idx="680">
                  <c:v>2069.8923076923102</c:v>
                </c:pt>
                <c:pt idx="681">
                  <c:v>2069.8923076923102</c:v>
                </c:pt>
                <c:pt idx="682">
                  <c:v>2069.8923076923102</c:v>
                </c:pt>
                <c:pt idx="683">
                  <c:v>2069.8923076923102</c:v>
                </c:pt>
                <c:pt idx="684">
                  <c:v>2069.8923076923102</c:v>
                </c:pt>
                <c:pt idx="685">
                  <c:v>2069.8923076923102</c:v>
                </c:pt>
                <c:pt idx="686">
                  <c:v>2069.8923076923102</c:v>
                </c:pt>
                <c:pt idx="687">
                  <c:v>2069.8923076923102</c:v>
                </c:pt>
                <c:pt idx="688">
                  <c:v>2069.8923076923102</c:v>
                </c:pt>
                <c:pt idx="689">
                  <c:v>2069.8923076923102</c:v>
                </c:pt>
                <c:pt idx="690">
                  <c:v>2178.0846153846101</c:v>
                </c:pt>
                <c:pt idx="691">
                  <c:v>2178.0846153846101</c:v>
                </c:pt>
                <c:pt idx="692">
                  <c:v>2178.0846153846101</c:v>
                </c:pt>
                <c:pt idx="693">
                  <c:v>2178.0846153846101</c:v>
                </c:pt>
                <c:pt idx="694">
                  <c:v>2178.0846153846101</c:v>
                </c:pt>
                <c:pt idx="695">
                  <c:v>2178.0846153846101</c:v>
                </c:pt>
                <c:pt idx="696">
                  <c:v>2178.0846153846101</c:v>
                </c:pt>
                <c:pt idx="697">
                  <c:v>2178.0846153846101</c:v>
                </c:pt>
                <c:pt idx="698">
                  <c:v>2178.0846153846101</c:v>
                </c:pt>
                <c:pt idx="699">
                  <c:v>2178.0846153846101</c:v>
                </c:pt>
                <c:pt idx="700">
                  <c:v>2326.72307692308</c:v>
                </c:pt>
                <c:pt idx="701">
                  <c:v>2326.72307692308</c:v>
                </c:pt>
                <c:pt idx="702">
                  <c:v>2326.72307692308</c:v>
                </c:pt>
                <c:pt idx="703">
                  <c:v>2326.72307692308</c:v>
                </c:pt>
                <c:pt idx="704">
                  <c:v>2326.72307692308</c:v>
                </c:pt>
                <c:pt idx="705">
                  <c:v>2326.72307692308</c:v>
                </c:pt>
                <c:pt idx="706">
                  <c:v>2326.72307692308</c:v>
                </c:pt>
                <c:pt idx="707">
                  <c:v>2326.72307692308</c:v>
                </c:pt>
                <c:pt idx="708">
                  <c:v>2326.72307692308</c:v>
                </c:pt>
                <c:pt idx="709">
                  <c:v>2326.72307692308</c:v>
                </c:pt>
                <c:pt idx="710">
                  <c:v>2466.0230769230802</c:v>
                </c:pt>
                <c:pt idx="711">
                  <c:v>2466.0230769230802</c:v>
                </c:pt>
                <c:pt idx="712">
                  <c:v>2466.0230769230802</c:v>
                </c:pt>
                <c:pt idx="713">
                  <c:v>2466.0230769230802</c:v>
                </c:pt>
                <c:pt idx="714">
                  <c:v>2466.0230769230802</c:v>
                </c:pt>
                <c:pt idx="715">
                  <c:v>2466.0230769230802</c:v>
                </c:pt>
                <c:pt idx="716">
                  <c:v>2466.0230769230802</c:v>
                </c:pt>
                <c:pt idx="717">
                  <c:v>2466.0230769230802</c:v>
                </c:pt>
                <c:pt idx="718">
                  <c:v>2466.0230769230802</c:v>
                </c:pt>
                <c:pt idx="719">
                  <c:v>2466.0230769230802</c:v>
                </c:pt>
                <c:pt idx="720">
                  <c:v>2769.9692307692299</c:v>
                </c:pt>
                <c:pt idx="721">
                  <c:v>2769.9692307692299</c:v>
                </c:pt>
                <c:pt idx="722">
                  <c:v>2769.9692307692299</c:v>
                </c:pt>
                <c:pt idx="723">
                  <c:v>2769.9692307692299</c:v>
                </c:pt>
                <c:pt idx="724">
                  <c:v>2769.9692307692299</c:v>
                </c:pt>
                <c:pt idx="725">
                  <c:v>2769.9692307692299</c:v>
                </c:pt>
                <c:pt idx="726">
                  <c:v>2769.9692307692299</c:v>
                </c:pt>
                <c:pt idx="727">
                  <c:v>2769.9692307692299</c:v>
                </c:pt>
                <c:pt idx="728">
                  <c:v>2769.9692307692299</c:v>
                </c:pt>
                <c:pt idx="729">
                  <c:v>2769.9692307692299</c:v>
                </c:pt>
                <c:pt idx="730">
                  <c:v>2939.5615384615398</c:v>
                </c:pt>
                <c:pt idx="731">
                  <c:v>2939.5615384615398</c:v>
                </c:pt>
                <c:pt idx="732">
                  <c:v>2939.5615384615398</c:v>
                </c:pt>
                <c:pt idx="733">
                  <c:v>2939.5615384615398</c:v>
                </c:pt>
                <c:pt idx="734">
                  <c:v>2939.5615384615398</c:v>
                </c:pt>
                <c:pt idx="735">
                  <c:v>2939.5615384615398</c:v>
                </c:pt>
                <c:pt idx="736">
                  <c:v>2939.5615384615398</c:v>
                </c:pt>
                <c:pt idx="737">
                  <c:v>2939.5615384615398</c:v>
                </c:pt>
                <c:pt idx="738">
                  <c:v>2939.5615384615398</c:v>
                </c:pt>
                <c:pt idx="739">
                  <c:v>2939.5615384615398</c:v>
                </c:pt>
                <c:pt idx="740">
                  <c:v>3379.6153846153802</c:v>
                </c:pt>
                <c:pt idx="741">
                  <c:v>3379.6153846153802</c:v>
                </c:pt>
                <c:pt idx="742">
                  <c:v>3379.6153846153802</c:v>
                </c:pt>
                <c:pt idx="743">
                  <c:v>3379.6153846153802</c:v>
                </c:pt>
                <c:pt idx="744">
                  <c:v>3379.6153846153802</c:v>
                </c:pt>
                <c:pt idx="745">
                  <c:v>3379.6153846153802</c:v>
                </c:pt>
                <c:pt idx="746">
                  <c:v>3379.6153846153802</c:v>
                </c:pt>
                <c:pt idx="747">
                  <c:v>3379.6153846153802</c:v>
                </c:pt>
                <c:pt idx="748">
                  <c:v>3379.6153846153802</c:v>
                </c:pt>
                <c:pt idx="749">
                  <c:v>3379.6153846153802</c:v>
                </c:pt>
                <c:pt idx="750">
                  <c:v>3535.09230769231</c:v>
                </c:pt>
                <c:pt idx="751">
                  <c:v>3535.09230769231</c:v>
                </c:pt>
                <c:pt idx="752">
                  <c:v>3535.09230769231</c:v>
                </c:pt>
                <c:pt idx="753">
                  <c:v>3535.09230769231</c:v>
                </c:pt>
                <c:pt idx="754">
                  <c:v>3535.09230769231</c:v>
                </c:pt>
                <c:pt idx="755">
                  <c:v>3535.09230769231</c:v>
                </c:pt>
                <c:pt idx="756">
                  <c:v>3535.09230769231</c:v>
                </c:pt>
                <c:pt idx="757">
                  <c:v>3535.09230769231</c:v>
                </c:pt>
                <c:pt idx="758">
                  <c:v>3535.09230769231</c:v>
                </c:pt>
                <c:pt idx="759">
                  <c:v>3535.09230769231</c:v>
                </c:pt>
                <c:pt idx="760">
                  <c:v>3746.04615384616</c:v>
                </c:pt>
                <c:pt idx="761">
                  <c:v>3746.04615384616</c:v>
                </c:pt>
                <c:pt idx="762">
                  <c:v>3746.04615384616</c:v>
                </c:pt>
                <c:pt idx="763">
                  <c:v>3746.04615384616</c:v>
                </c:pt>
                <c:pt idx="764">
                  <c:v>3746.04615384616</c:v>
                </c:pt>
                <c:pt idx="765">
                  <c:v>3746.04615384616</c:v>
                </c:pt>
                <c:pt idx="766">
                  <c:v>3746.04615384616</c:v>
                </c:pt>
                <c:pt idx="767">
                  <c:v>3746.04615384616</c:v>
                </c:pt>
                <c:pt idx="768">
                  <c:v>3746.04615384616</c:v>
                </c:pt>
                <c:pt idx="769">
                  <c:v>3746.04615384616</c:v>
                </c:pt>
                <c:pt idx="770">
                  <c:v>3950.2461538461598</c:v>
                </c:pt>
                <c:pt idx="771">
                  <c:v>3950.2461538461598</c:v>
                </c:pt>
                <c:pt idx="772">
                  <c:v>3950.2461538461598</c:v>
                </c:pt>
                <c:pt idx="773">
                  <c:v>3950.2461538461598</c:v>
                </c:pt>
                <c:pt idx="774">
                  <c:v>3950.2461538461598</c:v>
                </c:pt>
                <c:pt idx="775">
                  <c:v>3950.2461538461598</c:v>
                </c:pt>
                <c:pt idx="776">
                  <c:v>3950.2461538461598</c:v>
                </c:pt>
                <c:pt idx="777">
                  <c:v>3950.2461538461598</c:v>
                </c:pt>
                <c:pt idx="778">
                  <c:v>3950.2461538461598</c:v>
                </c:pt>
                <c:pt idx="779">
                  <c:v>3950.2461538461598</c:v>
                </c:pt>
                <c:pt idx="780">
                  <c:v>4172.9153846153904</c:v>
                </c:pt>
                <c:pt idx="781">
                  <c:v>4172.9153846153904</c:v>
                </c:pt>
                <c:pt idx="782">
                  <c:v>4172.9153846153904</c:v>
                </c:pt>
                <c:pt idx="783">
                  <c:v>4172.9153846153904</c:v>
                </c:pt>
                <c:pt idx="784">
                  <c:v>4172.9153846153904</c:v>
                </c:pt>
                <c:pt idx="785">
                  <c:v>4172.9153846153904</c:v>
                </c:pt>
                <c:pt idx="786">
                  <c:v>4172.9153846153904</c:v>
                </c:pt>
                <c:pt idx="787">
                  <c:v>4172.9153846153904</c:v>
                </c:pt>
                <c:pt idx="788">
                  <c:v>4172.9153846153904</c:v>
                </c:pt>
                <c:pt idx="789">
                  <c:v>4172.9153846153904</c:v>
                </c:pt>
                <c:pt idx="790">
                  <c:v>4350.18461538462</c:v>
                </c:pt>
                <c:pt idx="791">
                  <c:v>4350.18461538462</c:v>
                </c:pt>
                <c:pt idx="792">
                  <c:v>4350.18461538462</c:v>
                </c:pt>
                <c:pt idx="793">
                  <c:v>4350.18461538462</c:v>
                </c:pt>
                <c:pt idx="794">
                  <c:v>4350.18461538462</c:v>
                </c:pt>
                <c:pt idx="795">
                  <c:v>4350.18461538462</c:v>
                </c:pt>
                <c:pt idx="796">
                  <c:v>4350.18461538462</c:v>
                </c:pt>
                <c:pt idx="797">
                  <c:v>4350.18461538462</c:v>
                </c:pt>
                <c:pt idx="798">
                  <c:v>4350.18461538462</c:v>
                </c:pt>
                <c:pt idx="799">
                  <c:v>4350.18461538462</c:v>
                </c:pt>
                <c:pt idx="800">
                  <c:v>4580.1307692307701</c:v>
                </c:pt>
                <c:pt idx="801">
                  <c:v>4580.1307692307701</c:v>
                </c:pt>
                <c:pt idx="802">
                  <c:v>4580.1307692307701</c:v>
                </c:pt>
                <c:pt idx="803">
                  <c:v>4580.1307692307701</c:v>
                </c:pt>
                <c:pt idx="804">
                  <c:v>4580.1307692307701</c:v>
                </c:pt>
                <c:pt idx="805">
                  <c:v>4580.1307692307701</c:v>
                </c:pt>
                <c:pt idx="806">
                  <c:v>4580.1307692307701</c:v>
                </c:pt>
                <c:pt idx="807">
                  <c:v>4580.1307692307701</c:v>
                </c:pt>
                <c:pt idx="808">
                  <c:v>4580.1307692307701</c:v>
                </c:pt>
                <c:pt idx="809">
                  <c:v>4580.1307692307701</c:v>
                </c:pt>
                <c:pt idx="810">
                  <c:v>4765.5769230769201</c:v>
                </c:pt>
                <c:pt idx="811">
                  <c:v>4765.5769230769201</c:v>
                </c:pt>
                <c:pt idx="812">
                  <c:v>4765.5769230769201</c:v>
                </c:pt>
                <c:pt idx="813">
                  <c:v>4765.5769230769201</c:v>
                </c:pt>
                <c:pt idx="814">
                  <c:v>4765.5769230769201</c:v>
                </c:pt>
                <c:pt idx="815">
                  <c:v>4765.5769230769201</c:v>
                </c:pt>
                <c:pt idx="816">
                  <c:v>4765.5769230769201</c:v>
                </c:pt>
                <c:pt idx="817">
                  <c:v>4765.5769230769201</c:v>
                </c:pt>
                <c:pt idx="818">
                  <c:v>4765.5769230769201</c:v>
                </c:pt>
                <c:pt idx="819">
                  <c:v>4765.5769230769201</c:v>
                </c:pt>
                <c:pt idx="820">
                  <c:v>4976.6769230769196</c:v>
                </c:pt>
                <c:pt idx="821">
                  <c:v>4976.6769230769196</c:v>
                </c:pt>
                <c:pt idx="822">
                  <c:v>4976.6769230769196</c:v>
                </c:pt>
                <c:pt idx="823">
                  <c:v>4976.6769230769196</c:v>
                </c:pt>
                <c:pt idx="824">
                  <c:v>4976.6769230769196</c:v>
                </c:pt>
                <c:pt idx="825">
                  <c:v>4976.6769230769196</c:v>
                </c:pt>
                <c:pt idx="826">
                  <c:v>4976.6769230769196</c:v>
                </c:pt>
                <c:pt idx="827">
                  <c:v>4976.6769230769196</c:v>
                </c:pt>
                <c:pt idx="828">
                  <c:v>4976.6769230769196</c:v>
                </c:pt>
                <c:pt idx="829">
                  <c:v>4976.6769230769196</c:v>
                </c:pt>
                <c:pt idx="830">
                  <c:v>5173.9692307692303</c:v>
                </c:pt>
                <c:pt idx="831">
                  <c:v>5173.9692307692303</c:v>
                </c:pt>
                <c:pt idx="832">
                  <c:v>5173.9692307692303</c:v>
                </c:pt>
                <c:pt idx="833">
                  <c:v>5173.9692307692303</c:v>
                </c:pt>
                <c:pt idx="834">
                  <c:v>5173.9692307692303</c:v>
                </c:pt>
                <c:pt idx="835">
                  <c:v>5173.9692307692303</c:v>
                </c:pt>
                <c:pt idx="836">
                  <c:v>5173.9692307692303</c:v>
                </c:pt>
                <c:pt idx="837">
                  <c:v>5173.9692307692303</c:v>
                </c:pt>
                <c:pt idx="838">
                  <c:v>5173.9692307692303</c:v>
                </c:pt>
                <c:pt idx="839">
                  <c:v>5173.9692307692303</c:v>
                </c:pt>
                <c:pt idx="840">
                  <c:v>5402.9384615384597</c:v>
                </c:pt>
                <c:pt idx="841">
                  <c:v>5402.9384615384597</c:v>
                </c:pt>
                <c:pt idx="842">
                  <c:v>5402.9384615384597</c:v>
                </c:pt>
                <c:pt idx="843">
                  <c:v>5402.9384615384597</c:v>
                </c:pt>
                <c:pt idx="844">
                  <c:v>5402.9384615384597</c:v>
                </c:pt>
                <c:pt idx="845">
                  <c:v>5402.9384615384597</c:v>
                </c:pt>
                <c:pt idx="846">
                  <c:v>5402.9384615384597</c:v>
                </c:pt>
                <c:pt idx="847">
                  <c:v>5402.9384615384597</c:v>
                </c:pt>
                <c:pt idx="848">
                  <c:v>5402.9384615384597</c:v>
                </c:pt>
                <c:pt idx="849">
                  <c:v>5402.9384615384597</c:v>
                </c:pt>
                <c:pt idx="850">
                  <c:v>5807.5</c:v>
                </c:pt>
                <c:pt idx="851">
                  <c:v>5807.5</c:v>
                </c:pt>
                <c:pt idx="852">
                  <c:v>5807.5</c:v>
                </c:pt>
                <c:pt idx="853">
                  <c:v>5807.5</c:v>
                </c:pt>
                <c:pt idx="854">
                  <c:v>5807.5</c:v>
                </c:pt>
                <c:pt idx="855">
                  <c:v>5807.5</c:v>
                </c:pt>
                <c:pt idx="856">
                  <c:v>5807.5</c:v>
                </c:pt>
                <c:pt idx="857">
                  <c:v>5807.5</c:v>
                </c:pt>
                <c:pt idx="858">
                  <c:v>5807.5</c:v>
                </c:pt>
                <c:pt idx="859">
                  <c:v>5807.5</c:v>
                </c:pt>
                <c:pt idx="860">
                  <c:v>6022.1923076923104</c:v>
                </c:pt>
                <c:pt idx="861">
                  <c:v>6022.1923076923104</c:v>
                </c:pt>
                <c:pt idx="862">
                  <c:v>6022.1923076923104</c:v>
                </c:pt>
                <c:pt idx="863">
                  <c:v>6022.1923076923104</c:v>
                </c:pt>
                <c:pt idx="864">
                  <c:v>6022.1923076923104</c:v>
                </c:pt>
                <c:pt idx="865">
                  <c:v>6022.1923076923104</c:v>
                </c:pt>
                <c:pt idx="866">
                  <c:v>6022.1923076923104</c:v>
                </c:pt>
                <c:pt idx="867">
                  <c:v>6022.1923076923104</c:v>
                </c:pt>
                <c:pt idx="868">
                  <c:v>6022.1923076923104</c:v>
                </c:pt>
                <c:pt idx="869">
                  <c:v>6022.1923076923104</c:v>
                </c:pt>
                <c:pt idx="870">
                  <c:v>6485.1076923076898</c:v>
                </c:pt>
                <c:pt idx="871">
                  <c:v>6485.1076923076898</c:v>
                </c:pt>
                <c:pt idx="872">
                  <c:v>6485.1076923076898</c:v>
                </c:pt>
                <c:pt idx="873">
                  <c:v>6485.1076923076898</c:v>
                </c:pt>
                <c:pt idx="874">
                  <c:v>6485.1076923076898</c:v>
                </c:pt>
                <c:pt idx="875">
                  <c:v>6485.1076923076898</c:v>
                </c:pt>
                <c:pt idx="876">
                  <c:v>6485.1076923076898</c:v>
                </c:pt>
                <c:pt idx="877">
                  <c:v>6485.1076923076898</c:v>
                </c:pt>
                <c:pt idx="878">
                  <c:v>6485.1076923076898</c:v>
                </c:pt>
                <c:pt idx="879">
                  <c:v>6485.1076923076898</c:v>
                </c:pt>
                <c:pt idx="880">
                  <c:v>6636.7615384615401</c:v>
                </c:pt>
                <c:pt idx="881">
                  <c:v>6636.7615384615401</c:v>
                </c:pt>
                <c:pt idx="882">
                  <c:v>6636.7615384615401</c:v>
                </c:pt>
                <c:pt idx="883">
                  <c:v>6636.7615384615401</c:v>
                </c:pt>
                <c:pt idx="884">
                  <c:v>6636.7615384615401</c:v>
                </c:pt>
                <c:pt idx="885">
                  <c:v>6636.7615384615401</c:v>
                </c:pt>
                <c:pt idx="886">
                  <c:v>6636.7615384615401</c:v>
                </c:pt>
                <c:pt idx="887">
                  <c:v>6636.7615384615401</c:v>
                </c:pt>
                <c:pt idx="888">
                  <c:v>6636.7615384615401</c:v>
                </c:pt>
                <c:pt idx="889">
                  <c:v>6636.7615384615401</c:v>
                </c:pt>
                <c:pt idx="890">
                  <c:v>6865</c:v>
                </c:pt>
                <c:pt idx="891">
                  <c:v>6865</c:v>
                </c:pt>
                <c:pt idx="892">
                  <c:v>6865</c:v>
                </c:pt>
                <c:pt idx="893">
                  <c:v>6865</c:v>
                </c:pt>
                <c:pt idx="894">
                  <c:v>6865</c:v>
                </c:pt>
                <c:pt idx="895">
                  <c:v>6865</c:v>
                </c:pt>
                <c:pt idx="896">
                  <c:v>6865</c:v>
                </c:pt>
                <c:pt idx="897">
                  <c:v>6865</c:v>
                </c:pt>
                <c:pt idx="898">
                  <c:v>6865</c:v>
                </c:pt>
                <c:pt idx="899">
                  <c:v>6865</c:v>
                </c:pt>
                <c:pt idx="900">
                  <c:v>7005.9153846153904</c:v>
                </c:pt>
                <c:pt idx="901">
                  <c:v>7005.9153846153904</c:v>
                </c:pt>
                <c:pt idx="902">
                  <c:v>7005.9153846153904</c:v>
                </c:pt>
                <c:pt idx="903">
                  <c:v>7005.9153846153904</c:v>
                </c:pt>
                <c:pt idx="904">
                  <c:v>7005.9153846153904</c:v>
                </c:pt>
                <c:pt idx="905">
                  <c:v>7005.9153846153904</c:v>
                </c:pt>
                <c:pt idx="906">
                  <c:v>7005.9153846153904</c:v>
                </c:pt>
                <c:pt idx="907">
                  <c:v>7005.9153846153904</c:v>
                </c:pt>
                <c:pt idx="908">
                  <c:v>7005.9153846153904</c:v>
                </c:pt>
                <c:pt idx="909">
                  <c:v>7005.9153846153904</c:v>
                </c:pt>
                <c:pt idx="910">
                  <c:v>7127.1</c:v>
                </c:pt>
                <c:pt idx="911">
                  <c:v>7127.1</c:v>
                </c:pt>
                <c:pt idx="912">
                  <c:v>7127.1</c:v>
                </c:pt>
                <c:pt idx="913">
                  <c:v>7127.1</c:v>
                </c:pt>
                <c:pt idx="914">
                  <c:v>7127.1</c:v>
                </c:pt>
                <c:pt idx="915">
                  <c:v>7127.1</c:v>
                </c:pt>
                <c:pt idx="916">
                  <c:v>7127.1</c:v>
                </c:pt>
                <c:pt idx="917">
                  <c:v>7127.1</c:v>
                </c:pt>
                <c:pt idx="918">
                  <c:v>7127.1</c:v>
                </c:pt>
                <c:pt idx="919">
                  <c:v>7127.1</c:v>
                </c:pt>
                <c:pt idx="920">
                  <c:v>7202.9923076923096</c:v>
                </c:pt>
                <c:pt idx="921">
                  <c:v>7202.9923076923096</c:v>
                </c:pt>
                <c:pt idx="922">
                  <c:v>7202.9923076923096</c:v>
                </c:pt>
                <c:pt idx="923">
                  <c:v>7202.9923076923096</c:v>
                </c:pt>
                <c:pt idx="924">
                  <c:v>7202.9923076923096</c:v>
                </c:pt>
                <c:pt idx="925">
                  <c:v>7202.9923076923096</c:v>
                </c:pt>
                <c:pt idx="926">
                  <c:v>7202.9923076923096</c:v>
                </c:pt>
                <c:pt idx="927">
                  <c:v>7202.9923076923096</c:v>
                </c:pt>
                <c:pt idx="928">
                  <c:v>7202.9923076923096</c:v>
                </c:pt>
                <c:pt idx="929">
                  <c:v>7202.9923076923096</c:v>
                </c:pt>
                <c:pt idx="930">
                  <c:v>7294.7076923076902</c:v>
                </c:pt>
                <c:pt idx="931">
                  <c:v>7294.7076923076902</c:v>
                </c:pt>
                <c:pt idx="932">
                  <c:v>7294.7076923076902</c:v>
                </c:pt>
                <c:pt idx="933">
                  <c:v>7294.7076923076902</c:v>
                </c:pt>
                <c:pt idx="934">
                  <c:v>7294.7076923076902</c:v>
                </c:pt>
                <c:pt idx="935">
                  <c:v>7294.7076923076902</c:v>
                </c:pt>
                <c:pt idx="936">
                  <c:v>7294.7076923076902</c:v>
                </c:pt>
                <c:pt idx="937">
                  <c:v>7294.7076923076902</c:v>
                </c:pt>
                <c:pt idx="938">
                  <c:v>7294.7076923076902</c:v>
                </c:pt>
                <c:pt idx="939">
                  <c:v>7294.7076923076902</c:v>
                </c:pt>
                <c:pt idx="940">
                  <c:v>7333.8076923076896</c:v>
                </c:pt>
                <c:pt idx="941">
                  <c:v>7333.8076923076896</c:v>
                </c:pt>
                <c:pt idx="942">
                  <c:v>7333.8076923076896</c:v>
                </c:pt>
                <c:pt idx="943">
                  <c:v>7333.8076923076896</c:v>
                </c:pt>
                <c:pt idx="944">
                  <c:v>7333.8076923076896</c:v>
                </c:pt>
                <c:pt idx="945">
                  <c:v>7333.8076923076896</c:v>
                </c:pt>
                <c:pt idx="946">
                  <c:v>7333.8076923076896</c:v>
                </c:pt>
                <c:pt idx="947">
                  <c:v>7333.8076923076896</c:v>
                </c:pt>
                <c:pt idx="948">
                  <c:v>7333.8076923076896</c:v>
                </c:pt>
                <c:pt idx="949">
                  <c:v>7333.8076923076896</c:v>
                </c:pt>
                <c:pt idx="950">
                  <c:v>7400.4384615384597</c:v>
                </c:pt>
                <c:pt idx="951">
                  <c:v>7400.4384615384597</c:v>
                </c:pt>
                <c:pt idx="952">
                  <c:v>7400.4384615384597</c:v>
                </c:pt>
                <c:pt idx="953">
                  <c:v>7400.4384615384597</c:v>
                </c:pt>
                <c:pt idx="954">
                  <c:v>7400.4384615384597</c:v>
                </c:pt>
                <c:pt idx="955">
                  <c:v>7400.4384615384597</c:v>
                </c:pt>
                <c:pt idx="956">
                  <c:v>7400.4384615384597</c:v>
                </c:pt>
                <c:pt idx="957">
                  <c:v>7400.4384615384597</c:v>
                </c:pt>
                <c:pt idx="958">
                  <c:v>7400.4384615384597</c:v>
                </c:pt>
                <c:pt idx="959">
                  <c:v>7400.4384615384597</c:v>
                </c:pt>
                <c:pt idx="960">
                  <c:v>7421.0538461538499</c:v>
                </c:pt>
                <c:pt idx="961">
                  <c:v>7421.0538461538499</c:v>
                </c:pt>
                <c:pt idx="962">
                  <c:v>7421.0538461538499</c:v>
                </c:pt>
                <c:pt idx="963">
                  <c:v>7421.0538461538499</c:v>
                </c:pt>
                <c:pt idx="964">
                  <c:v>7421.0538461538499</c:v>
                </c:pt>
                <c:pt idx="965">
                  <c:v>7421.0538461538499</c:v>
                </c:pt>
                <c:pt idx="966">
                  <c:v>7421.0538461538499</c:v>
                </c:pt>
                <c:pt idx="967">
                  <c:v>7421.0538461538499</c:v>
                </c:pt>
                <c:pt idx="968">
                  <c:v>7421.0538461538499</c:v>
                </c:pt>
                <c:pt idx="969">
                  <c:v>7421.0538461538499</c:v>
                </c:pt>
                <c:pt idx="970">
                  <c:v>7460.6692307692301</c:v>
                </c:pt>
                <c:pt idx="971">
                  <c:v>7460.6692307692301</c:v>
                </c:pt>
                <c:pt idx="972">
                  <c:v>7460.6692307692301</c:v>
                </c:pt>
                <c:pt idx="973">
                  <c:v>7460.6692307692301</c:v>
                </c:pt>
                <c:pt idx="974">
                  <c:v>7460.6692307692301</c:v>
                </c:pt>
                <c:pt idx="975">
                  <c:v>7460.6692307692301</c:v>
                </c:pt>
                <c:pt idx="976">
                  <c:v>7460.6692307692301</c:v>
                </c:pt>
                <c:pt idx="977">
                  <c:v>7460.6692307692301</c:v>
                </c:pt>
                <c:pt idx="978">
                  <c:v>7460.6692307692301</c:v>
                </c:pt>
                <c:pt idx="979">
                  <c:v>7460.6692307692301</c:v>
                </c:pt>
                <c:pt idx="980">
                  <c:v>7497.09230769231</c:v>
                </c:pt>
                <c:pt idx="981">
                  <c:v>7497.09230769231</c:v>
                </c:pt>
                <c:pt idx="982">
                  <c:v>7497.09230769231</c:v>
                </c:pt>
                <c:pt idx="983">
                  <c:v>7497.09230769231</c:v>
                </c:pt>
                <c:pt idx="984">
                  <c:v>7497.09230769231</c:v>
                </c:pt>
                <c:pt idx="985">
                  <c:v>7497.09230769231</c:v>
                </c:pt>
                <c:pt idx="986">
                  <c:v>7497.09230769231</c:v>
                </c:pt>
                <c:pt idx="987">
                  <c:v>7497.09230769231</c:v>
                </c:pt>
                <c:pt idx="988">
                  <c:v>7497.09230769231</c:v>
                </c:pt>
                <c:pt idx="989">
                  <c:v>7497.09230769231</c:v>
                </c:pt>
                <c:pt idx="990">
                  <c:v>7487.8461538461597</c:v>
                </c:pt>
                <c:pt idx="991">
                  <c:v>7487.8461538461597</c:v>
                </c:pt>
                <c:pt idx="992">
                  <c:v>7487.8461538461597</c:v>
                </c:pt>
                <c:pt idx="993">
                  <c:v>7487.8461538461597</c:v>
                </c:pt>
                <c:pt idx="994">
                  <c:v>7487.8461538461597</c:v>
                </c:pt>
                <c:pt idx="995">
                  <c:v>7487.8461538461597</c:v>
                </c:pt>
                <c:pt idx="996">
                  <c:v>7487.8461538461597</c:v>
                </c:pt>
                <c:pt idx="997">
                  <c:v>7487.8461538461597</c:v>
                </c:pt>
                <c:pt idx="998">
                  <c:v>7487.8461538461597</c:v>
                </c:pt>
                <c:pt idx="999">
                  <c:v>7487.8461538461597</c:v>
                </c:pt>
                <c:pt idx="1000">
                  <c:v>7448.8769230769203</c:v>
                </c:pt>
                <c:pt idx="1001">
                  <c:v>7448.8769230769203</c:v>
                </c:pt>
                <c:pt idx="1002">
                  <c:v>7448.8769230769203</c:v>
                </c:pt>
                <c:pt idx="1003">
                  <c:v>7448.8769230769203</c:v>
                </c:pt>
                <c:pt idx="1004">
                  <c:v>7448.8769230769203</c:v>
                </c:pt>
                <c:pt idx="1005">
                  <c:v>7448.8769230769203</c:v>
                </c:pt>
                <c:pt idx="1006">
                  <c:v>7448.8769230769203</c:v>
                </c:pt>
                <c:pt idx="1007">
                  <c:v>7448.8769230769203</c:v>
                </c:pt>
                <c:pt idx="1008">
                  <c:v>7448.8769230769203</c:v>
                </c:pt>
                <c:pt idx="1009">
                  <c:v>7448.8769230769203</c:v>
                </c:pt>
                <c:pt idx="1010">
                  <c:v>7407.7076923076902</c:v>
                </c:pt>
                <c:pt idx="1011">
                  <c:v>7407.7076923076902</c:v>
                </c:pt>
                <c:pt idx="1012">
                  <c:v>7407.7076923076902</c:v>
                </c:pt>
                <c:pt idx="1013">
                  <c:v>7407.7076923076902</c:v>
                </c:pt>
                <c:pt idx="1014">
                  <c:v>7407.7076923076902</c:v>
                </c:pt>
                <c:pt idx="1015">
                  <c:v>7407.7076923076902</c:v>
                </c:pt>
                <c:pt idx="1016">
                  <c:v>7407.7076923076902</c:v>
                </c:pt>
                <c:pt idx="1017">
                  <c:v>7407.7076923076902</c:v>
                </c:pt>
                <c:pt idx="1018">
                  <c:v>7407.7076923076902</c:v>
                </c:pt>
                <c:pt idx="1019">
                  <c:v>7407.7076923076902</c:v>
                </c:pt>
                <c:pt idx="1020">
                  <c:v>7382.7384615384599</c:v>
                </c:pt>
                <c:pt idx="1021">
                  <c:v>7382.7384615384599</c:v>
                </c:pt>
                <c:pt idx="1022">
                  <c:v>7382.7384615384599</c:v>
                </c:pt>
                <c:pt idx="1023">
                  <c:v>7382.7384615384599</c:v>
                </c:pt>
                <c:pt idx="1024">
                  <c:v>7382.7384615384599</c:v>
                </c:pt>
                <c:pt idx="1025">
                  <c:v>7382.7384615384599</c:v>
                </c:pt>
                <c:pt idx="1026">
                  <c:v>7382.7384615384599</c:v>
                </c:pt>
                <c:pt idx="1027">
                  <c:v>7382.7384615384599</c:v>
                </c:pt>
                <c:pt idx="1028">
                  <c:v>7382.7384615384599</c:v>
                </c:pt>
                <c:pt idx="1029">
                  <c:v>7382.7384615384599</c:v>
                </c:pt>
                <c:pt idx="1030">
                  <c:v>7335.8923076923102</c:v>
                </c:pt>
                <c:pt idx="1031">
                  <c:v>7335.8923076923102</c:v>
                </c:pt>
                <c:pt idx="1032">
                  <c:v>7335.8923076923102</c:v>
                </c:pt>
                <c:pt idx="1033">
                  <c:v>7335.8923076923102</c:v>
                </c:pt>
                <c:pt idx="1034">
                  <c:v>7335.8923076923102</c:v>
                </c:pt>
                <c:pt idx="1035">
                  <c:v>7335.8923076923102</c:v>
                </c:pt>
                <c:pt idx="1036">
                  <c:v>7335.8923076923102</c:v>
                </c:pt>
                <c:pt idx="1037">
                  <c:v>7335.8923076923102</c:v>
                </c:pt>
                <c:pt idx="1038">
                  <c:v>7335.8923076923102</c:v>
                </c:pt>
                <c:pt idx="1039">
                  <c:v>7335.8923076923102</c:v>
                </c:pt>
                <c:pt idx="1040">
                  <c:v>7274.5615384615403</c:v>
                </c:pt>
                <c:pt idx="1041">
                  <c:v>7274.5615384615403</c:v>
                </c:pt>
                <c:pt idx="1042">
                  <c:v>7274.5615384615403</c:v>
                </c:pt>
                <c:pt idx="1043">
                  <c:v>7274.5615384615403</c:v>
                </c:pt>
                <c:pt idx="1044">
                  <c:v>7274.5615384615403</c:v>
                </c:pt>
                <c:pt idx="1045">
                  <c:v>7274.5615384615403</c:v>
                </c:pt>
                <c:pt idx="1046">
                  <c:v>7274.5615384615403</c:v>
                </c:pt>
                <c:pt idx="1047">
                  <c:v>7274.5615384615403</c:v>
                </c:pt>
                <c:pt idx="1048">
                  <c:v>7274.5615384615403</c:v>
                </c:pt>
                <c:pt idx="1049">
                  <c:v>7274.5615384615403</c:v>
                </c:pt>
                <c:pt idx="1050">
                  <c:v>7222.5846153846196</c:v>
                </c:pt>
                <c:pt idx="1051">
                  <c:v>7222.5846153846196</c:v>
                </c:pt>
                <c:pt idx="1052">
                  <c:v>7222.5846153846196</c:v>
                </c:pt>
                <c:pt idx="1053">
                  <c:v>7222.5846153846196</c:v>
                </c:pt>
                <c:pt idx="1054">
                  <c:v>7222.5846153846196</c:v>
                </c:pt>
                <c:pt idx="1055">
                  <c:v>7222.5846153846196</c:v>
                </c:pt>
                <c:pt idx="1056">
                  <c:v>7222.5846153846196</c:v>
                </c:pt>
                <c:pt idx="1057">
                  <c:v>7222.5846153846196</c:v>
                </c:pt>
                <c:pt idx="1058">
                  <c:v>7222.5846153846196</c:v>
                </c:pt>
                <c:pt idx="1059">
                  <c:v>7222.5846153846196</c:v>
                </c:pt>
                <c:pt idx="1060">
                  <c:v>7146.8</c:v>
                </c:pt>
                <c:pt idx="1061">
                  <c:v>7146.8</c:v>
                </c:pt>
                <c:pt idx="1062">
                  <c:v>7146.8</c:v>
                </c:pt>
                <c:pt idx="1063">
                  <c:v>7146.8</c:v>
                </c:pt>
                <c:pt idx="1064">
                  <c:v>7146.8</c:v>
                </c:pt>
                <c:pt idx="1065">
                  <c:v>7146.8</c:v>
                </c:pt>
                <c:pt idx="1066">
                  <c:v>7146.8</c:v>
                </c:pt>
                <c:pt idx="1067">
                  <c:v>7146.8</c:v>
                </c:pt>
                <c:pt idx="1068">
                  <c:v>7146.8</c:v>
                </c:pt>
                <c:pt idx="1069">
                  <c:v>7146.8</c:v>
                </c:pt>
                <c:pt idx="1070">
                  <c:v>7063.1076923076898</c:v>
                </c:pt>
                <c:pt idx="1071">
                  <c:v>7063.1076923076898</c:v>
                </c:pt>
                <c:pt idx="1072">
                  <c:v>7063.1076923076898</c:v>
                </c:pt>
                <c:pt idx="1073">
                  <c:v>7063.1076923076898</c:v>
                </c:pt>
                <c:pt idx="1074">
                  <c:v>7063.1076923076898</c:v>
                </c:pt>
                <c:pt idx="1075">
                  <c:v>7063.1076923076898</c:v>
                </c:pt>
                <c:pt idx="1076">
                  <c:v>7063.1076923076898</c:v>
                </c:pt>
                <c:pt idx="1077">
                  <c:v>7063.1076923076898</c:v>
                </c:pt>
                <c:pt idx="1078">
                  <c:v>7063.1076923076898</c:v>
                </c:pt>
                <c:pt idx="1079">
                  <c:v>7063.1076923076898</c:v>
                </c:pt>
                <c:pt idx="1080">
                  <c:v>6976.9384615384597</c:v>
                </c:pt>
                <c:pt idx="1081">
                  <c:v>6976.9384615384597</c:v>
                </c:pt>
                <c:pt idx="1082">
                  <c:v>6976.9384615384597</c:v>
                </c:pt>
                <c:pt idx="1083">
                  <c:v>6976.9384615384597</c:v>
                </c:pt>
                <c:pt idx="1084">
                  <c:v>6976.9384615384597</c:v>
                </c:pt>
                <c:pt idx="1085">
                  <c:v>6976.9384615384597</c:v>
                </c:pt>
                <c:pt idx="1086">
                  <c:v>6976.9384615384597</c:v>
                </c:pt>
                <c:pt idx="1087">
                  <c:v>6976.9384615384597</c:v>
                </c:pt>
                <c:pt idx="1088">
                  <c:v>6976.9384615384597</c:v>
                </c:pt>
                <c:pt idx="1089">
                  <c:v>6976.9384615384597</c:v>
                </c:pt>
                <c:pt idx="1090">
                  <c:v>6869.31538461538</c:v>
                </c:pt>
                <c:pt idx="1091">
                  <c:v>6869.31538461538</c:v>
                </c:pt>
                <c:pt idx="1092">
                  <c:v>6869.31538461538</c:v>
                </c:pt>
                <c:pt idx="1093">
                  <c:v>6869.31538461538</c:v>
                </c:pt>
                <c:pt idx="1094">
                  <c:v>6869.31538461538</c:v>
                </c:pt>
                <c:pt idx="1095">
                  <c:v>6869.31538461538</c:v>
                </c:pt>
                <c:pt idx="1096">
                  <c:v>6869.31538461538</c:v>
                </c:pt>
                <c:pt idx="1097">
                  <c:v>6869.31538461538</c:v>
                </c:pt>
                <c:pt idx="1098">
                  <c:v>6869.31538461538</c:v>
                </c:pt>
                <c:pt idx="1099">
                  <c:v>6869.31538461538</c:v>
                </c:pt>
                <c:pt idx="1100">
                  <c:v>6755.3769230769203</c:v>
                </c:pt>
                <c:pt idx="1101">
                  <c:v>6755.3769230769203</c:v>
                </c:pt>
                <c:pt idx="1102">
                  <c:v>6755.3769230769203</c:v>
                </c:pt>
                <c:pt idx="1103">
                  <c:v>6755.3769230769203</c:v>
                </c:pt>
                <c:pt idx="1104">
                  <c:v>6755.3769230769203</c:v>
                </c:pt>
                <c:pt idx="1105">
                  <c:v>6755.3769230769203</c:v>
                </c:pt>
                <c:pt idx="1106">
                  <c:v>6755.3769230769203</c:v>
                </c:pt>
                <c:pt idx="1107">
                  <c:v>6755.3769230769203</c:v>
                </c:pt>
                <c:pt idx="1108">
                  <c:v>6755.3769230769203</c:v>
                </c:pt>
                <c:pt idx="1109">
                  <c:v>6755.3769230769203</c:v>
                </c:pt>
                <c:pt idx="1110">
                  <c:v>6538.7538461538397</c:v>
                </c:pt>
                <c:pt idx="1111">
                  <c:v>6538.7538461538397</c:v>
                </c:pt>
                <c:pt idx="1112">
                  <c:v>6538.7538461538397</c:v>
                </c:pt>
                <c:pt idx="1113">
                  <c:v>6538.7538461538397</c:v>
                </c:pt>
                <c:pt idx="1114">
                  <c:v>6538.7538461538397</c:v>
                </c:pt>
                <c:pt idx="1115">
                  <c:v>6538.7538461538397</c:v>
                </c:pt>
                <c:pt idx="1116">
                  <c:v>6538.7538461538397</c:v>
                </c:pt>
                <c:pt idx="1117">
                  <c:v>6538.7538461538397</c:v>
                </c:pt>
                <c:pt idx="1118">
                  <c:v>6538.7538461538397</c:v>
                </c:pt>
                <c:pt idx="1119">
                  <c:v>6538.7538461538397</c:v>
                </c:pt>
                <c:pt idx="1120">
                  <c:v>6434.4923076922996</c:v>
                </c:pt>
                <c:pt idx="1121">
                  <c:v>6434.4923076922996</c:v>
                </c:pt>
                <c:pt idx="1122">
                  <c:v>6434.4923076922996</c:v>
                </c:pt>
                <c:pt idx="1123">
                  <c:v>6434.4923076922996</c:v>
                </c:pt>
                <c:pt idx="1124">
                  <c:v>6434.4923076922996</c:v>
                </c:pt>
                <c:pt idx="1125">
                  <c:v>6434.4923076922996</c:v>
                </c:pt>
                <c:pt idx="1126">
                  <c:v>6434.4923076922996</c:v>
                </c:pt>
                <c:pt idx="1127">
                  <c:v>6434.4923076922996</c:v>
                </c:pt>
                <c:pt idx="1128">
                  <c:v>6434.4923076922996</c:v>
                </c:pt>
                <c:pt idx="1129">
                  <c:v>6434.4923076922996</c:v>
                </c:pt>
                <c:pt idx="1130">
                  <c:v>6141.3076923076896</c:v>
                </c:pt>
                <c:pt idx="1131">
                  <c:v>6141.3076923076896</c:v>
                </c:pt>
                <c:pt idx="1132">
                  <c:v>6141.3076923076896</c:v>
                </c:pt>
                <c:pt idx="1133">
                  <c:v>6141.3076923076896</c:v>
                </c:pt>
                <c:pt idx="1134">
                  <c:v>6141.3076923076896</c:v>
                </c:pt>
                <c:pt idx="1135">
                  <c:v>6141.3076923076896</c:v>
                </c:pt>
                <c:pt idx="1136">
                  <c:v>6141.3076923076896</c:v>
                </c:pt>
                <c:pt idx="1137">
                  <c:v>6141.3076923076896</c:v>
                </c:pt>
                <c:pt idx="1138">
                  <c:v>6141.3076923076896</c:v>
                </c:pt>
                <c:pt idx="1139">
                  <c:v>6141.3076923076896</c:v>
                </c:pt>
                <c:pt idx="1140">
                  <c:v>6045.4230769230799</c:v>
                </c:pt>
                <c:pt idx="1141">
                  <c:v>6045.4230769230799</c:v>
                </c:pt>
                <c:pt idx="1142">
                  <c:v>6045.4230769230799</c:v>
                </c:pt>
                <c:pt idx="1143">
                  <c:v>6045.4230769230799</c:v>
                </c:pt>
                <c:pt idx="1144">
                  <c:v>6045.4230769230799</c:v>
                </c:pt>
                <c:pt idx="1145">
                  <c:v>6045.4230769230799</c:v>
                </c:pt>
                <c:pt idx="1146">
                  <c:v>6045.4230769230799</c:v>
                </c:pt>
                <c:pt idx="1147">
                  <c:v>6045.4230769230799</c:v>
                </c:pt>
                <c:pt idx="1148">
                  <c:v>6045.4230769230799</c:v>
                </c:pt>
                <c:pt idx="1149">
                  <c:v>6045.4230769230799</c:v>
                </c:pt>
                <c:pt idx="1150">
                  <c:v>5916.8923076923102</c:v>
                </c:pt>
                <c:pt idx="1151">
                  <c:v>5916.8923076923102</c:v>
                </c:pt>
                <c:pt idx="1152">
                  <c:v>5916.8923076923102</c:v>
                </c:pt>
                <c:pt idx="1153">
                  <c:v>5916.8923076923102</c:v>
                </c:pt>
                <c:pt idx="1154">
                  <c:v>5916.8923076923102</c:v>
                </c:pt>
                <c:pt idx="1155">
                  <c:v>5916.8923076923102</c:v>
                </c:pt>
                <c:pt idx="1156">
                  <c:v>5916.8923076923102</c:v>
                </c:pt>
                <c:pt idx="1157">
                  <c:v>5916.8923076923102</c:v>
                </c:pt>
                <c:pt idx="1158">
                  <c:v>5916.8923076923102</c:v>
                </c:pt>
                <c:pt idx="1159">
                  <c:v>5916.8923076923102</c:v>
                </c:pt>
                <c:pt idx="1160">
                  <c:v>5791.27692307692</c:v>
                </c:pt>
                <c:pt idx="1161">
                  <c:v>5791.27692307692</c:v>
                </c:pt>
                <c:pt idx="1162">
                  <c:v>5791.27692307692</c:v>
                </c:pt>
                <c:pt idx="1163">
                  <c:v>5791.27692307692</c:v>
                </c:pt>
                <c:pt idx="1164">
                  <c:v>5791.27692307692</c:v>
                </c:pt>
                <c:pt idx="1165">
                  <c:v>5791.27692307692</c:v>
                </c:pt>
                <c:pt idx="1166">
                  <c:v>5791.27692307692</c:v>
                </c:pt>
                <c:pt idx="1167">
                  <c:v>5791.27692307692</c:v>
                </c:pt>
                <c:pt idx="1168">
                  <c:v>5791.27692307692</c:v>
                </c:pt>
                <c:pt idx="1169">
                  <c:v>5791.27692307692</c:v>
                </c:pt>
                <c:pt idx="1170">
                  <c:v>5661.3615384615396</c:v>
                </c:pt>
                <c:pt idx="1171">
                  <c:v>5661.3615384615396</c:v>
                </c:pt>
                <c:pt idx="1172">
                  <c:v>5661.3615384615396</c:v>
                </c:pt>
                <c:pt idx="1173">
                  <c:v>5661.3615384615396</c:v>
                </c:pt>
                <c:pt idx="1174">
                  <c:v>5661.3615384615396</c:v>
                </c:pt>
                <c:pt idx="1175">
                  <c:v>5661.3615384615396</c:v>
                </c:pt>
                <c:pt idx="1176">
                  <c:v>5661.3615384615396</c:v>
                </c:pt>
                <c:pt idx="1177">
                  <c:v>5661.3615384615396</c:v>
                </c:pt>
                <c:pt idx="1178">
                  <c:v>5661.3615384615396</c:v>
                </c:pt>
                <c:pt idx="1179">
                  <c:v>5661.3615384615396</c:v>
                </c:pt>
                <c:pt idx="1180">
                  <c:v>5563.4615384615399</c:v>
                </c:pt>
                <c:pt idx="1181">
                  <c:v>5563.4615384615399</c:v>
                </c:pt>
                <c:pt idx="1182">
                  <c:v>5563.4615384615399</c:v>
                </c:pt>
                <c:pt idx="1183">
                  <c:v>5563.4615384615399</c:v>
                </c:pt>
                <c:pt idx="1184">
                  <c:v>5563.4615384615399</c:v>
                </c:pt>
                <c:pt idx="1185">
                  <c:v>5563.4615384615399</c:v>
                </c:pt>
                <c:pt idx="1186">
                  <c:v>5563.4615384615399</c:v>
                </c:pt>
                <c:pt idx="1187">
                  <c:v>5563.4615384615399</c:v>
                </c:pt>
                <c:pt idx="1188">
                  <c:v>5563.4615384615399</c:v>
                </c:pt>
                <c:pt idx="1189">
                  <c:v>5563.4615384615399</c:v>
                </c:pt>
                <c:pt idx="1190">
                  <c:v>5431.0538461538499</c:v>
                </c:pt>
                <c:pt idx="1191">
                  <c:v>5431.0538461538499</c:v>
                </c:pt>
                <c:pt idx="1192">
                  <c:v>5431.0538461538499</c:v>
                </c:pt>
                <c:pt idx="1193">
                  <c:v>5431.0538461538499</c:v>
                </c:pt>
                <c:pt idx="1194">
                  <c:v>5431.0538461538499</c:v>
                </c:pt>
                <c:pt idx="1195">
                  <c:v>5431.0538461538499</c:v>
                </c:pt>
                <c:pt idx="1196">
                  <c:v>5431.0538461538499</c:v>
                </c:pt>
                <c:pt idx="1197">
                  <c:v>5431.0538461538499</c:v>
                </c:pt>
                <c:pt idx="1198">
                  <c:v>5431.0538461538499</c:v>
                </c:pt>
                <c:pt idx="1199">
                  <c:v>5431.0538461538499</c:v>
                </c:pt>
                <c:pt idx="1200">
                  <c:v>5310.0076923076904</c:v>
                </c:pt>
                <c:pt idx="1201">
                  <c:v>5310.0076923076904</c:v>
                </c:pt>
                <c:pt idx="1202">
                  <c:v>5310.0076923076904</c:v>
                </c:pt>
                <c:pt idx="1203">
                  <c:v>5310.0076923076904</c:v>
                </c:pt>
                <c:pt idx="1204">
                  <c:v>5310.0076923076904</c:v>
                </c:pt>
                <c:pt idx="1205">
                  <c:v>5310.0076923076904</c:v>
                </c:pt>
                <c:pt idx="1206">
                  <c:v>5310.0076923076904</c:v>
                </c:pt>
                <c:pt idx="1207">
                  <c:v>5310.0076923076904</c:v>
                </c:pt>
                <c:pt idx="1208">
                  <c:v>5310.0076923076904</c:v>
                </c:pt>
                <c:pt idx="1209">
                  <c:v>5310.0076923076904</c:v>
                </c:pt>
                <c:pt idx="1210">
                  <c:v>5191.90769230769</c:v>
                </c:pt>
                <c:pt idx="1211">
                  <c:v>5191.90769230769</c:v>
                </c:pt>
                <c:pt idx="1212">
                  <c:v>5191.90769230769</c:v>
                </c:pt>
                <c:pt idx="1213">
                  <c:v>5191.90769230769</c:v>
                </c:pt>
                <c:pt idx="1214">
                  <c:v>5191.90769230769</c:v>
                </c:pt>
                <c:pt idx="1215">
                  <c:v>5191.90769230769</c:v>
                </c:pt>
                <c:pt idx="1216">
                  <c:v>5191.90769230769</c:v>
                </c:pt>
                <c:pt idx="1217">
                  <c:v>5191.90769230769</c:v>
                </c:pt>
                <c:pt idx="1218">
                  <c:v>5191.90769230769</c:v>
                </c:pt>
                <c:pt idx="1219">
                  <c:v>5191.90769230769</c:v>
                </c:pt>
                <c:pt idx="1220">
                  <c:v>5068.5076923076904</c:v>
                </c:pt>
                <c:pt idx="1221">
                  <c:v>5068.5076923076904</c:v>
                </c:pt>
                <c:pt idx="1222">
                  <c:v>5068.5076923076904</c:v>
                </c:pt>
                <c:pt idx="1223">
                  <c:v>5068.5076923076904</c:v>
                </c:pt>
                <c:pt idx="1224">
                  <c:v>5068.5076923076904</c:v>
                </c:pt>
                <c:pt idx="1225">
                  <c:v>5068.5076923076904</c:v>
                </c:pt>
                <c:pt idx="1226">
                  <c:v>5068.5076923076904</c:v>
                </c:pt>
                <c:pt idx="1227">
                  <c:v>5068.5076923076904</c:v>
                </c:pt>
                <c:pt idx="1228">
                  <c:v>5068.5076923076904</c:v>
                </c:pt>
                <c:pt idx="1229">
                  <c:v>5068.5076923076904</c:v>
                </c:pt>
                <c:pt idx="1230">
                  <c:v>4938.59230769231</c:v>
                </c:pt>
                <c:pt idx="1231">
                  <c:v>4938.59230769231</c:v>
                </c:pt>
                <c:pt idx="1232">
                  <c:v>4938.59230769231</c:v>
                </c:pt>
                <c:pt idx="1233">
                  <c:v>4938.59230769231</c:v>
                </c:pt>
                <c:pt idx="1234">
                  <c:v>4938.59230769231</c:v>
                </c:pt>
                <c:pt idx="1235">
                  <c:v>4938.59230769231</c:v>
                </c:pt>
                <c:pt idx="1236">
                  <c:v>4938.59230769231</c:v>
                </c:pt>
                <c:pt idx="1237">
                  <c:v>4938.59230769231</c:v>
                </c:pt>
                <c:pt idx="1238">
                  <c:v>4938.59230769231</c:v>
                </c:pt>
                <c:pt idx="1239">
                  <c:v>4938.59230769231</c:v>
                </c:pt>
                <c:pt idx="1240">
                  <c:v>4687.4153846153904</c:v>
                </c:pt>
                <c:pt idx="1241">
                  <c:v>4687.4153846153904</c:v>
                </c:pt>
                <c:pt idx="1242">
                  <c:v>4687.4153846153904</c:v>
                </c:pt>
                <c:pt idx="1243">
                  <c:v>4687.4153846153904</c:v>
                </c:pt>
                <c:pt idx="1244">
                  <c:v>4687.4153846153904</c:v>
                </c:pt>
                <c:pt idx="1245">
                  <c:v>4687.4153846153904</c:v>
                </c:pt>
                <c:pt idx="1246">
                  <c:v>4687.4153846153904</c:v>
                </c:pt>
                <c:pt idx="1247">
                  <c:v>4687.4153846153904</c:v>
                </c:pt>
                <c:pt idx="1248">
                  <c:v>4687.4153846153904</c:v>
                </c:pt>
                <c:pt idx="1249">
                  <c:v>4687.4153846153904</c:v>
                </c:pt>
                <c:pt idx="1250">
                  <c:v>4554.9769230769298</c:v>
                </c:pt>
                <c:pt idx="1251">
                  <c:v>4554.9769230769298</c:v>
                </c:pt>
                <c:pt idx="1252">
                  <c:v>4554.9769230769298</c:v>
                </c:pt>
                <c:pt idx="1253">
                  <c:v>4554.9769230769298</c:v>
                </c:pt>
                <c:pt idx="1254">
                  <c:v>4554.9769230769298</c:v>
                </c:pt>
                <c:pt idx="1255">
                  <c:v>4554.9769230769298</c:v>
                </c:pt>
                <c:pt idx="1256">
                  <c:v>4554.9769230769298</c:v>
                </c:pt>
                <c:pt idx="1257">
                  <c:v>4554.9769230769298</c:v>
                </c:pt>
                <c:pt idx="1258">
                  <c:v>4554.9769230769298</c:v>
                </c:pt>
                <c:pt idx="1259">
                  <c:v>4554.9769230769298</c:v>
                </c:pt>
                <c:pt idx="1260">
                  <c:v>4246.9230769230799</c:v>
                </c:pt>
                <c:pt idx="1261">
                  <c:v>4246.9230769230799</c:v>
                </c:pt>
                <c:pt idx="1262">
                  <c:v>4246.9230769230799</c:v>
                </c:pt>
                <c:pt idx="1263">
                  <c:v>4246.9230769230799</c:v>
                </c:pt>
                <c:pt idx="1264">
                  <c:v>4246.9230769230799</c:v>
                </c:pt>
                <c:pt idx="1265">
                  <c:v>4246.9230769230799</c:v>
                </c:pt>
                <c:pt idx="1266">
                  <c:v>4246.9230769230799</c:v>
                </c:pt>
                <c:pt idx="1267">
                  <c:v>4246.9230769230799</c:v>
                </c:pt>
                <c:pt idx="1268">
                  <c:v>4246.9230769230799</c:v>
                </c:pt>
                <c:pt idx="1269">
                  <c:v>4246.9230769230799</c:v>
                </c:pt>
                <c:pt idx="1270">
                  <c:v>4141.5307692307697</c:v>
                </c:pt>
                <c:pt idx="1271">
                  <c:v>4141.5307692307697</c:v>
                </c:pt>
                <c:pt idx="1272">
                  <c:v>4141.5307692307697</c:v>
                </c:pt>
                <c:pt idx="1273">
                  <c:v>4141.5307692307697</c:v>
                </c:pt>
                <c:pt idx="1274">
                  <c:v>4141.5307692307697</c:v>
                </c:pt>
                <c:pt idx="1275">
                  <c:v>4141.5307692307697</c:v>
                </c:pt>
                <c:pt idx="1276">
                  <c:v>4141.5307692307697</c:v>
                </c:pt>
                <c:pt idx="1277">
                  <c:v>4141.5307692307697</c:v>
                </c:pt>
                <c:pt idx="1278">
                  <c:v>4141.5307692307697</c:v>
                </c:pt>
                <c:pt idx="1279">
                  <c:v>4141.5307692307697</c:v>
                </c:pt>
                <c:pt idx="1280">
                  <c:v>3989.77692307692</c:v>
                </c:pt>
                <c:pt idx="1281">
                  <c:v>3989.77692307692</c:v>
                </c:pt>
                <c:pt idx="1282">
                  <c:v>3989.77692307692</c:v>
                </c:pt>
                <c:pt idx="1283">
                  <c:v>3989.77692307692</c:v>
                </c:pt>
                <c:pt idx="1284">
                  <c:v>3989.77692307692</c:v>
                </c:pt>
                <c:pt idx="1285">
                  <c:v>3989.77692307692</c:v>
                </c:pt>
                <c:pt idx="1286">
                  <c:v>3989.77692307692</c:v>
                </c:pt>
                <c:pt idx="1287">
                  <c:v>3989.77692307692</c:v>
                </c:pt>
                <c:pt idx="1288">
                  <c:v>3989.77692307692</c:v>
                </c:pt>
                <c:pt idx="1289">
                  <c:v>3989.77692307692</c:v>
                </c:pt>
                <c:pt idx="1290">
                  <c:v>3868.17692307692</c:v>
                </c:pt>
                <c:pt idx="1291">
                  <c:v>3868.17692307692</c:v>
                </c:pt>
                <c:pt idx="1292">
                  <c:v>3868.17692307692</c:v>
                </c:pt>
                <c:pt idx="1293">
                  <c:v>3868.17692307692</c:v>
                </c:pt>
                <c:pt idx="1294">
                  <c:v>3868.17692307692</c:v>
                </c:pt>
                <c:pt idx="1295">
                  <c:v>3868.17692307692</c:v>
                </c:pt>
                <c:pt idx="1296">
                  <c:v>3868.17692307692</c:v>
                </c:pt>
                <c:pt idx="1297">
                  <c:v>3868.17692307692</c:v>
                </c:pt>
                <c:pt idx="1298">
                  <c:v>3868.17692307692</c:v>
                </c:pt>
                <c:pt idx="1299">
                  <c:v>3868.17692307692</c:v>
                </c:pt>
                <c:pt idx="1300">
                  <c:v>3751.3692307692299</c:v>
                </c:pt>
                <c:pt idx="1301">
                  <c:v>3751.3692307692299</c:v>
                </c:pt>
                <c:pt idx="1302">
                  <c:v>3751.3692307692299</c:v>
                </c:pt>
                <c:pt idx="1303">
                  <c:v>3751.3692307692299</c:v>
                </c:pt>
                <c:pt idx="1304">
                  <c:v>3751.3692307692299</c:v>
                </c:pt>
                <c:pt idx="1305">
                  <c:v>3751.3692307692299</c:v>
                </c:pt>
                <c:pt idx="1306">
                  <c:v>3751.3692307692299</c:v>
                </c:pt>
                <c:pt idx="1307">
                  <c:v>3751.3692307692299</c:v>
                </c:pt>
                <c:pt idx="1308">
                  <c:v>3751.3692307692299</c:v>
                </c:pt>
                <c:pt idx="1309">
                  <c:v>3751.3692307692299</c:v>
                </c:pt>
                <c:pt idx="1310">
                  <c:v>3663.09230769231</c:v>
                </c:pt>
                <c:pt idx="1311">
                  <c:v>3663.09230769231</c:v>
                </c:pt>
                <c:pt idx="1312">
                  <c:v>3663.09230769231</c:v>
                </c:pt>
                <c:pt idx="1313">
                  <c:v>3663.09230769231</c:v>
                </c:pt>
                <c:pt idx="1314">
                  <c:v>3663.09230769231</c:v>
                </c:pt>
                <c:pt idx="1315">
                  <c:v>3663.09230769231</c:v>
                </c:pt>
                <c:pt idx="1316">
                  <c:v>3663.09230769231</c:v>
                </c:pt>
                <c:pt idx="1317">
                  <c:v>3663.09230769231</c:v>
                </c:pt>
                <c:pt idx="1318">
                  <c:v>3663.09230769231</c:v>
                </c:pt>
                <c:pt idx="1319">
                  <c:v>3663.09230769231</c:v>
                </c:pt>
                <c:pt idx="1320">
                  <c:v>3551.8923076923102</c:v>
                </c:pt>
                <c:pt idx="1321">
                  <c:v>3551.8923076923102</c:v>
                </c:pt>
                <c:pt idx="1322">
                  <c:v>3551.8923076923102</c:v>
                </c:pt>
                <c:pt idx="1323">
                  <c:v>3551.8923076923102</c:v>
                </c:pt>
                <c:pt idx="1324">
                  <c:v>3551.8923076923102</c:v>
                </c:pt>
                <c:pt idx="1325">
                  <c:v>3551.8923076923102</c:v>
                </c:pt>
                <c:pt idx="1326">
                  <c:v>3551.8923076923102</c:v>
                </c:pt>
                <c:pt idx="1327">
                  <c:v>3551.8923076923102</c:v>
                </c:pt>
                <c:pt idx="1328">
                  <c:v>3551.8923076923102</c:v>
                </c:pt>
                <c:pt idx="1329">
                  <c:v>3551.8923076923102</c:v>
                </c:pt>
                <c:pt idx="1330">
                  <c:v>3462.5846153846201</c:v>
                </c:pt>
                <c:pt idx="1331">
                  <c:v>3462.5846153846201</c:v>
                </c:pt>
                <c:pt idx="1332">
                  <c:v>3462.5846153846201</c:v>
                </c:pt>
                <c:pt idx="1333">
                  <c:v>3462.5846153846201</c:v>
                </c:pt>
                <c:pt idx="1334">
                  <c:v>3462.5846153846201</c:v>
                </c:pt>
                <c:pt idx="1335">
                  <c:v>3462.5846153846201</c:v>
                </c:pt>
                <c:pt idx="1336">
                  <c:v>3462.5846153846201</c:v>
                </c:pt>
                <c:pt idx="1337">
                  <c:v>3462.5846153846201</c:v>
                </c:pt>
                <c:pt idx="1338">
                  <c:v>3462.5846153846201</c:v>
                </c:pt>
                <c:pt idx="1339">
                  <c:v>3462.5846153846201</c:v>
                </c:pt>
                <c:pt idx="1340">
                  <c:v>3364.7384615384599</c:v>
                </c:pt>
                <c:pt idx="1341">
                  <c:v>3364.7384615384599</c:v>
                </c:pt>
                <c:pt idx="1342">
                  <c:v>3364.7384615384599</c:v>
                </c:pt>
                <c:pt idx="1343">
                  <c:v>3364.7384615384599</c:v>
                </c:pt>
                <c:pt idx="1344">
                  <c:v>3364.7384615384599</c:v>
                </c:pt>
                <c:pt idx="1345">
                  <c:v>3364.7384615384599</c:v>
                </c:pt>
                <c:pt idx="1346">
                  <c:v>3364.7384615384599</c:v>
                </c:pt>
                <c:pt idx="1347">
                  <c:v>3364.7384615384599</c:v>
                </c:pt>
                <c:pt idx="1348">
                  <c:v>3364.7384615384599</c:v>
                </c:pt>
                <c:pt idx="1349">
                  <c:v>3364.7384615384599</c:v>
                </c:pt>
                <c:pt idx="1350">
                  <c:v>3275.72307692308</c:v>
                </c:pt>
                <c:pt idx="1351">
                  <c:v>3275.72307692308</c:v>
                </c:pt>
                <c:pt idx="1352">
                  <c:v>3275.72307692308</c:v>
                </c:pt>
                <c:pt idx="1353">
                  <c:v>3275.72307692308</c:v>
                </c:pt>
                <c:pt idx="1354">
                  <c:v>3275.72307692308</c:v>
                </c:pt>
                <c:pt idx="1355">
                  <c:v>3275.72307692308</c:v>
                </c:pt>
                <c:pt idx="1356">
                  <c:v>3275.72307692308</c:v>
                </c:pt>
                <c:pt idx="1357">
                  <c:v>3275.72307692308</c:v>
                </c:pt>
                <c:pt idx="1358">
                  <c:v>3275.72307692308</c:v>
                </c:pt>
                <c:pt idx="1359">
                  <c:v>3275.72307692308</c:v>
                </c:pt>
                <c:pt idx="1360">
                  <c:v>3179.1230769230801</c:v>
                </c:pt>
                <c:pt idx="1361">
                  <c:v>3179.1230769230801</c:v>
                </c:pt>
                <c:pt idx="1362">
                  <c:v>3179.1230769230801</c:v>
                </c:pt>
                <c:pt idx="1363">
                  <c:v>3179.1230769230801</c:v>
                </c:pt>
                <c:pt idx="1364">
                  <c:v>3179.1230769230801</c:v>
                </c:pt>
                <c:pt idx="1365">
                  <c:v>3179.1230769230801</c:v>
                </c:pt>
                <c:pt idx="1366">
                  <c:v>3179.1230769230801</c:v>
                </c:pt>
                <c:pt idx="1367">
                  <c:v>3179.1230769230801</c:v>
                </c:pt>
                <c:pt idx="1368">
                  <c:v>3179.1230769230801</c:v>
                </c:pt>
                <c:pt idx="1369">
                  <c:v>3179.1230769230801</c:v>
                </c:pt>
                <c:pt idx="1370">
                  <c:v>2988.8846153846198</c:v>
                </c:pt>
                <c:pt idx="1371">
                  <c:v>2988.8846153846198</c:v>
                </c:pt>
                <c:pt idx="1372">
                  <c:v>2988.8846153846198</c:v>
                </c:pt>
                <c:pt idx="1373">
                  <c:v>2988.8846153846198</c:v>
                </c:pt>
                <c:pt idx="1374">
                  <c:v>2988.8846153846198</c:v>
                </c:pt>
                <c:pt idx="1375">
                  <c:v>2988.8846153846198</c:v>
                </c:pt>
                <c:pt idx="1376">
                  <c:v>2988.8846153846198</c:v>
                </c:pt>
                <c:pt idx="1377">
                  <c:v>2988.8846153846198</c:v>
                </c:pt>
                <c:pt idx="1378">
                  <c:v>2988.8846153846198</c:v>
                </c:pt>
                <c:pt idx="1379">
                  <c:v>2988.8846153846198</c:v>
                </c:pt>
                <c:pt idx="1380">
                  <c:v>2892.6461538461599</c:v>
                </c:pt>
                <c:pt idx="1381">
                  <c:v>2892.6461538461599</c:v>
                </c:pt>
                <c:pt idx="1382">
                  <c:v>2892.6461538461599</c:v>
                </c:pt>
                <c:pt idx="1383">
                  <c:v>2892.6461538461599</c:v>
                </c:pt>
                <c:pt idx="1384">
                  <c:v>2892.6461538461599</c:v>
                </c:pt>
                <c:pt idx="1385">
                  <c:v>2892.6461538461599</c:v>
                </c:pt>
                <c:pt idx="1386">
                  <c:v>2892.6461538461599</c:v>
                </c:pt>
                <c:pt idx="1387">
                  <c:v>2892.6461538461599</c:v>
                </c:pt>
                <c:pt idx="1388">
                  <c:v>2892.6461538461599</c:v>
                </c:pt>
                <c:pt idx="1389">
                  <c:v>2892.6461538461599</c:v>
                </c:pt>
                <c:pt idx="1390">
                  <c:v>2672.7384615384599</c:v>
                </c:pt>
                <c:pt idx="1391">
                  <c:v>2672.7384615384599</c:v>
                </c:pt>
                <c:pt idx="1392">
                  <c:v>2672.7384615384599</c:v>
                </c:pt>
                <c:pt idx="1393">
                  <c:v>2672.7384615384599</c:v>
                </c:pt>
                <c:pt idx="1394">
                  <c:v>2672.7384615384599</c:v>
                </c:pt>
                <c:pt idx="1395">
                  <c:v>2672.7384615384599</c:v>
                </c:pt>
                <c:pt idx="1396">
                  <c:v>2672.7384615384599</c:v>
                </c:pt>
                <c:pt idx="1397">
                  <c:v>2672.7384615384599</c:v>
                </c:pt>
                <c:pt idx="1398">
                  <c:v>2672.7384615384599</c:v>
                </c:pt>
                <c:pt idx="1399">
                  <c:v>2672.7384615384599</c:v>
                </c:pt>
                <c:pt idx="1400">
                  <c:v>2602.0692307692302</c:v>
                </c:pt>
                <c:pt idx="1401">
                  <c:v>2602.0692307692302</c:v>
                </c:pt>
                <c:pt idx="1402">
                  <c:v>2602.0692307692302</c:v>
                </c:pt>
                <c:pt idx="1403">
                  <c:v>2602.0692307692302</c:v>
                </c:pt>
                <c:pt idx="1404">
                  <c:v>2602.0692307692302</c:v>
                </c:pt>
                <c:pt idx="1405">
                  <c:v>2602.0692307692302</c:v>
                </c:pt>
                <c:pt idx="1406">
                  <c:v>2602.0692307692302</c:v>
                </c:pt>
                <c:pt idx="1407">
                  <c:v>2602.0692307692302</c:v>
                </c:pt>
                <c:pt idx="1408">
                  <c:v>2602.0692307692302</c:v>
                </c:pt>
                <c:pt idx="1409">
                  <c:v>2602.0692307692302</c:v>
                </c:pt>
                <c:pt idx="1410">
                  <c:v>2489.6538461538498</c:v>
                </c:pt>
                <c:pt idx="1411">
                  <c:v>2489.6538461538498</c:v>
                </c:pt>
                <c:pt idx="1412">
                  <c:v>2489.6538461538498</c:v>
                </c:pt>
                <c:pt idx="1413">
                  <c:v>2489.6538461538498</c:v>
                </c:pt>
                <c:pt idx="1414">
                  <c:v>2489.6538461538498</c:v>
                </c:pt>
                <c:pt idx="1415">
                  <c:v>2489.6538461538498</c:v>
                </c:pt>
                <c:pt idx="1416">
                  <c:v>2489.6538461538498</c:v>
                </c:pt>
                <c:pt idx="1417">
                  <c:v>2489.6538461538498</c:v>
                </c:pt>
                <c:pt idx="1418">
                  <c:v>2489.6538461538498</c:v>
                </c:pt>
                <c:pt idx="1419">
                  <c:v>2489.6538461538498</c:v>
                </c:pt>
                <c:pt idx="1420">
                  <c:v>2409.81538461539</c:v>
                </c:pt>
                <c:pt idx="1421">
                  <c:v>2409.81538461539</c:v>
                </c:pt>
                <c:pt idx="1422">
                  <c:v>2409.81538461539</c:v>
                </c:pt>
                <c:pt idx="1423">
                  <c:v>2409.81538461539</c:v>
                </c:pt>
                <c:pt idx="1424">
                  <c:v>2409.81538461539</c:v>
                </c:pt>
                <c:pt idx="1425">
                  <c:v>2409.81538461539</c:v>
                </c:pt>
                <c:pt idx="1426">
                  <c:v>2409.81538461539</c:v>
                </c:pt>
                <c:pt idx="1427">
                  <c:v>2409.81538461539</c:v>
                </c:pt>
                <c:pt idx="1428">
                  <c:v>2409.81538461539</c:v>
                </c:pt>
                <c:pt idx="1429">
                  <c:v>2409.81538461539</c:v>
                </c:pt>
                <c:pt idx="1430">
                  <c:v>2331.31538461538</c:v>
                </c:pt>
                <c:pt idx="1431">
                  <c:v>2331.31538461538</c:v>
                </c:pt>
                <c:pt idx="1432">
                  <c:v>2331.31538461538</c:v>
                </c:pt>
                <c:pt idx="1433">
                  <c:v>2331.31538461538</c:v>
                </c:pt>
                <c:pt idx="1434">
                  <c:v>2331.31538461538</c:v>
                </c:pt>
                <c:pt idx="1435">
                  <c:v>2331.31538461538</c:v>
                </c:pt>
                <c:pt idx="1436">
                  <c:v>2331.31538461538</c:v>
                </c:pt>
                <c:pt idx="1437">
                  <c:v>2331.31538461538</c:v>
                </c:pt>
                <c:pt idx="1438">
                  <c:v>2331.31538461538</c:v>
                </c:pt>
                <c:pt idx="1439">
                  <c:v>2331.31538461538</c:v>
                </c:pt>
                <c:pt idx="1440">
                  <c:v>2271.0076923076899</c:v>
                </c:pt>
                <c:pt idx="1441">
                  <c:v>2271.0076923076899</c:v>
                </c:pt>
                <c:pt idx="1442">
                  <c:v>2271.0076923076899</c:v>
                </c:pt>
                <c:pt idx="1443">
                  <c:v>2271.0076923076899</c:v>
                </c:pt>
                <c:pt idx="1444">
                  <c:v>2271.0076923076899</c:v>
                </c:pt>
                <c:pt idx="1445">
                  <c:v>2271.0076923076899</c:v>
                </c:pt>
                <c:pt idx="1446">
                  <c:v>2271.0076923076899</c:v>
                </c:pt>
                <c:pt idx="1447">
                  <c:v>2271.0076923076899</c:v>
                </c:pt>
                <c:pt idx="1448">
                  <c:v>2271.0076923076899</c:v>
                </c:pt>
                <c:pt idx="1449">
                  <c:v>2271.0076923076899</c:v>
                </c:pt>
                <c:pt idx="1450">
                  <c:v>2192.1538461538498</c:v>
                </c:pt>
                <c:pt idx="1451">
                  <c:v>2192.1538461538498</c:v>
                </c:pt>
                <c:pt idx="1452">
                  <c:v>2192.1538461538498</c:v>
                </c:pt>
                <c:pt idx="1453">
                  <c:v>2192.1538461538498</c:v>
                </c:pt>
                <c:pt idx="1454">
                  <c:v>2192.1538461538498</c:v>
                </c:pt>
                <c:pt idx="1455">
                  <c:v>2192.1538461538498</c:v>
                </c:pt>
                <c:pt idx="1456">
                  <c:v>2192.1538461538498</c:v>
                </c:pt>
                <c:pt idx="1457">
                  <c:v>2192.1538461538498</c:v>
                </c:pt>
                <c:pt idx="1458">
                  <c:v>2192.1538461538498</c:v>
                </c:pt>
                <c:pt idx="1459">
                  <c:v>2192.1538461538498</c:v>
                </c:pt>
                <c:pt idx="1460">
                  <c:v>2125.8692307692299</c:v>
                </c:pt>
                <c:pt idx="1461">
                  <c:v>2125.8692307692299</c:v>
                </c:pt>
                <c:pt idx="1462">
                  <c:v>2125.8692307692299</c:v>
                </c:pt>
                <c:pt idx="1463">
                  <c:v>2125.8692307692299</c:v>
                </c:pt>
                <c:pt idx="1464">
                  <c:v>2125.8692307692299</c:v>
                </c:pt>
                <c:pt idx="1465">
                  <c:v>2125.8692307692299</c:v>
                </c:pt>
                <c:pt idx="1466">
                  <c:v>2125.8692307692299</c:v>
                </c:pt>
                <c:pt idx="1467">
                  <c:v>2125.8692307692299</c:v>
                </c:pt>
                <c:pt idx="1468">
                  <c:v>2125.8692307692299</c:v>
                </c:pt>
                <c:pt idx="1469">
                  <c:v>2125.8692307692299</c:v>
                </c:pt>
                <c:pt idx="1470">
                  <c:v>2059.77692307692</c:v>
                </c:pt>
                <c:pt idx="1471">
                  <c:v>2059.77692307692</c:v>
                </c:pt>
                <c:pt idx="1472">
                  <c:v>2059.77692307692</c:v>
                </c:pt>
                <c:pt idx="1473">
                  <c:v>2059.77692307692</c:v>
                </c:pt>
                <c:pt idx="1474">
                  <c:v>2059.77692307692</c:v>
                </c:pt>
                <c:pt idx="1475">
                  <c:v>2059.77692307692</c:v>
                </c:pt>
                <c:pt idx="1476">
                  <c:v>2059.77692307692</c:v>
                </c:pt>
                <c:pt idx="1477">
                  <c:v>2059.77692307692</c:v>
                </c:pt>
                <c:pt idx="1478">
                  <c:v>2059.77692307692</c:v>
                </c:pt>
                <c:pt idx="1479">
                  <c:v>2059.77692307692</c:v>
                </c:pt>
                <c:pt idx="1480">
                  <c:v>1997.90769230769</c:v>
                </c:pt>
                <c:pt idx="1481">
                  <c:v>1997.90769230769</c:v>
                </c:pt>
                <c:pt idx="1482">
                  <c:v>1997.90769230769</c:v>
                </c:pt>
                <c:pt idx="1483">
                  <c:v>1997.90769230769</c:v>
                </c:pt>
                <c:pt idx="1484">
                  <c:v>1997.90769230769</c:v>
                </c:pt>
                <c:pt idx="1485">
                  <c:v>1997.90769230769</c:v>
                </c:pt>
                <c:pt idx="1486">
                  <c:v>1997.90769230769</c:v>
                </c:pt>
                <c:pt idx="1487">
                  <c:v>1997.90769230769</c:v>
                </c:pt>
                <c:pt idx="1488">
                  <c:v>1997.90769230769</c:v>
                </c:pt>
                <c:pt idx="1489">
                  <c:v>1997.90769230769</c:v>
                </c:pt>
                <c:pt idx="1490">
                  <c:v>1926.68461538462</c:v>
                </c:pt>
                <c:pt idx="1491">
                  <c:v>1926.68461538462</c:v>
                </c:pt>
                <c:pt idx="1492">
                  <c:v>1926.68461538462</c:v>
                </c:pt>
                <c:pt idx="1493">
                  <c:v>1926.68461538462</c:v>
                </c:pt>
                <c:pt idx="1494">
                  <c:v>1926.68461538462</c:v>
                </c:pt>
                <c:pt idx="1495">
                  <c:v>1926.68461538462</c:v>
                </c:pt>
                <c:pt idx="1496">
                  <c:v>1926.68461538462</c:v>
                </c:pt>
                <c:pt idx="1497">
                  <c:v>1926.68461538462</c:v>
                </c:pt>
                <c:pt idx="1498">
                  <c:v>1926.68461538462</c:v>
                </c:pt>
                <c:pt idx="1499">
                  <c:v>1926.68461538462</c:v>
                </c:pt>
                <c:pt idx="1500">
                  <c:v>1800.1</c:v>
                </c:pt>
                <c:pt idx="1501">
                  <c:v>1800.1</c:v>
                </c:pt>
                <c:pt idx="1502">
                  <c:v>1800.1</c:v>
                </c:pt>
                <c:pt idx="1503">
                  <c:v>1800.1</c:v>
                </c:pt>
                <c:pt idx="1504">
                  <c:v>1800.1</c:v>
                </c:pt>
                <c:pt idx="1505">
                  <c:v>1800.1</c:v>
                </c:pt>
                <c:pt idx="1506">
                  <c:v>1800.1</c:v>
                </c:pt>
                <c:pt idx="1507">
                  <c:v>1800.1</c:v>
                </c:pt>
                <c:pt idx="1508">
                  <c:v>1800.1</c:v>
                </c:pt>
                <c:pt idx="1509">
                  <c:v>1800.1</c:v>
                </c:pt>
                <c:pt idx="1510">
                  <c:v>1737.0307692307699</c:v>
                </c:pt>
                <c:pt idx="1511">
                  <c:v>1737.0307692307699</c:v>
                </c:pt>
                <c:pt idx="1512">
                  <c:v>1737.0307692307699</c:v>
                </c:pt>
                <c:pt idx="1513">
                  <c:v>1737.0307692307699</c:v>
                </c:pt>
                <c:pt idx="1514">
                  <c:v>1737.0307692307699</c:v>
                </c:pt>
                <c:pt idx="1515">
                  <c:v>1737.0307692307699</c:v>
                </c:pt>
                <c:pt idx="1516">
                  <c:v>1737.0307692307699</c:v>
                </c:pt>
                <c:pt idx="1517">
                  <c:v>1737.0307692307699</c:v>
                </c:pt>
                <c:pt idx="1518">
                  <c:v>1737.0307692307699</c:v>
                </c:pt>
                <c:pt idx="1519">
                  <c:v>1737.0307692307699</c:v>
                </c:pt>
                <c:pt idx="1520">
                  <c:v>1595.76923076923</c:v>
                </c:pt>
                <c:pt idx="1521">
                  <c:v>1595.76923076923</c:v>
                </c:pt>
                <c:pt idx="1522">
                  <c:v>1595.76923076923</c:v>
                </c:pt>
                <c:pt idx="1523">
                  <c:v>1595.76923076923</c:v>
                </c:pt>
                <c:pt idx="1524">
                  <c:v>1595.76923076923</c:v>
                </c:pt>
                <c:pt idx="1525">
                  <c:v>1595.76923076923</c:v>
                </c:pt>
                <c:pt idx="1526">
                  <c:v>1595.76923076923</c:v>
                </c:pt>
                <c:pt idx="1527">
                  <c:v>1595.76923076923</c:v>
                </c:pt>
                <c:pt idx="1528">
                  <c:v>1595.76923076923</c:v>
                </c:pt>
                <c:pt idx="1529">
                  <c:v>1595.76923076923</c:v>
                </c:pt>
                <c:pt idx="1530">
                  <c:v>1547.7384615384599</c:v>
                </c:pt>
                <c:pt idx="1531">
                  <c:v>1547.7384615384599</c:v>
                </c:pt>
                <c:pt idx="1532">
                  <c:v>1547.7384615384599</c:v>
                </c:pt>
                <c:pt idx="1533">
                  <c:v>1547.7384615384599</c:v>
                </c:pt>
                <c:pt idx="1534">
                  <c:v>1547.7384615384599</c:v>
                </c:pt>
                <c:pt idx="1535">
                  <c:v>1547.7384615384599</c:v>
                </c:pt>
                <c:pt idx="1536">
                  <c:v>1547.7384615384599</c:v>
                </c:pt>
                <c:pt idx="1537">
                  <c:v>1547.7384615384599</c:v>
                </c:pt>
                <c:pt idx="1538">
                  <c:v>1547.7384615384599</c:v>
                </c:pt>
                <c:pt idx="1539">
                  <c:v>1547.7384615384599</c:v>
                </c:pt>
                <c:pt idx="1540">
                  <c:v>1477.6923076923099</c:v>
                </c:pt>
                <c:pt idx="1541">
                  <c:v>1477.6923076923099</c:v>
                </c:pt>
                <c:pt idx="1542">
                  <c:v>1477.6923076923099</c:v>
                </c:pt>
                <c:pt idx="1543">
                  <c:v>1477.6923076923099</c:v>
                </c:pt>
                <c:pt idx="1544">
                  <c:v>1477.6923076923099</c:v>
                </c:pt>
                <c:pt idx="1545">
                  <c:v>1477.6923076923099</c:v>
                </c:pt>
                <c:pt idx="1546">
                  <c:v>1477.6923076923099</c:v>
                </c:pt>
                <c:pt idx="1547">
                  <c:v>1477.6923076923099</c:v>
                </c:pt>
                <c:pt idx="1548">
                  <c:v>1477.6923076923099</c:v>
                </c:pt>
                <c:pt idx="1549">
                  <c:v>1477.6923076923099</c:v>
                </c:pt>
                <c:pt idx="1550">
                  <c:v>1421.6230769230799</c:v>
                </c:pt>
                <c:pt idx="1551">
                  <c:v>1421.6230769230799</c:v>
                </c:pt>
                <c:pt idx="1552">
                  <c:v>1421.6230769230799</c:v>
                </c:pt>
                <c:pt idx="1553">
                  <c:v>1421.6230769230799</c:v>
                </c:pt>
                <c:pt idx="1554">
                  <c:v>1421.6230769230799</c:v>
                </c:pt>
                <c:pt idx="1555">
                  <c:v>1421.6230769230799</c:v>
                </c:pt>
                <c:pt idx="1556">
                  <c:v>1421.6230769230799</c:v>
                </c:pt>
                <c:pt idx="1557">
                  <c:v>1421.6230769230799</c:v>
                </c:pt>
                <c:pt idx="1558">
                  <c:v>1421.6230769230799</c:v>
                </c:pt>
                <c:pt idx="1559">
                  <c:v>1421.6230769230799</c:v>
                </c:pt>
                <c:pt idx="1560">
                  <c:v>1367.68461538462</c:v>
                </c:pt>
                <c:pt idx="1561">
                  <c:v>1367.68461538462</c:v>
                </c:pt>
                <c:pt idx="1562">
                  <c:v>1367.68461538462</c:v>
                </c:pt>
                <c:pt idx="1563">
                  <c:v>1367.68461538462</c:v>
                </c:pt>
                <c:pt idx="1564">
                  <c:v>1367.68461538462</c:v>
                </c:pt>
                <c:pt idx="1565">
                  <c:v>1367.68461538462</c:v>
                </c:pt>
                <c:pt idx="1566">
                  <c:v>1367.68461538462</c:v>
                </c:pt>
                <c:pt idx="1567">
                  <c:v>1367.68461538462</c:v>
                </c:pt>
                <c:pt idx="1568">
                  <c:v>1367.68461538462</c:v>
                </c:pt>
                <c:pt idx="1569">
                  <c:v>1367.68461538462</c:v>
                </c:pt>
                <c:pt idx="1570">
                  <c:v>1328.8076923076901</c:v>
                </c:pt>
                <c:pt idx="1571">
                  <c:v>1328.8076923076901</c:v>
                </c:pt>
                <c:pt idx="1572">
                  <c:v>1328.8076923076901</c:v>
                </c:pt>
                <c:pt idx="1573">
                  <c:v>1328.8076923076901</c:v>
                </c:pt>
                <c:pt idx="1574">
                  <c:v>1328.8076923076901</c:v>
                </c:pt>
                <c:pt idx="1575">
                  <c:v>1328.8076923076901</c:v>
                </c:pt>
                <c:pt idx="1576">
                  <c:v>1328.8076923076901</c:v>
                </c:pt>
                <c:pt idx="1577">
                  <c:v>1328.8076923076901</c:v>
                </c:pt>
                <c:pt idx="1578">
                  <c:v>1328.8076923076901</c:v>
                </c:pt>
                <c:pt idx="1579">
                  <c:v>1328.8076923076901</c:v>
                </c:pt>
                <c:pt idx="1580">
                  <c:v>1280.06923076923</c:v>
                </c:pt>
                <c:pt idx="1581">
                  <c:v>1280.06923076923</c:v>
                </c:pt>
                <c:pt idx="1582">
                  <c:v>1280.06923076923</c:v>
                </c:pt>
                <c:pt idx="1583">
                  <c:v>1280.06923076923</c:v>
                </c:pt>
                <c:pt idx="1584">
                  <c:v>1280.06923076923</c:v>
                </c:pt>
                <c:pt idx="1585">
                  <c:v>1280.06923076923</c:v>
                </c:pt>
                <c:pt idx="1586">
                  <c:v>1280.06923076923</c:v>
                </c:pt>
                <c:pt idx="1587">
                  <c:v>1280.06923076923</c:v>
                </c:pt>
                <c:pt idx="1588">
                  <c:v>1280.06923076923</c:v>
                </c:pt>
                <c:pt idx="1589">
                  <c:v>1280.06923076923</c:v>
                </c:pt>
                <c:pt idx="1590">
                  <c:v>1244.5307692307699</c:v>
                </c:pt>
                <c:pt idx="1591">
                  <c:v>1244.5307692307699</c:v>
                </c:pt>
                <c:pt idx="1592">
                  <c:v>1244.5307692307699</c:v>
                </c:pt>
                <c:pt idx="1593">
                  <c:v>1244.5307692307699</c:v>
                </c:pt>
                <c:pt idx="1594">
                  <c:v>1244.5307692307699</c:v>
                </c:pt>
                <c:pt idx="1595">
                  <c:v>1244.5307692307699</c:v>
                </c:pt>
                <c:pt idx="1596">
                  <c:v>1244.5307692307699</c:v>
                </c:pt>
                <c:pt idx="1597">
                  <c:v>1244.5307692307699</c:v>
                </c:pt>
                <c:pt idx="1598">
                  <c:v>1244.5307692307699</c:v>
                </c:pt>
                <c:pt idx="1599">
                  <c:v>1244.5307692307699</c:v>
                </c:pt>
                <c:pt idx="1600">
                  <c:v>1199.3</c:v>
                </c:pt>
                <c:pt idx="1601">
                  <c:v>1199.3</c:v>
                </c:pt>
                <c:pt idx="1602">
                  <c:v>1199.3</c:v>
                </c:pt>
                <c:pt idx="1603">
                  <c:v>1199.3</c:v>
                </c:pt>
                <c:pt idx="1604">
                  <c:v>1199.3</c:v>
                </c:pt>
                <c:pt idx="1605">
                  <c:v>1199.3</c:v>
                </c:pt>
                <c:pt idx="1606">
                  <c:v>1199.3</c:v>
                </c:pt>
                <c:pt idx="1607">
                  <c:v>1199.3</c:v>
                </c:pt>
                <c:pt idx="1608">
                  <c:v>1199.3</c:v>
                </c:pt>
                <c:pt idx="1609">
                  <c:v>1199.3</c:v>
                </c:pt>
                <c:pt idx="1610">
                  <c:v>1161.1538461538501</c:v>
                </c:pt>
                <c:pt idx="1611">
                  <c:v>1161.1538461538501</c:v>
                </c:pt>
                <c:pt idx="1612">
                  <c:v>1161.1538461538501</c:v>
                </c:pt>
                <c:pt idx="1613">
                  <c:v>1161.1538461538501</c:v>
                </c:pt>
                <c:pt idx="1614">
                  <c:v>1161.1538461538501</c:v>
                </c:pt>
                <c:pt idx="1615">
                  <c:v>1161.1538461538501</c:v>
                </c:pt>
                <c:pt idx="1616">
                  <c:v>1161.1538461538501</c:v>
                </c:pt>
                <c:pt idx="1617">
                  <c:v>1161.1538461538501</c:v>
                </c:pt>
                <c:pt idx="1618">
                  <c:v>1161.1538461538501</c:v>
                </c:pt>
                <c:pt idx="1619">
                  <c:v>1161.1538461538501</c:v>
                </c:pt>
                <c:pt idx="1620">
                  <c:v>1116.8307692307701</c:v>
                </c:pt>
                <c:pt idx="1621">
                  <c:v>1116.8307692307701</c:v>
                </c:pt>
                <c:pt idx="1622">
                  <c:v>1116.8307692307701</c:v>
                </c:pt>
                <c:pt idx="1623">
                  <c:v>1116.8307692307701</c:v>
                </c:pt>
                <c:pt idx="1624">
                  <c:v>1116.8307692307701</c:v>
                </c:pt>
                <c:pt idx="1625">
                  <c:v>1116.8307692307701</c:v>
                </c:pt>
                <c:pt idx="1626">
                  <c:v>1116.8307692307701</c:v>
                </c:pt>
                <c:pt idx="1627">
                  <c:v>1116.8307692307701</c:v>
                </c:pt>
                <c:pt idx="1628">
                  <c:v>1116.8307692307701</c:v>
                </c:pt>
                <c:pt idx="1629">
                  <c:v>1116.8307692307701</c:v>
                </c:pt>
                <c:pt idx="1630">
                  <c:v>1037.4384615384599</c:v>
                </c:pt>
                <c:pt idx="1631">
                  <c:v>1037.4384615384599</c:v>
                </c:pt>
                <c:pt idx="1632">
                  <c:v>1037.4384615384599</c:v>
                </c:pt>
                <c:pt idx="1633">
                  <c:v>1037.4384615384599</c:v>
                </c:pt>
                <c:pt idx="1634">
                  <c:v>1037.4384615384599</c:v>
                </c:pt>
                <c:pt idx="1635">
                  <c:v>1037.4384615384599</c:v>
                </c:pt>
                <c:pt idx="1636">
                  <c:v>1037.4384615384599</c:v>
                </c:pt>
                <c:pt idx="1637">
                  <c:v>1037.4384615384599</c:v>
                </c:pt>
                <c:pt idx="1638">
                  <c:v>1037.4384615384599</c:v>
                </c:pt>
                <c:pt idx="1639">
                  <c:v>1037.4384615384599</c:v>
                </c:pt>
                <c:pt idx="1640">
                  <c:v>996.61538461538498</c:v>
                </c:pt>
                <c:pt idx="1641">
                  <c:v>996.61538461538498</c:v>
                </c:pt>
                <c:pt idx="1642">
                  <c:v>996.61538461538498</c:v>
                </c:pt>
                <c:pt idx="1643">
                  <c:v>996.61538461538498</c:v>
                </c:pt>
                <c:pt idx="1644">
                  <c:v>996.61538461538498</c:v>
                </c:pt>
                <c:pt idx="1645">
                  <c:v>996.61538461538498</c:v>
                </c:pt>
                <c:pt idx="1646">
                  <c:v>996.61538461538498</c:v>
                </c:pt>
                <c:pt idx="1647">
                  <c:v>996.61538461538498</c:v>
                </c:pt>
                <c:pt idx="1648">
                  <c:v>996.61538461538498</c:v>
                </c:pt>
                <c:pt idx="1649">
                  <c:v>996.61538461538498</c:v>
                </c:pt>
                <c:pt idx="1650">
                  <c:v>909.72307692307697</c:v>
                </c:pt>
                <c:pt idx="1651">
                  <c:v>909.72307692307697</c:v>
                </c:pt>
                <c:pt idx="1652">
                  <c:v>909.72307692307697</c:v>
                </c:pt>
                <c:pt idx="1653">
                  <c:v>909.72307692307697</c:v>
                </c:pt>
                <c:pt idx="1654">
                  <c:v>909.72307692307697</c:v>
                </c:pt>
                <c:pt idx="1655">
                  <c:v>909.72307692307697</c:v>
                </c:pt>
                <c:pt idx="1656">
                  <c:v>909.72307692307697</c:v>
                </c:pt>
                <c:pt idx="1657">
                  <c:v>909.72307692307697</c:v>
                </c:pt>
                <c:pt idx="1658">
                  <c:v>909.72307692307697</c:v>
                </c:pt>
                <c:pt idx="1659">
                  <c:v>909.72307692307697</c:v>
                </c:pt>
                <c:pt idx="1660">
                  <c:v>879.55384615384696</c:v>
                </c:pt>
                <c:pt idx="1661">
                  <c:v>879.55384615384696</c:v>
                </c:pt>
                <c:pt idx="1662">
                  <c:v>879.55384615384696</c:v>
                </c:pt>
                <c:pt idx="1663">
                  <c:v>879.55384615384696</c:v>
                </c:pt>
                <c:pt idx="1664">
                  <c:v>879.55384615384696</c:v>
                </c:pt>
                <c:pt idx="1665">
                  <c:v>879.55384615384696</c:v>
                </c:pt>
                <c:pt idx="1666">
                  <c:v>879.55384615384696</c:v>
                </c:pt>
                <c:pt idx="1667">
                  <c:v>879.55384615384696</c:v>
                </c:pt>
                <c:pt idx="1668">
                  <c:v>879.55384615384696</c:v>
                </c:pt>
                <c:pt idx="1669">
                  <c:v>879.55384615384696</c:v>
                </c:pt>
                <c:pt idx="1670">
                  <c:v>834.65384615384596</c:v>
                </c:pt>
                <c:pt idx="1671">
                  <c:v>834.65384615384596</c:v>
                </c:pt>
                <c:pt idx="1672">
                  <c:v>834.65384615384596</c:v>
                </c:pt>
                <c:pt idx="1673">
                  <c:v>834.65384615384596</c:v>
                </c:pt>
                <c:pt idx="1674">
                  <c:v>834.65384615384596</c:v>
                </c:pt>
                <c:pt idx="1675">
                  <c:v>834.65384615384596</c:v>
                </c:pt>
                <c:pt idx="1676">
                  <c:v>834.65384615384596</c:v>
                </c:pt>
                <c:pt idx="1677">
                  <c:v>834.65384615384596</c:v>
                </c:pt>
                <c:pt idx="1678">
                  <c:v>834.65384615384596</c:v>
                </c:pt>
                <c:pt idx="1679">
                  <c:v>834.65384615384596</c:v>
                </c:pt>
                <c:pt idx="1680">
                  <c:v>799.39230769230801</c:v>
                </c:pt>
                <c:pt idx="1681">
                  <c:v>799.39230769230801</c:v>
                </c:pt>
                <c:pt idx="1682">
                  <c:v>799.39230769230801</c:v>
                </c:pt>
                <c:pt idx="1683">
                  <c:v>799.39230769230801</c:v>
                </c:pt>
                <c:pt idx="1684">
                  <c:v>799.39230769230801</c:v>
                </c:pt>
                <c:pt idx="1685">
                  <c:v>799.39230769230801</c:v>
                </c:pt>
                <c:pt idx="1686">
                  <c:v>799.39230769230801</c:v>
                </c:pt>
                <c:pt idx="1687">
                  <c:v>799.39230769230801</c:v>
                </c:pt>
                <c:pt idx="1688">
                  <c:v>799.39230769230801</c:v>
                </c:pt>
                <c:pt idx="1689">
                  <c:v>799.39230769230801</c:v>
                </c:pt>
                <c:pt idx="1690">
                  <c:v>765.42307692307702</c:v>
                </c:pt>
                <c:pt idx="1691">
                  <c:v>765.42307692307702</c:v>
                </c:pt>
                <c:pt idx="1692">
                  <c:v>765.42307692307702</c:v>
                </c:pt>
                <c:pt idx="1693">
                  <c:v>765.42307692307702</c:v>
                </c:pt>
                <c:pt idx="1694">
                  <c:v>765.42307692307702</c:v>
                </c:pt>
                <c:pt idx="1695">
                  <c:v>765.42307692307702</c:v>
                </c:pt>
                <c:pt idx="1696">
                  <c:v>765.42307692307702</c:v>
                </c:pt>
                <c:pt idx="1697">
                  <c:v>765.42307692307702</c:v>
                </c:pt>
                <c:pt idx="1698">
                  <c:v>765.42307692307702</c:v>
                </c:pt>
                <c:pt idx="1699">
                  <c:v>765.42307692307702</c:v>
                </c:pt>
                <c:pt idx="1700">
                  <c:v>742.83076923076896</c:v>
                </c:pt>
                <c:pt idx="1701">
                  <c:v>742.83076923076896</c:v>
                </c:pt>
                <c:pt idx="1702">
                  <c:v>742.83076923076896</c:v>
                </c:pt>
                <c:pt idx="1703">
                  <c:v>742.83076923076896</c:v>
                </c:pt>
                <c:pt idx="1704">
                  <c:v>742.83076923076896</c:v>
                </c:pt>
                <c:pt idx="1705">
                  <c:v>742.83076923076896</c:v>
                </c:pt>
                <c:pt idx="1706">
                  <c:v>742.83076923076896</c:v>
                </c:pt>
                <c:pt idx="1707">
                  <c:v>742.83076923076896</c:v>
                </c:pt>
                <c:pt idx="1708">
                  <c:v>742.83076923076896</c:v>
                </c:pt>
                <c:pt idx="1709">
                  <c:v>742.83076923076896</c:v>
                </c:pt>
                <c:pt idx="1710">
                  <c:v>712.323076923077</c:v>
                </c:pt>
                <c:pt idx="1711">
                  <c:v>712.323076923077</c:v>
                </c:pt>
                <c:pt idx="1712">
                  <c:v>712.323076923077</c:v>
                </c:pt>
                <c:pt idx="1713">
                  <c:v>712.323076923077</c:v>
                </c:pt>
                <c:pt idx="1714">
                  <c:v>712.323076923077</c:v>
                </c:pt>
                <c:pt idx="1715">
                  <c:v>712.323076923077</c:v>
                </c:pt>
                <c:pt idx="1716">
                  <c:v>712.323076923077</c:v>
                </c:pt>
                <c:pt idx="1717">
                  <c:v>712.323076923077</c:v>
                </c:pt>
                <c:pt idx="1718">
                  <c:v>712.323076923077</c:v>
                </c:pt>
                <c:pt idx="1719">
                  <c:v>712.323076923077</c:v>
                </c:pt>
                <c:pt idx="1720">
                  <c:v>685.43076923076899</c:v>
                </c:pt>
                <c:pt idx="1721">
                  <c:v>685.43076923076899</c:v>
                </c:pt>
                <c:pt idx="1722">
                  <c:v>685.43076923076899</c:v>
                </c:pt>
                <c:pt idx="1723">
                  <c:v>685.43076923076899</c:v>
                </c:pt>
                <c:pt idx="1724">
                  <c:v>685.43076923076899</c:v>
                </c:pt>
                <c:pt idx="1725">
                  <c:v>685.43076923076899</c:v>
                </c:pt>
                <c:pt idx="1726">
                  <c:v>685.43076923076899</c:v>
                </c:pt>
                <c:pt idx="1727">
                  <c:v>685.43076923076899</c:v>
                </c:pt>
                <c:pt idx="1728">
                  <c:v>685.43076923076899</c:v>
                </c:pt>
                <c:pt idx="1729">
                  <c:v>685.43076923076899</c:v>
                </c:pt>
                <c:pt idx="1730">
                  <c:v>658.23846153846102</c:v>
                </c:pt>
                <c:pt idx="1731">
                  <c:v>658.23846153846102</c:v>
                </c:pt>
                <c:pt idx="1732">
                  <c:v>658.23846153846102</c:v>
                </c:pt>
                <c:pt idx="1733">
                  <c:v>658.23846153846102</c:v>
                </c:pt>
                <c:pt idx="1734">
                  <c:v>658.23846153846102</c:v>
                </c:pt>
                <c:pt idx="1735">
                  <c:v>658.23846153846102</c:v>
                </c:pt>
                <c:pt idx="1736">
                  <c:v>658.23846153846102</c:v>
                </c:pt>
                <c:pt idx="1737">
                  <c:v>658.23846153846102</c:v>
                </c:pt>
                <c:pt idx="1738">
                  <c:v>658.23846153846102</c:v>
                </c:pt>
                <c:pt idx="1739">
                  <c:v>658.23846153846102</c:v>
                </c:pt>
                <c:pt idx="1740">
                  <c:v>636.16923076923104</c:v>
                </c:pt>
                <c:pt idx="1741">
                  <c:v>636.16923076923104</c:v>
                </c:pt>
                <c:pt idx="1742">
                  <c:v>636.16923076923104</c:v>
                </c:pt>
                <c:pt idx="1743">
                  <c:v>636.16923076923104</c:v>
                </c:pt>
                <c:pt idx="1744">
                  <c:v>636.16923076923104</c:v>
                </c:pt>
                <c:pt idx="1745">
                  <c:v>636.16923076923104</c:v>
                </c:pt>
                <c:pt idx="1746">
                  <c:v>636.16923076923104</c:v>
                </c:pt>
                <c:pt idx="1747">
                  <c:v>636.16923076923104</c:v>
                </c:pt>
                <c:pt idx="1748">
                  <c:v>636.16923076923104</c:v>
                </c:pt>
                <c:pt idx="1749">
                  <c:v>636.16923076923104</c:v>
                </c:pt>
                <c:pt idx="1750">
                  <c:v>610.23846153846205</c:v>
                </c:pt>
                <c:pt idx="1751">
                  <c:v>610.23846153846205</c:v>
                </c:pt>
                <c:pt idx="1752">
                  <c:v>610.23846153846205</c:v>
                </c:pt>
                <c:pt idx="1753">
                  <c:v>610.23846153846205</c:v>
                </c:pt>
                <c:pt idx="1754">
                  <c:v>610.23846153846205</c:v>
                </c:pt>
                <c:pt idx="1755">
                  <c:v>610.23846153846205</c:v>
                </c:pt>
                <c:pt idx="1756">
                  <c:v>610.23846153846205</c:v>
                </c:pt>
                <c:pt idx="1757">
                  <c:v>610.23846153846205</c:v>
                </c:pt>
                <c:pt idx="1758">
                  <c:v>610.23846153846205</c:v>
                </c:pt>
                <c:pt idx="1759">
                  <c:v>610.23846153846205</c:v>
                </c:pt>
                <c:pt idx="1760">
                  <c:v>562.99230769230803</c:v>
                </c:pt>
                <c:pt idx="1761">
                  <c:v>562.99230769230803</c:v>
                </c:pt>
                <c:pt idx="1762">
                  <c:v>562.99230769230803</c:v>
                </c:pt>
                <c:pt idx="1763">
                  <c:v>562.99230769230803</c:v>
                </c:pt>
                <c:pt idx="1764">
                  <c:v>562.99230769230803</c:v>
                </c:pt>
                <c:pt idx="1765">
                  <c:v>562.99230769230803</c:v>
                </c:pt>
                <c:pt idx="1766">
                  <c:v>562.99230769230803</c:v>
                </c:pt>
                <c:pt idx="1767">
                  <c:v>562.99230769230803</c:v>
                </c:pt>
                <c:pt idx="1768">
                  <c:v>562.99230769230803</c:v>
                </c:pt>
                <c:pt idx="1769">
                  <c:v>562.99230769230803</c:v>
                </c:pt>
                <c:pt idx="1770">
                  <c:v>538</c:v>
                </c:pt>
                <c:pt idx="1771">
                  <c:v>538</c:v>
                </c:pt>
                <c:pt idx="1772">
                  <c:v>538</c:v>
                </c:pt>
                <c:pt idx="1773">
                  <c:v>538</c:v>
                </c:pt>
                <c:pt idx="1774">
                  <c:v>538</c:v>
                </c:pt>
                <c:pt idx="1775">
                  <c:v>538</c:v>
                </c:pt>
                <c:pt idx="1776">
                  <c:v>538</c:v>
                </c:pt>
                <c:pt idx="1777">
                  <c:v>538</c:v>
                </c:pt>
                <c:pt idx="1778">
                  <c:v>538</c:v>
                </c:pt>
                <c:pt idx="1779">
                  <c:v>538</c:v>
                </c:pt>
                <c:pt idx="1780">
                  <c:v>484.46153846153902</c:v>
                </c:pt>
                <c:pt idx="1781">
                  <c:v>484.46153846153902</c:v>
                </c:pt>
                <c:pt idx="1782">
                  <c:v>484.46153846153902</c:v>
                </c:pt>
                <c:pt idx="1783">
                  <c:v>484.46153846153902</c:v>
                </c:pt>
                <c:pt idx="1784">
                  <c:v>484.46153846153902</c:v>
                </c:pt>
                <c:pt idx="1785">
                  <c:v>484.46153846153902</c:v>
                </c:pt>
                <c:pt idx="1786">
                  <c:v>484.46153846153902</c:v>
                </c:pt>
                <c:pt idx="1787">
                  <c:v>484.46153846153902</c:v>
                </c:pt>
                <c:pt idx="1788">
                  <c:v>484.46153846153902</c:v>
                </c:pt>
                <c:pt idx="1789">
                  <c:v>484.46153846153902</c:v>
                </c:pt>
                <c:pt idx="1790">
                  <c:v>465.19230769230802</c:v>
                </c:pt>
                <c:pt idx="1791">
                  <c:v>465.19230769230802</c:v>
                </c:pt>
                <c:pt idx="1792">
                  <c:v>465.19230769230802</c:v>
                </c:pt>
                <c:pt idx="1793">
                  <c:v>465.19230769230802</c:v>
                </c:pt>
                <c:pt idx="1794">
                  <c:v>465.19230769230802</c:v>
                </c:pt>
                <c:pt idx="1795">
                  <c:v>465.19230769230802</c:v>
                </c:pt>
                <c:pt idx="1796">
                  <c:v>465.19230769230802</c:v>
                </c:pt>
                <c:pt idx="1797">
                  <c:v>465.19230769230802</c:v>
                </c:pt>
                <c:pt idx="1798">
                  <c:v>465.19230769230802</c:v>
                </c:pt>
                <c:pt idx="1799">
                  <c:v>465.19230769230802</c:v>
                </c:pt>
                <c:pt idx="1800">
                  <c:v>438.092307692308</c:v>
                </c:pt>
                <c:pt idx="1801">
                  <c:v>438.092307692308</c:v>
                </c:pt>
                <c:pt idx="1802">
                  <c:v>438.092307692308</c:v>
                </c:pt>
                <c:pt idx="1803">
                  <c:v>438.092307692308</c:v>
                </c:pt>
                <c:pt idx="1804">
                  <c:v>438.092307692308</c:v>
                </c:pt>
                <c:pt idx="1805">
                  <c:v>438.092307692308</c:v>
                </c:pt>
                <c:pt idx="1806">
                  <c:v>438.092307692308</c:v>
                </c:pt>
                <c:pt idx="1807">
                  <c:v>438.092307692308</c:v>
                </c:pt>
                <c:pt idx="1808">
                  <c:v>438.092307692308</c:v>
                </c:pt>
                <c:pt idx="1809">
                  <c:v>438.092307692308</c:v>
                </c:pt>
                <c:pt idx="1810">
                  <c:v>416.41538461538499</c:v>
                </c:pt>
                <c:pt idx="1811">
                  <c:v>416.41538461538499</c:v>
                </c:pt>
                <c:pt idx="1812">
                  <c:v>416.41538461538499</c:v>
                </c:pt>
                <c:pt idx="1813">
                  <c:v>416.41538461538499</c:v>
                </c:pt>
                <c:pt idx="1814">
                  <c:v>416.41538461538499</c:v>
                </c:pt>
                <c:pt idx="1815">
                  <c:v>416.41538461538499</c:v>
                </c:pt>
                <c:pt idx="1816">
                  <c:v>416.41538461538499</c:v>
                </c:pt>
                <c:pt idx="1817">
                  <c:v>416.41538461538499</c:v>
                </c:pt>
                <c:pt idx="1818">
                  <c:v>416.41538461538499</c:v>
                </c:pt>
                <c:pt idx="1819">
                  <c:v>416.41538461538499</c:v>
                </c:pt>
                <c:pt idx="1820">
                  <c:v>397.38461538461502</c:v>
                </c:pt>
                <c:pt idx="1821">
                  <c:v>397.38461538461502</c:v>
                </c:pt>
                <c:pt idx="1822">
                  <c:v>397.38461538461502</c:v>
                </c:pt>
                <c:pt idx="1823">
                  <c:v>397.38461538461502</c:v>
                </c:pt>
                <c:pt idx="1824">
                  <c:v>397.38461538461502</c:v>
                </c:pt>
                <c:pt idx="1825">
                  <c:v>397.38461538461502</c:v>
                </c:pt>
                <c:pt idx="1826">
                  <c:v>397.38461538461502</c:v>
                </c:pt>
                <c:pt idx="1827">
                  <c:v>397.38461538461502</c:v>
                </c:pt>
                <c:pt idx="1828">
                  <c:v>397.38461538461502</c:v>
                </c:pt>
                <c:pt idx="1829">
                  <c:v>397.38461538461502</c:v>
                </c:pt>
                <c:pt idx="1830">
                  <c:v>383.72307692307697</c:v>
                </c:pt>
                <c:pt idx="1831">
                  <c:v>383.72307692307697</c:v>
                </c:pt>
                <c:pt idx="1832">
                  <c:v>383.72307692307697</c:v>
                </c:pt>
                <c:pt idx="1833">
                  <c:v>383.72307692307697</c:v>
                </c:pt>
                <c:pt idx="1834">
                  <c:v>383.72307692307697</c:v>
                </c:pt>
                <c:pt idx="1835">
                  <c:v>383.72307692307697</c:v>
                </c:pt>
                <c:pt idx="1836">
                  <c:v>383.72307692307697</c:v>
                </c:pt>
                <c:pt idx="1837">
                  <c:v>383.72307692307697</c:v>
                </c:pt>
                <c:pt idx="1838">
                  <c:v>383.72307692307697</c:v>
                </c:pt>
                <c:pt idx="1839">
                  <c:v>383.72307692307697</c:v>
                </c:pt>
                <c:pt idx="1840">
                  <c:v>364.769230769231</c:v>
                </c:pt>
                <c:pt idx="1841">
                  <c:v>364.769230769231</c:v>
                </c:pt>
                <c:pt idx="1842">
                  <c:v>364.769230769231</c:v>
                </c:pt>
                <c:pt idx="1843">
                  <c:v>364.769230769231</c:v>
                </c:pt>
                <c:pt idx="1844">
                  <c:v>364.769230769231</c:v>
                </c:pt>
                <c:pt idx="1845">
                  <c:v>364.769230769231</c:v>
                </c:pt>
                <c:pt idx="1846">
                  <c:v>364.769230769231</c:v>
                </c:pt>
                <c:pt idx="1847">
                  <c:v>364.769230769231</c:v>
                </c:pt>
                <c:pt idx="1848">
                  <c:v>364.769230769231</c:v>
                </c:pt>
                <c:pt idx="1849">
                  <c:v>364.769230769231</c:v>
                </c:pt>
                <c:pt idx="1850">
                  <c:v>349.3</c:v>
                </c:pt>
                <c:pt idx="1851">
                  <c:v>349.3</c:v>
                </c:pt>
                <c:pt idx="1852">
                  <c:v>349.3</c:v>
                </c:pt>
                <c:pt idx="1853">
                  <c:v>349.3</c:v>
                </c:pt>
                <c:pt idx="1854">
                  <c:v>349.3</c:v>
                </c:pt>
                <c:pt idx="1855">
                  <c:v>349.3</c:v>
                </c:pt>
                <c:pt idx="1856">
                  <c:v>349.3</c:v>
                </c:pt>
                <c:pt idx="1857">
                  <c:v>349.3</c:v>
                </c:pt>
                <c:pt idx="1858">
                  <c:v>349.3</c:v>
                </c:pt>
                <c:pt idx="1859">
                  <c:v>349.3</c:v>
                </c:pt>
                <c:pt idx="1860">
                  <c:v>332.64615384615399</c:v>
                </c:pt>
                <c:pt idx="1861">
                  <c:v>332.64615384615399</c:v>
                </c:pt>
                <c:pt idx="1862">
                  <c:v>332.64615384615399</c:v>
                </c:pt>
                <c:pt idx="1863">
                  <c:v>332.64615384615399</c:v>
                </c:pt>
                <c:pt idx="1864">
                  <c:v>332.64615384615399</c:v>
                </c:pt>
                <c:pt idx="1865">
                  <c:v>332.64615384615399</c:v>
                </c:pt>
                <c:pt idx="1866">
                  <c:v>332.64615384615399</c:v>
                </c:pt>
                <c:pt idx="1867">
                  <c:v>332.64615384615399</c:v>
                </c:pt>
                <c:pt idx="1868">
                  <c:v>332.64615384615399</c:v>
                </c:pt>
                <c:pt idx="1869">
                  <c:v>332.64615384615399</c:v>
                </c:pt>
                <c:pt idx="1870">
                  <c:v>317.84615384615398</c:v>
                </c:pt>
                <c:pt idx="1871">
                  <c:v>317.84615384615398</c:v>
                </c:pt>
                <c:pt idx="1872">
                  <c:v>317.84615384615398</c:v>
                </c:pt>
                <c:pt idx="1873">
                  <c:v>317.84615384615398</c:v>
                </c:pt>
                <c:pt idx="1874">
                  <c:v>317.84615384615398</c:v>
                </c:pt>
                <c:pt idx="1875">
                  <c:v>317.84615384615398</c:v>
                </c:pt>
                <c:pt idx="1876">
                  <c:v>317.84615384615398</c:v>
                </c:pt>
                <c:pt idx="1877">
                  <c:v>317.84615384615398</c:v>
                </c:pt>
                <c:pt idx="1878">
                  <c:v>317.84615384615398</c:v>
                </c:pt>
                <c:pt idx="1879">
                  <c:v>317.84615384615398</c:v>
                </c:pt>
                <c:pt idx="1880">
                  <c:v>301.676923076923</c:v>
                </c:pt>
                <c:pt idx="1881">
                  <c:v>301.676923076923</c:v>
                </c:pt>
                <c:pt idx="1882">
                  <c:v>301.676923076923</c:v>
                </c:pt>
                <c:pt idx="1883">
                  <c:v>301.676923076923</c:v>
                </c:pt>
                <c:pt idx="1884">
                  <c:v>301.676923076923</c:v>
                </c:pt>
                <c:pt idx="1885">
                  <c:v>301.676923076923</c:v>
                </c:pt>
                <c:pt idx="1886">
                  <c:v>301.676923076923</c:v>
                </c:pt>
                <c:pt idx="1887">
                  <c:v>301.676923076923</c:v>
                </c:pt>
                <c:pt idx="1888">
                  <c:v>301.676923076923</c:v>
                </c:pt>
                <c:pt idx="1889">
                  <c:v>301.676923076923</c:v>
                </c:pt>
                <c:pt idx="1890">
                  <c:v>271.46923076923099</c:v>
                </c:pt>
                <c:pt idx="1891">
                  <c:v>271.46923076923099</c:v>
                </c:pt>
                <c:pt idx="1892">
                  <c:v>271.46923076923099</c:v>
                </c:pt>
                <c:pt idx="1893">
                  <c:v>271.46923076923099</c:v>
                </c:pt>
                <c:pt idx="1894">
                  <c:v>271.46923076923099</c:v>
                </c:pt>
                <c:pt idx="1895">
                  <c:v>271.46923076923099</c:v>
                </c:pt>
                <c:pt idx="1896">
                  <c:v>271.46923076923099</c:v>
                </c:pt>
                <c:pt idx="1897">
                  <c:v>271.46923076923099</c:v>
                </c:pt>
                <c:pt idx="1898">
                  <c:v>271.46923076923099</c:v>
                </c:pt>
                <c:pt idx="1899">
                  <c:v>271.46923076923099</c:v>
                </c:pt>
                <c:pt idx="1900">
                  <c:v>256.36923076923102</c:v>
                </c:pt>
                <c:pt idx="1901">
                  <c:v>256.36923076923102</c:v>
                </c:pt>
                <c:pt idx="1902">
                  <c:v>256.36923076923102</c:v>
                </c:pt>
                <c:pt idx="1903">
                  <c:v>256.36923076923102</c:v>
                </c:pt>
                <c:pt idx="1904">
                  <c:v>256.36923076923102</c:v>
                </c:pt>
                <c:pt idx="1905">
                  <c:v>256.36923076923102</c:v>
                </c:pt>
                <c:pt idx="1906">
                  <c:v>256.36923076923102</c:v>
                </c:pt>
                <c:pt idx="1907">
                  <c:v>256.36923076923102</c:v>
                </c:pt>
                <c:pt idx="1908">
                  <c:v>256.36923076923102</c:v>
                </c:pt>
                <c:pt idx="1909">
                  <c:v>256.36923076923102</c:v>
                </c:pt>
                <c:pt idx="1910">
                  <c:v>225.53076923076901</c:v>
                </c:pt>
                <c:pt idx="1911">
                  <c:v>225.53076923076901</c:v>
                </c:pt>
                <c:pt idx="1912">
                  <c:v>225.53076923076901</c:v>
                </c:pt>
                <c:pt idx="1913">
                  <c:v>225.53076923076901</c:v>
                </c:pt>
                <c:pt idx="1914">
                  <c:v>225.53076923076901</c:v>
                </c:pt>
                <c:pt idx="1915">
                  <c:v>225.53076923076901</c:v>
                </c:pt>
                <c:pt idx="1916">
                  <c:v>225.53076923076901</c:v>
                </c:pt>
                <c:pt idx="1917">
                  <c:v>225.53076923076901</c:v>
                </c:pt>
                <c:pt idx="1918">
                  <c:v>225.53076923076901</c:v>
                </c:pt>
                <c:pt idx="1919">
                  <c:v>225.53076923076901</c:v>
                </c:pt>
                <c:pt idx="1920">
                  <c:v>214.323076923077</c:v>
                </c:pt>
                <c:pt idx="1921">
                  <c:v>214.323076923077</c:v>
                </c:pt>
                <c:pt idx="1922">
                  <c:v>214.323076923077</c:v>
                </c:pt>
                <c:pt idx="1923">
                  <c:v>214.323076923077</c:v>
                </c:pt>
                <c:pt idx="1924">
                  <c:v>214.323076923077</c:v>
                </c:pt>
                <c:pt idx="1925">
                  <c:v>214.323076923077</c:v>
                </c:pt>
                <c:pt idx="1926">
                  <c:v>214.323076923077</c:v>
                </c:pt>
                <c:pt idx="1927">
                  <c:v>214.323076923077</c:v>
                </c:pt>
                <c:pt idx="1928">
                  <c:v>214.323076923077</c:v>
                </c:pt>
                <c:pt idx="1929">
                  <c:v>214.323076923077</c:v>
                </c:pt>
                <c:pt idx="1930">
                  <c:v>197.361538461538</c:v>
                </c:pt>
                <c:pt idx="1931">
                  <c:v>197.361538461538</c:v>
                </c:pt>
                <c:pt idx="1932">
                  <c:v>197.361538461538</c:v>
                </c:pt>
                <c:pt idx="1933">
                  <c:v>197.361538461538</c:v>
                </c:pt>
                <c:pt idx="1934">
                  <c:v>197.361538461538</c:v>
                </c:pt>
                <c:pt idx="1935">
                  <c:v>197.361538461538</c:v>
                </c:pt>
                <c:pt idx="1936">
                  <c:v>197.361538461538</c:v>
                </c:pt>
                <c:pt idx="1937">
                  <c:v>197.361538461538</c:v>
                </c:pt>
                <c:pt idx="1938">
                  <c:v>197.361538461538</c:v>
                </c:pt>
                <c:pt idx="1939">
                  <c:v>197.361538461538</c:v>
                </c:pt>
                <c:pt idx="1940">
                  <c:v>185.60769230769199</c:v>
                </c:pt>
                <c:pt idx="1941">
                  <c:v>185.60769230769199</c:v>
                </c:pt>
                <c:pt idx="1942">
                  <c:v>185.60769230769199</c:v>
                </c:pt>
                <c:pt idx="1943">
                  <c:v>185.60769230769199</c:v>
                </c:pt>
                <c:pt idx="1944">
                  <c:v>185.60769230769199</c:v>
                </c:pt>
                <c:pt idx="1945">
                  <c:v>185.60769230769199</c:v>
                </c:pt>
                <c:pt idx="1946">
                  <c:v>185.60769230769199</c:v>
                </c:pt>
                <c:pt idx="1947">
                  <c:v>185.60769230769199</c:v>
                </c:pt>
                <c:pt idx="1948">
                  <c:v>185.60769230769199</c:v>
                </c:pt>
                <c:pt idx="1949">
                  <c:v>185.60769230769199</c:v>
                </c:pt>
                <c:pt idx="1950">
                  <c:v>173.16923076923101</c:v>
                </c:pt>
                <c:pt idx="1951">
                  <c:v>173.16923076923101</c:v>
                </c:pt>
                <c:pt idx="1952">
                  <c:v>173.16923076923101</c:v>
                </c:pt>
                <c:pt idx="1953">
                  <c:v>173.16923076923101</c:v>
                </c:pt>
                <c:pt idx="1954">
                  <c:v>173.16923076923101</c:v>
                </c:pt>
                <c:pt idx="1955">
                  <c:v>173.16923076923101</c:v>
                </c:pt>
                <c:pt idx="1956">
                  <c:v>173.16923076923101</c:v>
                </c:pt>
                <c:pt idx="1957">
                  <c:v>173.16923076923101</c:v>
                </c:pt>
                <c:pt idx="1958">
                  <c:v>173.16923076923101</c:v>
                </c:pt>
                <c:pt idx="1959">
                  <c:v>173.16923076923101</c:v>
                </c:pt>
                <c:pt idx="1960">
                  <c:v>164.33076923076899</c:v>
                </c:pt>
                <c:pt idx="1961">
                  <c:v>164.33076923076899</c:v>
                </c:pt>
                <c:pt idx="1962">
                  <c:v>164.33076923076899</c:v>
                </c:pt>
                <c:pt idx="1963">
                  <c:v>164.33076923076899</c:v>
                </c:pt>
                <c:pt idx="1964">
                  <c:v>164.33076923076899</c:v>
                </c:pt>
                <c:pt idx="1965">
                  <c:v>164.33076923076899</c:v>
                </c:pt>
                <c:pt idx="1966">
                  <c:v>164.33076923076899</c:v>
                </c:pt>
                <c:pt idx="1967">
                  <c:v>164.33076923076899</c:v>
                </c:pt>
                <c:pt idx="1968">
                  <c:v>164.33076923076899</c:v>
                </c:pt>
                <c:pt idx="1969">
                  <c:v>164.33076923076899</c:v>
                </c:pt>
                <c:pt idx="1970">
                  <c:v>153.06153846153799</c:v>
                </c:pt>
                <c:pt idx="1971">
                  <c:v>153.06153846153799</c:v>
                </c:pt>
                <c:pt idx="1972">
                  <c:v>153.06153846153799</c:v>
                </c:pt>
                <c:pt idx="1973">
                  <c:v>153.06153846153799</c:v>
                </c:pt>
                <c:pt idx="1974">
                  <c:v>153.06153846153799</c:v>
                </c:pt>
                <c:pt idx="1975">
                  <c:v>153.06153846153799</c:v>
                </c:pt>
                <c:pt idx="1976">
                  <c:v>153.06153846153799</c:v>
                </c:pt>
                <c:pt idx="1977">
                  <c:v>153.06153846153799</c:v>
                </c:pt>
                <c:pt idx="1978">
                  <c:v>153.06153846153799</c:v>
                </c:pt>
                <c:pt idx="1979">
                  <c:v>153.06153846153799</c:v>
                </c:pt>
                <c:pt idx="1980">
                  <c:v>144.26153846153801</c:v>
                </c:pt>
                <c:pt idx="1981">
                  <c:v>144.26153846153801</c:v>
                </c:pt>
                <c:pt idx="1982">
                  <c:v>144.26153846153801</c:v>
                </c:pt>
                <c:pt idx="1983">
                  <c:v>144.26153846153801</c:v>
                </c:pt>
                <c:pt idx="1984">
                  <c:v>144.26153846153801</c:v>
                </c:pt>
                <c:pt idx="1985">
                  <c:v>144.26153846153801</c:v>
                </c:pt>
                <c:pt idx="1986">
                  <c:v>144.26153846153801</c:v>
                </c:pt>
                <c:pt idx="1987">
                  <c:v>144.26153846153801</c:v>
                </c:pt>
                <c:pt idx="1988">
                  <c:v>144.26153846153801</c:v>
                </c:pt>
                <c:pt idx="1989">
                  <c:v>144.26153846153801</c:v>
                </c:pt>
                <c:pt idx="1990">
                  <c:v>135.369230769231</c:v>
                </c:pt>
                <c:pt idx="1991">
                  <c:v>135.369230769231</c:v>
                </c:pt>
                <c:pt idx="1992">
                  <c:v>135.369230769231</c:v>
                </c:pt>
                <c:pt idx="1993">
                  <c:v>135.369230769231</c:v>
                </c:pt>
                <c:pt idx="1994">
                  <c:v>135.369230769231</c:v>
                </c:pt>
                <c:pt idx="1995">
                  <c:v>135.369230769231</c:v>
                </c:pt>
                <c:pt idx="1996">
                  <c:v>135.369230769231</c:v>
                </c:pt>
                <c:pt idx="1997">
                  <c:v>135.369230769231</c:v>
                </c:pt>
                <c:pt idx="1998">
                  <c:v>135.369230769231</c:v>
                </c:pt>
                <c:pt idx="1999">
                  <c:v>135.369230769231</c:v>
                </c:pt>
                <c:pt idx="2000">
                  <c:v>128.19230769230799</c:v>
                </c:pt>
                <c:pt idx="2001">
                  <c:v>128.19230769230799</c:v>
                </c:pt>
                <c:pt idx="2002">
                  <c:v>128.19230769230799</c:v>
                </c:pt>
                <c:pt idx="2003">
                  <c:v>128.19230769230799</c:v>
                </c:pt>
                <c:pt idx="2004">
                  <c:v>128.19230769230799</c:v>
                </c:pt>
                <c:pt idx="2005">
                  <c:v>128.19230769230799</c:v>
                </c:pt>
                <c:pt idx="2006">
                  <c:v>128.19230769230799</c:v>
                </c:pt>
                <c:pt idx="2007">
                  <c:v>128.19230769230799</c:v>
                </c:pt>
                <c:pt idx="2008">
                  <c:v>128.19230769230799</c:v>
                </c:pt>
                <c:pt idx="2009">
                  <c:v>128.19230769230799</c:v>
                </c:pt>
                <c:pt idx="2010">
                  <c:v>118.78461538461499</c:v>
                </c:pt>
                <c:pt idx="2011">
                  <c:v>118.78461538461499</c:v>
                </c:pt>
                <c:pt idx="2012">
                  <c:v>118.78461538461499</c:v>
                </c:pt>
                <c:pt idx="2013">
                  <c:v>118.78461538461499</c:v>
                </c:pt>
                <c:pt idx="2014">
                  <c:v>118.78461538461499</c:v>
                </c:pt>
                <c:pt idx="2015">
                  <c:v>118.78461538461499</c:v>
                </c:pt>
                <c:pt idx="2016">
                  <c:v>118.78461538461499</c:v>
                </c:pt>
                <c:pt idx="2017">
                  <c:v>118.78461538461499</c:v>
                </c:pt>
                <c:pt idx="2018">
                  <c:v>118.78461538461499</c:v>
                </c:pt>
                <c:pt idx="2019">
                  <c:v>118.78461538461499</c:v>
                </c:pt>
                <c:pt idx="2020">
                  <c:v>102.961538461538</c:v>
                </c:pt>
                <c:pt idx="2021">
                  <c:v>102.961538461538</c:v>
                </c:pt>
                <c:pt idx="2022">
                  <c:v>102.961538461538</c:v>
                </c:pt>
                <c:pt idx="2023">
                  <c:v>102.961538461538</c:v>
                </c:pt>
                <c:pt idx="2024">
                  <c:v>102.961538461538</c:v>
                </c:pt>
                <c:pt idx="2025">
                  <c:v>102.961538461538</c:v>
                </c:pt>
                <c:pt idx="2026">
                  <c:v>102.961538461538</c:v>
                </c:pt>
                <c:pt idx="2027">
                  <c:v>102.961538461538</c:v>
                </c:pt>
                <c:pt idx="2028">
                  <c:v>102.961538461538</c:v>
                </c:pt>
                <c:pt idx="2029">
                  <c:v>102.961538461538</c:v>
                </c:pt>
                <c:pt idx="2030">
                  <c:v>94.423076923076906</c:v>
                </c:pt>
                <c:pt idx="2031">
                  <c:v>94.423076923076906</c:v>
                </c:pt>
                <c:pt idx="2032">
                  <c:v>94.423076923076906</c:v>
                </c:pt>
                <c:pt idx="2033">
                  <c:v>94.423076923076906</c:v>
                </c:pt>
                <c:pt idx="2034">
                  <c:v>94.423076923076906</c:v>
                </c:pt>
                <c:pt idx="2035">
                  <c:v>94.423076923076906</c:v>
                </c:pt>
                <c:pt idx="2036">
                  <c:v>94.423076923076906</c:v>
                </c:pt>
                <c:pt idx="2037">
                  <c:v>94.423076923076906</c:v>
                </c:pt>
                <c:pt idx="2038">
                  <c:v>94.423076923076906</c:v>
                </c:pt>
                <c:pt idx="2039">
                  <c:v>94.423076923076906</c:v>
                </c:pt>
                <c:pt idx="2040">
                  <c:v>78.769230769230802</c:v>
                </c:pt>
                <c:pt idx="2041">
                  <c:v>78.769230769230802</c:v>
                </c:pt>
                <c:pt idx="2042">
                  <c:v>78.769230769230802</c:v>
                </c:pt>
                <c:pt idx="2043">
                  <c:v>78.769230769230802</c:v>
                </c:pt>
                <c:pt idx="2044">
                  <c:v>78.769230769230802</c:v>
                </c:pt>
                <c:pt idx="2045">
                  <c:v>78.769230769230802</c:v>
                </c:pt>
                <c:pt idx="2046">
                  <c:v>78.769230769230802</c:v>
                </c:pt>
                <c:pt idx="2047">
                  <c:v>78.769230769230802</c:v>
                </c:pt>
                <c:pt idx="2048">
                  <c:v>78.769230769230802</c:v>
                </c:pt>
                <c:pt idx="2049">
                  <c:v>78.769230769230802</c:v>
                </c:pt>
                <c:pt idx="2050">
                  <c:v>74.069230769230799</c:v>
                </c:pt>
                <c:pt idx="2051">
                  <c:v>74.069230769230799</c:v>
                </c:pt>
                <c:pt idx="2052">
                  <c:v>74.069230769230799</c:v>
                </c:pt>
                <c:pt idx="2053">
                  <c:v>74.069230769230799</c:v>
                </c:pt>
                <c:pt idx="2054">
                  <c:v>74.069230769230799</c:v>
                </c:pt>
                <c:pt idx="2055">
                  <c:v>74.069230769230799</c:v>
                </c:pt>
                <c:pt idx="2056">
                  <c:v>74.069230769230799</c:v>
                </c:pt>
                <c:pt idx="2057">
                  <c:v>74.069230769230799</c:v>
                </c:pt>
                <c:pt idx="2058">
                  <c:v>74.069230769230799</c:v>
                </c:pt>
                <c:pt idx="2059">
                  <c:v>74.069230769230799</c:v>
                </c:pt>
                <c:pt idx="2060">
                  <c:v>65.8</c:v>
                </c:pt>
                <c:pt idx="2061">
                  <c:v>65.8</c:v>
                </c:pt>
                <c:pt idx="2062">
                  <c:v>65.8</c:v>
                </c:pt>
                <c:pt idx="2063">
                  <c:v>65.8</c:v>
                </c:pt>
                <c:pt idx="2064">
                  <c:v>65.8</c:v>
                </c:pt>
                <c:pt idx="2065">
                  <c:v>65.8</c:v>
                </c:pt>
                <c:pt idx="2066">
                  <c:v>65.8</c:v>
                </c:pt>
                <c:pt idx="2067">
                  <c:v>65.8</c:v>
                </c:pt>
                <c:pt idx="2068">
                  <c:v>65.8</c:v>
                </c:pt>
                <c:pt idx="2069">
                  <c:v>65.8</c:v>
                </c:pt>
                <c:pt idx="2070">
                  <c:v>60.292307692307702</c:v>
                </c:pt>
                <c:pt idx="2071">
                  <c:v>60.292307692307702</c:v>
                </c:pt>
                <c:pt idx="2072">
                  <c:v>60.292307692307702</c:v>
                </c:pt>
                <c:pt idx="2073">
                  <c:v>60.292307692307702</c:v>
                </c:pt>
                <c:pt idx="2074">
                  <c:v>60.292307692307702</c:v>
                </c:pt>
                <c:pt idx="2075">
                  <c:v>60.292307692307702</c:v>
                </c:pt>
                <c:pt idx="2076">
                  <c:v>60.292307692307702</c:v>
                </c:pt>
                <c:pt idx="2077">
                  <c:v>60.292307692307702</c:v>
                </c:pt>
                <c:pt idx="2078">
                  <c:v>60.292307692307702</c:v>
                </c:pt>
                <c:pt idx="2079">
                  <c:v>60.292307692307702</c:v>
                </c:pt>
                <c:pt idx="2080">
                  <c:v>55.2615384615385</c:v>
                </c:pt>
                <c:pt idx="2081">
                  <c:v>55.2615384615385</c:v>
                </c:pt>
                <c:pt idx="2082">
                  <c:v>55.2615384615385</c:v>
                </c:pt>
                <c:pt idx="2083">
                  <c:v>55.2615384615385</c:v>
                </c:pt>
                <c:pt idx="2084">
                  <c:v>55.2615384615385</c:v>
                </c:pt>
                <c:pt idx="2085">
                  <c:v>55.2615384615385</c:v>
                </c:pt>
                <c:pt idx="2086">
                  <c:v>55.2615384615385</c:v>
                </c:pt>
                <c:pt idx="2087">
                  <c:v>55.2615384615385</c:v>
                </c:pt>
                <c:pt idx="2088">
                  <c:v>55.2615384615385</c:v>
                </c:pt>
                <c:pt idx="2089">
                  <c:v>55.2615384615385</c:v>
                </c:pt>
                <c:pt idx="2090">
                  <c:v>52.4538461538462</c:v>
                </c:pt>
                <c:pt idx="2091">
                  <c:v>52.4538461538462</c:v>
                </c:pt>
                <c:pt idx="2092">
                  <c:v>52.4538461538462</c:v>
                </c:pt>
                <c:pt idx="2093">
                  <c:v>52.4538461538462</c:v>
                </c:pt>
                <c:pt idx="2094">
                  <c:v>52.4538461538462</c:v>
                </c:pt>
                <c:pt idx="2095">
                  <c:v>52.4538461538462</c:v>
                </c:pt>
                <c:pt idx="2096">
                  <c:v>52.4538461538462</c:v>
                </c:pt>
                <c:pt idx="2097">
                  <c:v>52.4538461538462</c:v>
                </c:pt>
                <c:pt idx="2098">
                  <c:v>52.4538461538462</c:v>
                </c:pt>
                <c:pt idx="2099">
                  <c:v>52.4538461538462</c:v>
                </c:pt>
                <c:pt idx="2100">
                  <c:v>48.584615384615397</c:v>
                </c:pt>
                <c:pt idx="2101">
                  <c:v>48.584615384615397</c:v>
                </c:pt>
                <c:pt idx="2102">
                  <c:v>48.584615384615397</c:v>
                </c:pt>
                <c:pt idx="2103">
                  <c:v>48.584615384615397</c:v>
                </c:pt>
                <c:pt idx="2104">
                  <c:v>48.584615384615397</c:v>
                </c:pt>
                <c:pt idx="2105">
                  <c:v>48.584615384615397</c:v>
                </c:pt>
                <c:pt idx="2106">
                  <c:v>48.584615384615397</c:v>
                </c:pt>
                <c:pt idx="2107">
                  <c:v>48.584615384615397</c:v>
                </c:pt>
                <c:pt idx="2108">
                  <c:v>48.584615384615397</c:v>
                </c:pt>
                <c:pt idx="2109">
                  <c:v>48.584615384615397</c:v>
                </c:pt>
                <c:pt idx="2110">
                  <c:v>45.661538461538498</c:v>
                </c:pt>
                <c:pt idx="2111">
                  <c:v>45.661538461538498</c:v>
                </c:pt>
                <c:pt idx="2112">
                  <c:v>45.661538461538498</c:v>
                </c:pt>
                <c:pt idx="2113">
                  <c:v>45.661538461538498</c:v>
                </c:pt>
                <c:pt idx="2114">
                  <c:v>45.661538461538498</c:v>
                </c:pt>
                <c:pt idx="2115">
                  <c:v>45.661538461538498</c:v>
                </c:pt>
                <c:pt idx="2116">
                  <c:v>45.661538461538498</c:v>
                </c:pt>
                <c:pt idx="2117">
                  <c:v>45.661538461538498</c:v>
                </c:pt>
                <c:pt idx="2118">
                  <c:v>45.661538461538498</c:v>
                </c:pt>
                <c:pt idx="2119">
                  <c:v>45.661538461538498</c:v>
                </c:pt>
                <c:pt idx="2120">
                  <c:v>42.853846153846199</c:v>
                </c:pt>
                <c:pt idx="2121">
                  <c:v>42.853846153846199</c:v>
                </c:pt>
                <c:pt idx="2122">
                  <c:v>42.853846153846199</c:v>
                </c:pt>
                <c:pt idx="2123">
                  <c:v>42.853846153846199</c:v>
                </c:pt>
                <c:pt idx="2124">
                  <c:v>42.853846153846199</c:v>
                </c:pt>
                <c:pt idx="2125">
                  <c:v>42.853846153846199</c:v>
                </c:pt>
                <c:pt idx="2126">
                  <c:v>42.853846153846199</c:v>
                </c:pt>
                <c:pt idx="2127">
                  <c:v>42.853846153846199</c:v>
                </c:pt>
                <c:pt idx="2128">
                  <c:v>42.853846153846199</c:v>
                </c:pt>
                <c:pt idx="2129">
                  <c:v>42.853846153846199</c:v>
                </c:pt>
                <c:pt idx="2130">
                  <c:v>41.084615384615397</c:v>
                </c:pt>
                <c:pt idx="2131">
                  <c:v>41.084615384615397</c:v>
                </c:pt>
                <c:pt idx="2132">
                  <c:v>41.084615384615397</c:v>
                </c:pt>
                <c:pt idx="2133">
                  <c:v>41.084615384615397</c:v>
                </c:pt>
                <c:pt idx="2134">
                  <c:v>41.084615384615397</c:v>
                </c:pt>
                <c:pt idx="2135">
                  <c:v>41.084615384615397</c:v>
                </c:pt>
                <c:pt idx="2136">
                  <c:v>41.084615384615397</c:v>
                </c:pt>
                <c:pt idx="2137">
                  <c:v>41.084615384615397</c:v>
                </c:pt>
                <c:pt idx="2138">
                  <c:v>41.084615384615397</c:v>
                </c:pt>
                <c:pt idx="2139">
                  <c:v>41.084615384615397</c:v>
                </c:pt>
                <c:pt idx="2140">
                  <c:v>38.4538461538462</c:v>
                </c:pt>
                <c:pt idx="2141">
                  <c:v>38.4538461538462</c:v>
                </c:pt>
                <c:pt idx="2142">
                  <c:v>38.4538461538462</c:v>
                </c:pt>
                <c:pt idx="2143">
                  <c:v>38.4538461538462</c:v>
                </c:pt>
                <c:pt idx="2144">
                  <c:v>38.4538461538462</c:v>
                </c:pt>
                <c:pt idx="2145">
                  <c:v>38.4538461538462</c:v>
                </c:pt>
                <c:pt idx="2146">
                  <c:v>38.4538461538462</c:v>
                </c:pt>
                <c:pt idx="2147">
                  <c:v>38.4538461538462</c:v>
                </c:pt>
                <c:pt idx="2148">
                  <c:v>38.4538461538462</c:v>
                </c:pt>
                <c:pt idx="2149">
                  <c:v>38.4538461538462</c:v>
                </c:pt>
                <c:pt idx="2150">
                  <c:v>32.530769230769202</c:v>
                </c:pt>
                <c:pt idx="2151">
                  <c:v>32.530769230769202</c:v>
                </c:pt>
                <c:pt idx="2152">
                  <c:v>32.530769230769202</c:v>
                </c:pt>
                <c:pt idx="2153">
                  <c:v>32.530769230769202</c:v>
                </c:pt>
                <c:pt idx="2154">
                  <c:v>32.530769230769202</c:v>
                </c:pt>
                <c:pt idx="2155">
                  <c:v>32.530769230769202</c:v>
                </c:pt>
                <c:pt idx="2156">
                  <c:v>32.530769230769202</c:v>
                </c:pt>
                <c:pt idx="2157">
                  <c:v>32.530769230769202</c:v>
                </c:pt>
                <c:pt idx="2158">
                  <c:v>32.530769230769202</c:v>
                </c:pt>
                <c:pt idx="2159">
                  <c:v>32.530769230769202</c:v>
                </c:pt>
                <c:pt idx="2160">
                  <c:v>30.730769230769202</c:v>
                </c:pt>
                <c:pt idx="2161">
                  <c:v>30.730769230769202</c:v>
                </c:pt>
                <c:pt idx="2162">
                  <c:v>30.730769230769202</c:v>
                </c:pt>
                <c:pt idx="2163">
                  <c:v>30.730769230769202</c:v>
                </c:pt>
                <c:pt idx="2164">
                  <c:v>30.730769230769202</c:v>
                </c:pt>
                <c:pt idx="2165">
                  <c:v>30.730769230769202</c:v>
                </c:pt>
                <c:pt idx="2166">
                  <c:v>30.730769230769202</c:v>
                </c:pt>
                <c:pt idx="2167">
                  <c:v>30.730769230769202</c:v>
                </c:pt>
                <c:pt idx="2168">
                  <c:v>30.730769230769202</c:v>
                </c:pt>
                <c:pt idx="2169">
                  <c:v>30.730769230769202</c:v>
                </c:pt>
                <c:pt idx="2170">
                  <c:v>25.8</c:v>
                </c:pt>
                <c:pt idx="2171">
                  <c:v>25.8</c:v>
                </c:pt>
                <c:pt idx="2172">
                  <c:v>25.8</c:v>
                </c:pt>
                <c:pt idx="2173">
                  <c:v>25.8</c:v>
                </c:pt>
                <c:pt idx="2174">
                  <c:v>25.8</c:v>
                </c:pt>
                <c:pt idx="2175">
                  <c:v>25.8</c:v>
                </c:pt>
                <c:pt idx="2176">
                  <c:v>25.8</c:v>
                </c:pt>
                <c:pt idx="2177">
                  <c:v>25.8</c:v>
                </c:pt>
                <c:pt idx="2178">
                  <c:v>25.8</c:v>
                </c:pt>
                <c:pt idx="2179">
                  <c:v>25.8</c:v>
                </c:pt>
                <c:pt idx="2180">
                  <c:v>24.723076923076899</c:v>
                </c:pt>
                <c:pt idx="2181">
                  <c:v>24.723076923076899</c:v>
                </c:pt>
                <c:pt idx="2182">
                  <c:v>24.723076923076899</c:v>
                </c:pt>
                <c:pt idx="2183">
                  <c:v>24.723076923076899</c:v>
                </c:pt>
                <c:pt idx="2184">
                  <c:v>24.723076923076899</c:v>
                </c:pt>
                <c:pt idx="2185">
                  <c:v>24.723076923076899</c:v>
                </c:pt>
                <c:pt idx="2186">
                  <c:v>24.723076923076899</c:v>
                </c:pt>
                <c:pt idx="2187">
                  <c:v>24.723076923076899</c:v>
                </c:pt>
                <c:pt idx="2188">
                  <c:v>24.723076923076899</c:v>
                </c:pt>
                <c:pt idx="2189">
                  <c:v>24.723076923076899</c:v>
                </c:pt>
                <c:pt idx="2190">
                  <c:v>21.2846153846154</c:v>
                </c:pt>
                <c:pt idx="2191">
                  <c:v>21.2846153846154</c:v>
                </c:pt>
                <c:pt idx="2192">
                  <c:v>21.2846153846154</c:v>
                </c:pt>
                <c:pt idx="2193">
                  <c:v>21.2846153846154</c:v>
                </c:pt>
                <c:pt idx="2194">
                  <c:v>21.2846153846154</c:v>
                </c:pt>
                <c:pt idx="2195">
                  <c:v>21.2846153846154</c:v>
                </c:pt>
                <c:pt idx="2196">
                  <c:v>21.2846153846154</c:v>
                </c:pt>
                <c:pt idx="2197">
                  <c:v>21.2846153846154</c:v>
                </c:pt>
                <c:pt idx="2198">
                  <c:v>21.2846153846154</c:v>
                </c:pt>
                <c:pt idx="2199">
                  <c:v>21.2846153846154</c:v>
                </c:pt>
                <c:pt idx="2200">
                  <c:v>20.7153846153846</c:v>
                </c:pt>
                <c:pt idx="2201">
                  <c:v>20.7153846153846</c:v>
                </c:pt>
                <c:pt idx="2202">
                  <c:v>20.7153846153846</c:v>
                </c:pt>
                <c:pt idx="2203">
                  <c:v>20.7153846153846</c:v>
                </c:pt>
                <c:pt idx="2204">
                  <c:v>20.7153846153846</c:v>
                </c:pt>
                <c:pt idx="2205">
                  <c:v>20.7153846153846</c:v>
                </c:pt>
                <c:pt idx="2206">
                  <c:v>20.7153846153846</c:v>
                </c:pt>
                <c:pt idx="2207">
                  <c:v>20.7153846153846</c:v>
                </c:pt>
                <c:pt idx="2208">
                  <c:v>20.7153846153846</c:v>
                </c:pt>
                <c:pt idx="2209">
                  <c:v>20.7153846153846</c:v>
                </c:pt>
                <c:pt idx="2210">
                  <c:v>18.5230769230769</c:v>
                </c:pt>
                <c:pt idx="2211">
                  <c:v>18.5230769230769</c:v>
                </c:pt>
                <c:pt idx="2212">
                  <c:v>18.5230769230769</c:v>
                </c:pt>
                <c:pt idx="2213">
                  <c:v>18.5230769230769</c:v>
                </c:pt>
                <c:pt idx="2214">
                  <c:v>18.5230769230769</c:v>
                </c:pt>
                <c:pt idx="2215">
                  <c:v>18.5230769230769</c:v>
                </c:pt>
                <c:pt idx="2216">
                  <c:v>18.5230769230769</c:v>
                </c:pt>
                <c:pt idx="2217">
                  <c:v>18.5230769230769</c:v>
                </c:pt>
                <c:pt idx="2218">
                  <c:v>18.5230769230769</c:v>
                </c:pt>
                <c:pt idx="2219">
                  <c:v>18.5230769230769</c:v>
                </c:pt>
                <c:pt idx="2220">
                  <c:v>18.038461538461501</c:v>
                </c:pt>
                <c:pt idx="2221">
                  <c:v>18.038461538461501</c:v>
                </c:pt>
                <c:pt idx="2222">
                  <c:v>18.038461538461501</c:v>
                </c:pt>
                <c:pt idx="2223">
                  <c:v>18.038461538461501</c:v>
                </c:pt>
                <c:pt idx="2224">
                  <c:v>18.038461538461501</c:v>
                </c:pt>
                <c:pt idx="2225">
                  <c:v>18.038461538461501</c:v>
                </c:pt>
                <c:pt idx="2226">
                  <c:v>18.038461538461501</c:v>
                </c:pt>
                <c:pt idx="2227">
                  <c:v>18.038461538461501</c:v>
                </c:pt>
                <c:pt idx="2228">
                  <c:v>18.038461538461501</c:v>
                </c:pt>
                <c:pt idx="2229">
                  <c:v>18.038461538461501</c:v>
                </c:pt>
                <c:pt idx="2230">
                  <c:v>16.0461538461538</c:v>
                </c:pt>
                <c:pt idx="2231">
                  <c:v>16.0461538461538</c:v>
                </c:pt>
                <c:pt idx="2232">
                  <c:v>16.0461538461538</c:v>
                </c:pt>
                <c:pt idx="2233">
                  <c:v>16.0461538461538</c:v>
                </c:pt>
                <c:pt idx="2234">
                  <c:v>16.0461538461538</c:v>
                </c:pt>
                <c:pt idx="2235">
                  <c:v>16.0461538461538</c:v>
                </c:pt>
                <c:pt idx="2236">
                  <c:v>16.0461538461538</c:v>
                </c:pt>
                <c:pt idx="2237">
                  <c:v>16.0461538461538</c:v>
                </c:pt>
                <c:pt idx="2238">
                  <c:v>16.0461538461538</c:v>
                </c:pt>
                <c:pt idx="2239">
                  <c:v>16.0461538461538</c:v>
                </c:pt>
                <c:pt idx="2240">
                  <c:v>15.5692307692307</c:v>
                </c:pt>
                <c:pt idx="2241">
                  <c:v>15.5692307692307</c:v>
                </c:pt>
                <c:pt idx="2242">
                  <c:v>15.5692307692307</c:v>
                </c:pt>
                <c:pt idx="2243">
                  <c:v>15.5692307692307</c:v>
                </c:pt>
                <c:pt idx="2244">
                  <c:v>15.5692307692307</c:v>
                </c:pt>
                <c:pt idx="2245">
                  <c:v>15.5692307692307</c:v>
                </c:pt>
                <c:pt idx="2246">
                  <c:v>15.5692307692307</c:v>
                </c:pt>
                <c:pt idx="2247">
                  <c:v>15.5692307692307</c:v>
                </c:pt>
                <c:pt idx="2248">
                  <c:v>15.5692307692307</c:v>
                </c:pt>
                <c:pt idx="2249">
                  <c:v>15.5692307692307</c:v>
                </c:pt>
                <c:pt idx="2250">
                  <c:v>13.592307692307701</c:v>
                </c:pt>
                <c:pt idx="2251">
                  <c:v>13.592307692307701</c:v>
                </c:pt>
                <c:pt idx="2252">
                  <c:v>13.592307692307701</c:v>
                </c:pt>
                <c:pt idx="2253">
                  <c:v>13.592307692307701</c:v>
                </c:pt>
                <c:pt idx="2254">
                  <c:v>13.592307692307701</c:v>
                </c:pt>
                <c:pt idx="2255">
                  <c:v>13.592307692307701</c:v>
                </c:pt>
                <c:pt idx="2256">
                  <c:v>13.592307692307701</c:v>
                </c:pt>
                <c:pt idx="2257">
                  <c:v>13.592307692307701</c:v>
                </c:pt>
                <c:pt idx="2258">
                  <c:v>13.592307692307701</c:v>
                </c:pt>
                <c:pt idx="2259">
                  <c:v>13.592307692307701</c:v>
                </c:pt>
                <c:pt idx="2260">
                  <c:v>13.3923076923077</c:v>
                </c:pt>
                <c:pt idx="2261">
                  <c:v>13.3923076923077</c:v>
                </c:pt>
                <c:pt idx="2262">
                  <c:v>13.3923076923077</c:v>
                </c:pt>
                <c:pt idx="2263">
                  <c:v>13.3923076923077</c:v>
                </c:pt>
                <c:pt idx="2264">
                  <c:v>13.3923076923077</c:v>
                </c:pt>
                <c:pt idx="2265">
                  <c:v>13.3923076923077</c:v>
                </c:pt>
                <c:pt idx="2266">
                  <c:v>13.3923076923077</c:v>
                </c:pt>
                <c:pt idx="2267">
                  <c:v>13.3923076923077</c:v>
                </c:pt>
                <c:pt idx="2268">
                  <c:v>13.3923076923077</c:v>
                </c:pt>
                <c:pt idx="2269">
                  <c:v>13.3923076923077</c:v>
                </c:pt>
                <c:pt idx="2270">
                  <c:v>11.7923076923077</c:v>
                </c:pt>
                <c:pt idx="2271">
                  <c:v>11.7923076923077</c:v>
                </c:pt>
                <c:pt idx="2272">
                  <c:v>11.7923076923077</c:v>
                </c:pt>
                <c:pt idx="2273">
                  <c:v>11.7923076923077</c:v>
                </c:pt>
                <c:pt idx="2274">
                  <c:v>11.7923076923077</c:v>
                </c:pt>
                <c:pt idx="2275">
                  <c:v>11.7923076923077</c:v>
                </c:pt>
                <c:pt idx="2276">
                  <c:v>11.7923076923077</c:v>
                </c:pt>
                <c:pt idx="2277">
                  <c:v>11.7923076923077</c:v>
                </c:pt>
                <c:pt idx="2278">
                  <c:v>11.7923076923077</c:v>
                </c:pt>
                <c:pt idx="2279">
                  <c:v>11.7923076923077</c:v>
                </c:pt>
                <c:pt idx="2280">
                  <c:v>11.5307692307692</c:v>
                </c:pt>
                <c:pt idx="2281">
                  <c:v>11.5307692307692</c:v>
                </c:pt>
                <c:pt idx="2282">
                  <c:v>11.5307692307692</c:v>
                </c:pt>
                <c:pt idx="2283">
                  <c:v>11.5307692307692</c:v>
                </c:pt>
                <c:pt idx="2284">
                  <c:v>11.5307692307692</c:v>
                </c:pt>
                <c:pt idx="2285">
                  <c:v>11.5307692307692</c:v>
                </c:pt>
                <c:pt idx="2286">
                  <c:v>11.5307692307692</c:v>
                </c:pt>
                <c:pt idx="2287">
                  <c:v>11.5307692307692</c:v>
                </c:pt>
                <c:pt idx="2288">
                  <c:v>11.5307692307692</c:v>
                </c:pt>
                <c:pt idx="2289">
                  <c:v>11.5307692307692</c:v>
                </c:pt>
                <c:pt idx="2290">
                  <c:v>9.8615384615384496</c:v>
                </c:pt>
                <c:pt idx="2291">
                  <c:v>9.8615384615384496</c:v>
                </c:pt>
                <c:pt idx="2292">
                  <c:v>9.8615384615384496</c:v>
                </c:pt>
                <c:pt idx="2293">
                  <c:v>9.8615384615384496</c:v>
                </c:pt>
                <c:pt idx="2294">
                  <c:v>9.8615384615384496</c:v>
                </c:pt>
                <c:pt idx="2295">
                  <c:v>9.8615384615384496</c:v>
                </c:pt>
                <c:pt idx="2296">
                  <c:v>9.8615384615384496</c:v>
                </c:pt>
                <c:pt idx="2297">
                  <c:v>9.8615384615384496</c:v>
                </c:pt>
                <c:pt idx="2298">
                  <c:v>9.8615384615384496</c:v>
                </c:pt>
                <c:pt idx="2299">
                  <c:v>9.8615384615384496</c:v>
                </c:pt>
                <c:pt idx="2300">
                  <c:v>9.8999999999999897</c:v>
                </c:pt>
                <c:pt idx="2301">
                  <c:v>9.8999999999999897</c:v>
                </c:pt>
                <c:pt idx="2302">
                  <c:v>9.8999999999999897</c:v>
                </c:pt>
                <c:pt idx="2303">
                  <c:v>9.8999999999999897</c:v>
                </c:pt>
                <c:pt idx="2304">
                  <c:v>9.8999999999999897</c:v>
                </c:pt>
                <c:pt idx="2305">
                  <c:v>9.8999999999999897</c:v>
                </c:pt>
                <c:pt idx="2306">
                  <c:v>9.8999999999999897</c:v>
                </c:pt>
                <c:pt idx="2307">
                  <c:v>9.8999999999999897</c:v>
                </c:pt>
                <c:pt idx="2308">
                  <c:v>9.8999999999999897</c:v>
                </c:pt>
                <c:pt idx="2309">
                  <c:v>9.8999999999999897</c:v>
                </c:pt>
                <c:pt idx="2310">
                  <c:v>8.3307692307692296</c:v>
                </c:pt>
                <c:pt idx="2311">
                  <c:v>8.3307692307692296</c:v>
                </c:pt>
                <c:pt idx="2312">
                  <c:v>8.3307692307692296</c:v>
                </c:pt>
                <c:pt idx="2313">
                  <c:v>8.3307692307692296</c:v>
                </c:pt>
                <c:pt idx="2314">
                  <c:v>8.3307692307692296</c:v>
                </c:pt>
                <c:pt idx="2315">
                  <c:v>8.3307692307692296</c:v>
                </c:pt>
                <c:pt idx="2316">
                  <c:v>8.3307692307692296</c:v>
                </c:pt>
                <c:pt idx="2317">
                  <c:v>8.3307692307692296</c:v>
                </c:pt>
                <c:pt idx="2318">
                  <c:v>8.3307692307692296</c:v>
                </c:pt>
                <c:pt idx="2319">
                  <c:v>8.3307692307692296</c:v>
                </c:pt>
                <c:pt idx="2320">
                  <c:v>8.3307692307692296</c:v>
                </c:pt>
                <c:pt idx="2321">
                  <c:v>8.3307692307692296</c:v>
                </c:pt>
                <c:pt idx="2322">
                  <c:v>8.3307692307692296</c:v>
                </c:pt>
                <c:pt idx="2323">
                  <c:v>8.3307692307692296</c:v>
                </c:pt>
                <c:pt idx="2324">
                  <c:v>8.3307692307692296</c:v>
                </c:pt>
                <c:pt idx="2325">
                  <c:v>8.3307692307692296</c:v>
                </c:pt>
                <c:pt idx="2326">
                  <c:v>8.3307692307692296</c:v>
                </c:pt>
                <c:pt idx="2327">
                  <c:v>8.3307692307692296</c:v>
                </c:pt>
                <c:pt idx="2328">
                  <c:v>8.3307692307692296</c:v>
                </c:pt>
                <c:pt idx="2329">
                  <c:v>8.3307692307692296</c:v>
                </c:pt>
                <c:pt idx="2330">
                  <c:v>6.5846153846153896</c:v>
                </c:pt>
                <c:pt idx="2331">
                  <c:v>6.5846153846153896</c:v>
                </c:pt>
                <c:pt idx="2332">
                  <c:v>6.5846153846153896</c:v>
                </c:pt>
                <c:pt idx="2333">
                  <c:v>6.5846153846153896</c:v>
                </c:pt>
                <c:pt idx="2334">
                  <c:v>6.5846153846153896</c:v>
                </c:pt>
                <c:pt idx="2335">
                  <c:v>6.5846153846153896</c:v>
                </c:pt>
                <c:pt idx="2336">
                  <c:v>6.5846153846153896</c:v>
                </c:pt>
                <c:pt idx="2337">
                  <c:v>6.5846153846153896</c:v>
                </c:pt>
                <c:pt idx="2338">
                  <c:v>6.5846153846153896</c:v>
                </c:pt>
                <c:pt idx="2339">
                  <c:v>6.5846153846153896</c:v>
                </c:pt>
                <c:pt idx="2340">
                  <c:v>6.5846153846153896</c:v>
                </c:pt>
                <c:pt idx="2341">
                  <c:v>6.5846153846153896</c:v>
                </c:pt>
                <c:pt idx="2342">
                  <c:v>6.5846153846153896</c:v>
                </c:pt>
                <c:pt idx="2343">
                  <c:v>6.5846153846153896</c:v>
                </c:pt>
                <c:pt idx="2344">
                  <c:v>6.5846153846153896</c:v>
                </c:pt>
                <c:pt idx="2345">
                  <c:v>6.5846153846153896</c:v>
                </c:pt>
                <c:pt idx="2346">
                  <c:v>6.5846153846153896</c:v>
                </c:pt>
                <c:pt idx="2347">
                  <c:v>6.5846153846153896</c:v>
                </c:pt>
                <c:pt idx="2348">
                  <c:v>6.5846153846153896</c:v>
                </c:pt>
                <c:pt idx="2349">
                  <c:v>6.5846153846153896</c:v>
                </c:pt>
                <c:pt idx="2350">
                  <c:v>5.4153846153846201</c:v>
                </c:pt>
                <c:pt idx="2351">
                  <c:v>5.4153846153846201</c:v>
                </c:pt>
                <c:pt idx="2352">
                  <c:v>5.4153846153846201</c:v>
                </c:pt>
                <c:pt idx="2353">
                  <c:v>5.4153846153846201</c:v>
                </c:pt>
                <c:pt idx="2354">
                  <c:v>5.4153846153846201</c:v>
                </c:pt>
                <c:pt idx="2355">
                  <c:v>5.4153846153846201</c:v>
                </c:pt>
                <c:pt idx="2356">
                  <c:v>5.4153846153846201</c:v>
                </c:pt>
                <c:pt idx="2357">
                  <c:v>5.4153846153846201</c:v>
                </c:pt>
                <c:pt idx="2358">
                  <c:v>5.4153846153846201</c:v>
                </c:pt>
                <c:pt idx="2359">
                  <c:v>5.4153846153846201</c:v>
                </c:pt>
                <c:pt idx="2360">
                  <c:v>5.4153846153846201</c:v>
                </c:pt>
                <c:pt idx="2361">
                  <c:v>5.4153846153846201</c:v>
                </c:pt>
                <c:pt idx="2362">
                  <c:v>5.4153846153846201</c:v>
                </c:pt>
                <c:pt idx="2363">
                  <c:v>5.4153846153846201</c:v>
                </c:pt>
                <c:pt idx="2364">
                  <c:v>5.4153846153846201</c:v>
                </c:pt>
                <c:pt idx="2365">
                  <c:v>5.4153846153846201</c:v>
                </c:pt>
                <c:pt idx="2366">
                  <c:v>5.4153846153846201</c:v>
                </c:pt>
                <c:pt idx="2367">
                  <c:v>5.4153846153846201</c:v>
                </c:pt>
                <c:pt idx="2368">
                  <c:v>5.4153846153846201</c:v>
                </c:pt>
                <c:pt idx="2369">
                  <c:v>5.4153846153846201</c:v>
                </c:pt>
                <c:pt idx="2370">
                  <c:v>4.0692307692307699</c:v>
                </c:pt>
                <c:pt idx="2371">
                  <c:v>4.0692307692307699</c:v>
                </c:pt>
                <c:pt idx="2372">
                  <c:v>4.0692307692307699</c:v>
                </c:pt>
                <c:pt idx="2373">
                  <c:v>4.0692307692307699</c:v>
                </c:pt>
                <c:pt idx="2374">
                  <c:v>4.0692307692307699</c:v>
                </c:pt>
                <c:pt idx="2375">
                  <c:v>4.0692307692307699</c:v>
                </c:pt>
                <c:pt idx="2376">
                  <c:v>4.0692307692307699</c:v>
                </c:pt>
                <c:pt idx="2377">
                  <c:v>4.0692307692307699</c:v>
                </c:pt>
                <c:pt idx="2378">
                  <c:v>4.0692307692307699</c:v>
                </c:pt>
                <c:pt idx="2379">
                  <c:v>4.0692307692307699</c:v>
                </c:pt>
                <c:pt idx="2380">
                  <c:v>4.0692307692307699</c:v>
                </c:pt>
                <c:pt idx="2381">
                  <c:v>4.0692307692307699</c:v>
                </c:pt>
                <c:pt idx="2382">
                  <c:v>4.0692307692307699</c:v>
                </c:pt>
                <c:pt idx="2383">
                  <c:v>4.0692307692307699</c:v>
                </c:pt>
                <c:pt idx="2384">
                  <c:v>4.0692307692307699</c:v>
                </c:pt>
                <c:pt idx="2385">
                  <c:v>4.0692307692307699</c:v>
                </c:pt>
                <c:pt idx="2386">
                  <c:v>4.0692307692307699</c:v>
                </c:pt>
                <c:pt idx="2387">
                  <c:v>4.0692307692307699</c:v>
                </c:pt>
                <c:pt idx="2388">
                  <c:v>4.0692307692307699</c:v>
                </c:pt>
                <c:pt idx="2389">
                  <c:v>4.0692307692307699</c:v>
                </c:pt>
                <c:pt idx="2390">
                  <c:v>2.5692307692307699</c:v>
                </c:pt>
                <c:pt idx="2391">
                  <c:v>2.5692307692307699</c:v>
                </c:pt>
                <c:pt idx="2392">
                  <c:v>2.5692307692307699</c:v>
                </c:pt>
                <c:pt idx="2393">
                  <c:v>2.5692307692307699</c:v>
                </c:pt>
                <c:pt idx="2394">
                  <c:v>2.5692307692307699</c:v>
                </c:pt>
                <c:pt idx="2395">
                  <c:v>2.5692307692307699</c:v>
                </c:pt>
                <c:pt idx="2396">
                  <c:v>2.5692307692307699</c:v>
                </c:pt>
                <c:pt idx="2397">
                  <c:v>2.5692307692307699</c:v>
                </c:pt>
                <c:pt idx="2398">
                  <c:v>2.5692307692307699</c:v>
                </c:pt>
                <c:pt idx="2399">
                  <c:v>2.5692307692307699</c:v>
                </c:pt>
                <c:pt idx="2400">
                  <c:v>2.5692307692307699</c:v>
                </c:pt>
                <c:pt idx="2401">
                  <c:v>2.5692307692307699</c:v>
                </c:pt>
                <c:pt idx="2402">
                  <c:v>2.5692307692307699</c:v>
                </c:pt>
                <c:pt idx="2403">
                  <c:v>2.5692307692307699</c:v>
                </c:pt>
                <c:pt idx="2404">
                  <c:v>2.5692307692307699</c:v>
                </c:pt>
                <c:pt idx="2405">
                  <c:v>2.5692307692307699</c:v>
                </c:pt>
                <c:pt idx="2406">
                  <c:v>2.5692307692307699</c:v>
                </c:pt>
                <c:pt idx="2407">
                  <c:v>2.5692307692307699</c:v>
                </c:pt>
                <c:pt idx="2408">
                  <c:v>2.5692307692307699</c:v>
                </c:pt>
                <c:pt idx="2409">
                  <c:v>2.5692307692307699</c:v>
                </c:pt>
                <c:pt idx="2410">
                  <c:v>1.54615384615385</c:v>
                </c:pt>
                <c:pt idx="2411">
                  <c:v>1.54615384615385</c:v>
                </c:pt>
                <c:pt idx="2412">
                  <c:v>1.54615384615385</c:v>
                </c:pt>
                <c:pt idx="2413">
                  <c:v>1.54615384615385</c:v>
                </c:pt>
                <c:pt idx="2414">
                  <c:v>1.54615384615385</c:v>
                </c:pt>
                <c:pt idx="2415">
                  <c:v>1.54615384615385</c:v>
                </c:pt>
                <c:pt idx="2416">
                  <c:v>1.54615384615385</c:v>
                </c:pt>
                <c:pt idx="2417">
                  <c:v>1.54615384615385</c:v>
                </c:pt>
                <c:pt idx="2418">
                  <c:v>1.54615384615385</c:v>
                </c:pt>
                <c:pt idx="2419">
                  <c:v>1.54615384615385</c:v>
                </c:pt>
                <c:pt idx="2420">
                  <c:v>1.54615384615385</c:v>
                </c:pt>
                <c:pt idx="2421">
                  <c:v>1.54615384615385</c:v>
                </c:pt>
                <c:pt idx="2422">
                  <c:v>1.54615384615385</c:v>
                </c:pt>
                <c:pt idx="2423">
                  <c:v>1.54615384615385</c:v>
                </c:pt>
                <c:pt idx="2424">
                  <c:v>1.54615384615385</c:v>
                </c:pt>
                <c:pt idx="2425">
                  <c:v>1.54615384615385</c:v>
                </c:pt>
                <c:pt idx="2426">
                  <c:v>1.54615384615385</c:v>
                </c:pt>
                <c:pt idx="2427">
                  <c:v>1.54615384615385</c:v>
                </c:pt>
                <c:pt idx="2428">
                  <c:v>1.54615384615385</c:v>
                </c:pt>
                <c:pt idx="2429">
                  <c:v>1.54615384615385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3"/>
          <c:order val="3"/>
          <c:tx>
            <c:v>10 mA</c:v>
          </c:tx>
          <c:marker>
            <c:symbol val="none"/>
          </c:marker>
          <c:val>
            <c:numRef>
              <c:f>BigPixels_70KV_PMMA!$B$4:$CPA$4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428.676923076923</c:v>
                </c:pt>
                <c:pt idx="201">
                  <c:v>428.676923076923</c:v>
                </c:pt>
                <c:pt idx="202">
                  <c:v>428.676923076923</c:v>
                </c:pt>
                <c:pt idx="203">
                  <c:v>428.676923076923</c:v>
                </c:pt>
                <c:pt idx="204">
                  <c:v>428.676923076923</c:v>
                </c:pt>
                <c:pt idx="205">
                  <c:v>428.676923076923</c:v>
                </c:pt>
                <c:pt idx="206">
                  <c:v>428.676923076923</c:v>
                </c:pt>
                <c:pt idx="207">
                  <c:v>428.676923076923</c:v>
                </c:pt>
                <c:pt idx="208">
                  <c:v>428.676923076923</c:v>
                </c:pt>
                <c:pt idx="209">
                  <c:v>428.676923076923</c:v>
                </c:pt>
                <c:pt idx="210">
                  <c:v>428.676923076923</c:v>
                </c:pt>
                <c:pt idx="211">
                  <c:v>428.676923076923</c:v>
                </c:pt>
                <c:pt idx="212">
                  <c:v>428.676923076923</c:v>
                </c:pt>
                <c:pt idx="213">
                  <c:v>428.676923076923</c:v>
                </c:pt>
                <c:pt idx="214">
                  <c:v>428.676923076923</c:v>
                </c:pt>
                <c:pt idx="215">
                  <c:v>428.676923076923</c:v>
                </c:pt>
                <c:pt idx="216">
                  <c:v>428.676923076923</c:v>
                </c:pt>
                <c:pt idx="217">
                  <c:v>428.676923076923</c:v>
                </c:pt>
                <c:pt idx="218">
                  <c:v>428.676923076923</c:v>
                </c:pt>
                <c:pt idx="219">
                  <c:v>428.676923076923</c:v>
                </c:pt>
                <c:pt idx="220">
                  <c:v>1043.8076923076901</c:v>
                </c:pt>
                <c:pt idx="221">
                  <c:v>1043.8076923076901</c:v>
                </c:pt>
                <c:pt idx="222">
                  <c:v>1043.8076923076901</c:v>
                </c:pt>
                <c:pt idx="223">
                  <c:v>1043.8076923076901</c:v>
                </c:pt>
                <c:pt idx="224">
                  <c:v>1043.8076923076901</c:v>
                </c:pt>
                <c:pt idx="225">
                  <c:v>1043.8076923076901</c:v>
                </c:pt>
                <c:pt idx="226">
                  <c:v>1043.8076923076901</c:v>
                </c:pt>
                <c:pt idx="227">
                  <c:v>1043.8076923076901</c:v>
                </c:pt>
                <c:pt idx="228">
                  <c:v>1043.8076923076901</c:v>
                </c:pt>
                <c:pt idx="229">
                  <c:v>1043.8076923076901</c:v>
                </c:pt>
                <c:pt idx="230">
                  <c:v>1043.8076923076901</c:v>
                </c:pt>
                <c:pt idx="231">
                  <c:v>1043.8076923076901</c:v>
                </c:pt>
                <c:pt idx="232">
                  <c:v>1043.8076923076901</c:v>
                </c:pt>
                <c:pt idx="233">
                  <c:v>1043.8076923076901</c:v>
                </c:pt>
                <c:pt idx="234">
                  <c:v>1043.8076923076901</c:v>
                </c:pt>
                <c:pt idx="235">
                  <c:v>1043.8076923076901</c:v>
                </c:pt>
                <c:pt idx="236">
                  <c:v>1043.8076923076901</c:v>
                </c:pt>
                <c:pt idx="237">
                  <c:v>1043.8076923076901</c:v>
                </c:pt>
                <c:pt idx="238">
                  <c:v>1043.8076923076901</c:v>
                </c:pt>
                <c:pt idx="239">
                  <c:v>1043.8076923076901</c:v>
                </c:pt>
                <c:pt idx="240">
                  <c:v>1372.6461538461499</c:v>
                </c:pt>
                <c:pt idx="241">
                  <c:v>1372.6461538461499</c:v>
                </c:pt>
                <c:pt idx="242">
                  <c:v>1372.6461538461499</c:v>
                </c:pt>
                <c:pt idx="243">
                  <c:v>1372.6461538461499</c:v>
                </c:pt>
                <c:pt idx="244">
                  <c:v>1372.6461538461499</c:v>
                </c:pt>
                <c:pt idx="245">
                  <c:v>1372.6461538461499</c:v>
                </c:pt>
                <c:pt idx="246">
                  <c:v>1372.6461538461499</c:v>
                </c:pt>
                <c:pt idx="247">
                  <c:v>1372.6461538461499</c:v>
                </c:pt>
                <c:pt idx="248">
                  <c:v>1372.6461538461499</c:v>
                </c:pt>
                <c:pt idx="249">
                  <c:v>1372.6461538461499</c:v>
                </c:pt>
                <c:pt idx="250">
                  <c:v>1372.6461538461499</c:v>
                </c:pt>
                <c:pt idx="251">
                  <c:v>1372.6461538461499</c:v>
                </c:pt>
                <c:pt idx="252">
                  <c:v>1372.6461538461499</c:v>
                </c:pt>
                <c:pt idx="253">
                  <c:v>1372.6461538461499</c:v>
                </c:pt>
                <c:pt idx="254">
                  <c:v>1372.6461538461499</c:v>
                </c:pt>
                <c:pt idx="255">
                  <c:v>1372.6461538461499</c:v>
                </c:pt>
                <c:pt idx="256">
                  <c:v>1372.6461538461499</c:v>
                </c:pt>
                <c:pt idx="257">
                  <c:v>1372.6461538461499</c:v>
                </c:pt>
                <c:pt idx="258">
                  <c:v>1372.6461538461499</c:v>
                </c:pt>
                <c:pt idx="259">
                  <c:v>1372.6461538461499</c:v>
                </c:pt>
                <c:pt idx="260">
                  <c:v>1843.9846153846099</c:v>
                </c:pt>
                <c:pt idx="261">
                  <c:v>1843.9846153846099</c:v>
                </c:pt>
                <c:pt idx="262">
                  <c:v>1843.9846153846099</c:v>
                </c:pt>
                <c:pt idx="263">
                  <c:v>1843.9846153846099</c:v>
                </c:pt>
                <c:pt idx="264">
                  <c:v>1843.9846153846099</c:v>
                </c:pt>
                <c:pt idx="265">
                  <c:v>1843.9846153846099</c:v>
                </c:pt>
                <c:pt idx="266">
                  <c:v>1843.9846153846099</c:v>
                </c:pt>
                <c:pt idx="267">
                  <c:v>1843.9846153846099</c:v>
                </c:pt>
                <c:pt idx="268">
                  <c:v>1843.9846153846099</c:v>
                </c:pt>
                <c:pt idx="269">
                  <c:v>1843.9846153846099</c:v>
                </c:pt>
                <c:pt idx="270">
                  <c:v>1843.9846153846099</c:v>
                </c:pt>
                <c:pt idx="271">
                  <c:v>1843.9846153846099</c:v>
                </c:pt>
                <c:pt idx="272">
                  <c:v>1843.9846153846099</c:v>
                </c:pt>
                <c:pt idx="273">
                  <c:v>1843.9846153846099</c:v>
                </c:pt>
                <c:pt idx="274">
                  <c:v>1843.9846153846099</c:v>
                </c:pt>
                <c:pt idx="275">
                  <c:v>1843.9846153846099</c:v>
                </c:pt>
                <c:pt idx="276">
                  <c:v>1843.9846153846099</c:v>
                </c:pt>
                <c:pt idx="277">
                  <c:v>1843.9846153846099</c:v>
                </c:pt>
                <c:pt idx="278">
                  <c:v>1843.9846153846099</c:v>
                </c:pt>
                <c:pt idx="279">
                  <c:v>1843.9846153846099</c:v>
                </c:pt>
                <c:pt idx="280">
                  <c:v>2230.17692307692</c:v>
                </c:pt>
                <c:pt idx="281">
                  <c:v>2230.17692307692</c:v>
                </c:pt>
                <c:pt idx="282">
                  <c:v>2230.17692307692</c:v>
                </c:pt>
                <c:pt idx="283">
                  <c:v>2230.17692307692</c:v>
                </c:pt>
                <c:pt idx="284">
                  <c:v>2230.17692307692</c:v>
                </c:pt>
                <c:pt idx="285">
                  <c:v>2230.17692307692</c:v>
                </c:pt>
                <c:pt idx="286">
                  <c:v>2230.17692307692</c:v>
                </c:pt>
                <c:pt idx="287">
                  <c:v>2230.17692307692</c:v>
                </c:pt>
                <c:pt idx="288">
                  <c:v>2230.17692307692</c:v>
                </c:pt>
                <c:pt idx="289">
                  <c:v>2230.17692307692</c:v>
                </c:pt>
                <c:pt idx="290">
                  <c:v>2230.17692307692</c:v>
                </c:pt>
                <c:pt idx="291">
                  <c:v>2230.17692307692</c:v>
                </c:pt>
                <c:pt idx="292">
                  <c:v>2230.17692307692</c:v>
                </c:pt>
                <c:pt idx="293">
                  <c:v>2230.17692307692</c:v>
                </c:pt>
                <c:pt idx="294">
                  <c:v>2230.17692307692</c:v>
                </c:pt>
                <c:pt idx="295">
                  <c:v>2230.17692307692</c:v>
                </c:pt>
                <c:pt idx="296">
                  <c:v>2230.17692307692</c:v>
                </c:pt>
                <c:pt idx="297">
                  <c:v>2230.17692307692</c:v>
                </c:pt>
                <c:pt idx="298">
                  <c:v>2230.17692307692</c:v>
                </c:pt>
                <c:pt idx="299">
                  <c:v>2230.17692307692</c:v>
                </c:pt>
                <c:pt idx="300">
                  <c:v>2572.95384615385</c:v>
                </c:pt>
                <c:pt idx="301">
                  <c:v>2572.95384615385</c:v>
                </c:pt>
                <c:pt idx="302">
                  <c:v>2572.95384615385</c:v>
                </c:pt>
                <c:pt idx="303">
                  <c:v>2572.95384615385</c:v>
                </c:pt>
                <c:pt idx="304">
                  <c:v>2572.95384615385</c:v>
                </c:pt>
                <c:pt idx="305">
                  <c:v>2572.95384615385</c:v>
                </c:pt>
                <c:pt idx="306">
                  <c:v>2572.95384615385</c:v>
                </c:pt>
                <c:pt idx="307">
                  <c:v>2572.95384615385</c:v>
                </c:pt>
                <c:pt idx="308">
                  <c:v>2572.95384615385</c:v>
                </c:pt>
                <c:pt idx="309">
                  <c:v>2572.95384615385</c:v>
                </c:pt>
                <c:pt idx="310">
                  <c:v>2572.95384615385</c:v>
                </c:pt>
                <c:pt idx="311">
                  <c:v>2572.95384615385</c:v>
                </c:pt>
                <c:pt idx="312">
                  <c:v>2572.95384615385</c:v>
                </c:pt>
                <c:pt idx="313">
                  <c:v>2572.95384615385</c:v>
                </c:pt>
                <c:pt idx="314">
                  <c:v>2572.95384615385</c:v>
                </c:pt>
                <c:pt idx="315">
                  <c:v>2572.95384615385</c:v>
                </c:pt>
                <c:pt idx="316">
                  <c:v>2572.95384615385</c:v>
                </c:pt>
                <c:pt idx="317">
                  <c:v>2572.95384615385</c:v>
                </c:pt>
                <c:pt idx="318">
                  <c:v>2572.95384615385</c:v>
                </c:pt>
                <c:pt idx="319">
                  <c:v>2572.95384615385</c:v>
                </c:pt>
                <c:pt idx="320">
                  <c:v>2967.4461538461501</c:v>
                </c:pt>
                <c:pt idx="321">
                  <c:v>2967.4461538461501</c:v>
                </c:pt>
                <c:pt idx="322">
                  <c:v>2967.4461538461501</c:v>
                </c:pt>
                <c:pt idx="323">
                  <c:v>2967.4461538461501</c:v>
                </c:pt>
                <c:pt idx="324">
                  <c:v>2967.4461538461501</c:v>
                </c:pt>
                <c:pt idx="325">
                  <c:v>2967.4461538461501</c:v>
                </c:pt>
                <c:pt idx="326">
                  <c:v>2967.4461538461501</c:v>
                </c:pt>
                <c:pt idx="327">
                  <c:v>2967.4461538461501</c:v>
                </c:pt>
                <c:pt idx="328">
                  <c:v>2967.4461538461501</c:v>
                </c:pt>
                <c:pt idx="329">
                  <c:v>2967.4461538461501</c:v>
                </c:pt>
                <c:pt idx="330">
                  <c:v>3031.8846153846198</c:v>
                </c:pt>
                <c:pt idx="331">
                  <c:v>3031.8846153846198</c:v>
                </c:pt>
                <c:pt idx="332">
                  <c:v>3031.8846153846198</c:v>
                </c:pt>
                <c:pt idx="333">
                  <c:v>3031.8846153846198</c:v>
                </c:pt>
                <c:pt idx="334">
                  <c:v>3031.8846153846198</c:v>
                </c:pt>
                <c:pt idx="335">
                  <c:v>3031.8846153846198</c:v>
                </c:pt>
                <c:pt idx="336">
                  <c:v>3031.8846153846198</c:v>
                </c:pt>
                <c:pt idx="337">
                  <c:v>3031.8846153846198</c:v>
                </c:pt>
                <c:pt idx="338">
                  <c:v>3031.8846153846198</c:v>
                </c:pt>
                <c:pt idx="339">
                  <c:v>3031.8846153846198</c:v>
                </c:pt>
                <c:pt idx="340">
                  <c:v>3372.2923076923098</c:v>
                </c:pt>
                <c:pt idx="341">
                  <c:v>3372.2923076923098</c:v>
                </c:pt>
                <c:pt idx="342">
                  <c:v>3372.2923076923098</c:v>
                </c:pt>
                <c:pt idx="343">
                  <c:v>3372.2923076923098</c:v>
                </c:pt>
                <c:pt idx="344">
                  <c:v>3372.2923076923098</c:v>
                </c:pt>
                <c:pt idx="345">
                  <c:v>3372.2923076923098</c:v>
                </c:pt>
                <c:pt idx="346">
                  <c:v>3372.2923076923098</c:v>
                </c:pt>
                <c:pt idx="347">
                  <c:v>3372.2923076923098</c:v>
                </c:pt>
                <c:pt idx="348">
                  <c:v>3372.2923076923098</c:v>
                </c:pt>
                <c:pt idx="349">
                  <c:v>3372.2923076923098</c:v>
                </c:pt>
                <c:pt idx="350">
                  <c:v>3247.77692307692</c:v>
                </c:pt>
                <c:pt idx="351">
                  <c:v>3247.77692307692</c:v>
                </c:pt>
                <c:pt idx="352">
                  <c:v>3247.77692307692</c:v>
                </c:pt>
                <c:pt idx="353">
                  <c:v>3247.77692307692</c:v>
                </c:pt>
                <c:pt idx="354">
                  <c:v>3247.77692307692</c:v>
                </c:pt>
                <c:pt idx="355">
                  <c:v>3247.77692307692</c:v>
                </c:pt>
                <c:pt idx="356">
                  <c:v>3247.77692307692</c:v>
                </c:pt>
                <c:pt idx="357">
                  <c:v>3247.77692307692</c:v>
                </c:pt>
                <c:pt idx="358">
                  <c:v>3247.77692307692</c:v>
                </c:pt>
                <c:pt idx="359">
                  <c:v>3247.77692307692</c:v>
                </c:pt>
                <c:pt idx="360">
                  <c:v>3522.4923076923101</c:v>
                </c:pt>
                <c:pt idx="361">
                  <c:v>3522.4923076923101</c:v>
                </c:pt>
                <c:pt idx="362">
                  <c:v>3522.4923076923101</c:v>
                </c:pt>
                <c:pt idx="363">
                  <c:v>3522.4923076923101</c:v>
                </c:pt>
                <c:pt idx="364">
                  <c:v>3522.4923076923101</c:v>
                </c:pt>
                <c:pt idx="365">
                  <c:v>3522.4923076923101</c:v>
                </c:pt>
                <c:pt idx="366">
                  <c:v>3522.4923076923101</c:v>
                </c:pt>
                <c:pt idx="367">
                  <c:v>3522.4923076923101</c:v>
                </c:pt>
                <c:pt idx="368">
                  <c:v>3522.4923076923101</c:v>
                </c:pt>
                <c:pt idx="369">
                  <c:v>3522.4923076923101</c:v>
                </c:pt>
                <c:pt idx="370">
                  <c:v>3627.7076923076902</c:v>
                </c:pt>
                <c:pt idx="371">
                  <c:v>3627.7076923076902</c:v>
                </c:pt>
                <c:pt idx="372">
                  <c:v>3627.7076923076902</c:v>
                </c:pt>
                <c:pt idx="373">
                  <c:v>3627.7076923076902</c:v>
                </c:pt>
                <c:pt idx="374">
                  <c:v>3627.7076923076902</c:v>
                </c:pt>
                <c:pt idx="375">
                  <c:v>3627.7076923076902</c:v>
                </c:pt>
                <c:pt idx="376">
                  <c:v>3627.7076923076902</c:v>
                </c:pt>
                <c:pt idx="377">
                  <c:v>3627.7076923076902</c:v>
                </c:pt>
                <c:pt idx="378">
                  <c:v>3627.7076923076902</c:v>
                </c:pt>
                <c:pt idx="379">
                  <c:v>3627.7076923076902</c:v>
                </c:pt>
                <c:pt idx="380">
                  <c:v>3931.2923076923098</c:v>
                </c:pt>
                <c:pt idx="381">
                  <c:v>3931.2923076923098</c:v>
                </c:pt>
                <c:pt idx="382">
                  <c:v>3931.2923076923098</c:v>
                </c:pt>
                <c:pt idx="383">
                  <c:v>3931.2923076923098</c:v>
                </c:pt>
                <c:pt idx="384">
                  <c:v>3931.2923076923098</c:v>
                </c:pt>
                <c:pt idx="385">
                  <c:v>3931.2923076923098</c:v>
                </c:pt>
                <c:pt idx="386">
                  <c:v>3931.2923076923098</c:v>
                </c:pt>
                <c:pt idx="387">
                  <c:v>3931.2923076923098</c:v>
                </c:pt>
                <c:pt idx="388">
                  <c:v>3931.2923076923098</c:v>
                </c:pt>
                <c:pt idx="389">
                  <c:v>3931.2923076923098</c:v>
                </c:pt>
                <c:pt idx="390">
                  <c:v>3784.3769230769199</c:v>
                </c:pt>
                <c:pt idx="391">
                  <c:v>3784.3769230769199</c:v>
                </c:pt>
                <c:pt idx="392">
                  <c:v>3784.3769230769199</c:v>
                </c:pt>
                <c:pt idx="393">
                  <c:v>3784.3769230769199</c:v>
                </c:pt>
                <c:pt idx="394">
                  <c:v>3784.3769230769199</c:v>
                </c:pt>
                <c:pt idx="395">
                  <c:v>3784.3769230769199</c:v>
                </c:pt>
                <c:pt idx="396">
                  <c:v>3784.3769230769199</c:v>
                </c:pt>
                <c:pt idx="397">
                  <c:v>3784.3769230769199</c:v>
                </c:pt>
                <c:pt idx="398">
                  <c:v>3784.3769230769199</c:v>
                </c:pt>
                <c:pt idx="399">
                  <c:v>3784.3769230769199</c:v>
                </c:pt>
                <c:pt idx="400">
                  <c:v>4017.5</c:v>
                </c:pt>
                <c:pt idx="401">
                  <c:v>4017.5</c:v>
                </c:pt>
                <c:pt idx="402">
                  <c:v>4017.5</c:v>
                </c:pt>
                <c:pt idx="403">
                  <c:v>4017.5</c:v>
                </c:pt>
                <c:pt idx="404">
                  <c:v>4017.5</c:v>
                </c:pt>
                <c:pt idx="405">
                  <c:v>4017.5</c:v>
                </c:pt>
                <c:pt idx="406">
                  <c:v>4017.5</c:v>
                </c:pt>
                <c:pt idx="407">
                  <c:v>4017.5</c:v>
                </c:pt>
                <c:pt idx="408">
                  <c:v>4017.5</c:v>
                </c:pt>
                <c:pt idx="409">
                  <c:v>4017.5</c:v>
                </c:pt>
                <c:pt idx="410">
                  <c:v>3936.8384615384598</c:v>
                </c:pt>
                <c:pt idx="411">
                  <c:v>3936.8384615384598</c:v>
                </c:pt>
                <c:pt idx="412">
                  <c:v>3936.8384615384598</c:v>
                </c:pt>
                <c:pt idx="413">
                  <c:v>3936.8384615384598</c:v>
                </c:pt>
                <c:pt idx="414">
                  <c:v>3936.8384615384598</c:v>
                </c:pt>
                <c:pt idx="415">
                  <c:v>3936.8384615384598</c:v>
                </c:pt>
                <c:pt idx="416">
                  <c:v>3936.8384615384598</c:v>
                </c:pt>
                <c:pt idx="417">
                  <c:v>3936.8384615384598</c:v>
                </c:pt>
                <c:pt idx="418">
                  <c:v>3936.8384615384598</c:v>
                </c:pt>
                <c:pt idx="419">
                  <c:v>3936.8384615384598</c:v>
                </c:pt>
                <c:pt idx="420">
                  <c:v>4222.6538461538503</c:v>
                </c:pt>
                <c:pt idx="421">
                  <c:v>4222.6538461538503</c:v>
                </c:pt>
                <c:pt idx="422">
                  <c:v>4222.6538461538503</c:v>
                </c:pt>
                <c:pt idx="423">
                  <c:v>4222.6538461538503</c:v>
                </c:pt>
                <c:pt idx="424">
                  <c:v>4222.6538461538503</c:v>
                </c:pt>
                <c:pt idx="425">
                  <c:v>4222.6538461538503</c:v>
                </c:pt>
                <c:pt idx="426">
                  <c:v>4222.6538461538503</c:v>
                </c:pt>
                <c:pt idx="427">
                  <c:v>4222.6538461538503</c:v>
                </c:pt>
                <c:pt idx="428">
                  <c:v>4222.6538461538503</c:v>
                </c:pt>
                <c:pt idx="429">
                  <c:v>4222.6538461538503</c:v>
                </c:pt>
                <c:pt idx="430">
                  <c:v>4147.3</c:v>
                </c:pt>
                <c:pt idx="431">
                  <c:v>4147.3</c:v>
                </c:pt>
                <c:pt idx="432">
                  <c:v>4147.3</c:v>
                </c:pt>
                <c:pt idx="433">
                  <c:v>4147.3</c:v>
                </c:pt>
                <c:pt idx="434">
                  <c:v>4147.3</c:v>
                </c:pt>
                <c:pt idx="435">
                  <c:v>4147.3</c:v>
                </c:pt>
                <c:pt idx="436">
                  <c:v>4147.3</c:v>
                </c:pt>
                <c:pt idx="437">
                  <c:v>4147.3</c:v>
                </c:pt>
                <c:pt idx="438">
                  <c:v>4147.3</c:v>
                </c:pt>
                <c:pt idx="439">
                  <c:v>4147.3</c:v>
                </c:pt>
                <c:pt idx="440">
                  <c:v>4412.27692307692</c:v>
                </c:pt>
                <c:pt idx="441">
                  <c:v>4412.27692307692</c:v>
                </c:pt>
                <c:pt idx="442">
                  <c:v>4412.27692307692</c:v>
                </c:pt>
                <c:pt idx="443">
                  <c:v>4412.27692307692</c:v>
                </c:pt>
                <c:pt idx="444">
                  <c:v>4412.27692307692</c:v>
                </c:pt>
                <c:pt idx="445">
                  <c:v>4412.27692307692</c:v>
                </c:pt>
                <c:pt idx="446">
                  <c:v>4412.27692307692</c:v>
                </c:pt>
                <c:pt idx="447">
                  <c:v>4412.27692307692</c:v>
                </c:pt>
                <c:pt idx="448">
                  <c:v>4412.27692307692</c:v>
                </c:pt>
                <c:pt idx="449">
                  <c:v>4412.27692307692</c:v>
                </c:pt>
                <c:pt idx="450">
                  <c:v>4303.6076923076898</c:v>
                </c:pt>
                <c:pt idx="451">
                  <c:v>4303.6076923076898</c:v>
                </c:pt>
                <c:pt idx="452">
                  <c:v>4303.6076923076898</c:v>
                </c:pt>
                <c:pt idx="453">
                  <c:v>4303.6076923076898</c:v>
                </c:pt>
                <c:pt idx="454">
                  <c:v>4303.6076923076898</c:v>
                </c:pt>
                <c:pt idx="455">
                  <c:v>4303.6076923076898</c:v>
                </c:pt>
                <c:pt idx="456">
                  <c:v>4303.6076923076898</c:v>
                </c:pt>
                <c:pt idx="457">
                  <c:v>4303.6076923076898</c:v>
                </c:pt>
                <c:pt idx="458">
                  <c:v>4303.6076923076898</c:v>
                </c:pt>
                <c:pt idx="459">
                  <c:v>4303.6076923076898</c:v>
                </c:pt>
                <c:pt idx="460">
                  <c:v>4384.59230769231</c:v>
                </c:pt>
                <c:pt idx="461">
                  <c:v>4384.59230769231</c:v>
                </c:pt>
                <c:pt idx="462">
                  <c:v>4384.59230769231</c:v>
                </c:pt>
                <c:pt idx="463">
                  <c:v>4384.59230769231</c:v>
                </c:pt>
                <c:pt idx="464">
                  <c:v>4384.59230769231</c:v>
                </c:pt>
                <c:pt idx="465">
                  <c:v>4384.59230769231</c:v>
                </c:pt>
                <c:pt idx="466">
                  <c:v>4384.59230769231</c:v>
                </c:pt>
                <c:pt idx="467">
                  <c:v>4384.59230769231</c:v>
                </c:pt>
                <c:pt idx="468">
                  <c:v>4384.59230769231</c:v>
                </c:pt>
                <c:pt idx="469">
                  <c:v>4384.59230769231</c:v>
                </c:pt>
                <c:pt idx="470">
                  <c:v>4332.8538461538501</c:v>
                </c:pt>
                <c:pt idx="471">
                  <c:v>4332.8538461538501</c:v>
                </c:pt>
                <c:pt idx="472">
                  <c:v>4332.8538461538501</c:v>
                </c:pt>
                <c:pt idx="473">
                  <c:v>4332.8538461538501</c:v>
                </c:pt>
                <c:pt idx="474">
                  <c:v>4332.8538461538501</c:v>
                </c:pt>
                <c:pt idx="475">
                  <c:v>4332.8538461538501</c:v>
                </c:pt>
                <c:pt idx="476">
                  <c:v>4332.8538461538501</c:v>
                </c:pt>
                <c:pt idx="477">
                  <c:v>4332.8538461538501</c:v>
                </c:pt>
                <c:pt idx="478">
                  <c:v>4332.8538461538501</c:v>
                </c:pt>
                <c:pt idx="479">
                  <c:v>4332.8538461538501</c:v>
                </c:pt>
                <c:pt idx="480">
                  <c:v>4540.22307692308</c:v>
                </c:pt>
                <c:pt idx="481">
                  <c:v>4540.22307692308</c:v>
                </c:pt>
                <c:pt idx="482">
                  <c:v>4540.22307692308</c:v>
                </c:pt>
                <c:pt idx="483">
                  <c:v>4540.22307692308</c:v>
                </c:pt>
                <c:pt idx="484">
                  <c:v>4540.22307692308</c:v>
                </c:pt>
                <c:pt idx="485">
                  <c:v>4540.22307692308</c:v>
                </c:pt>
                <c:pt idx="486">
                  <c:v>4540.22307692308</c:v>
                </c:pt>
                <c:pt idx="487">
                  <c:v>4540.22307692308</c:v>
                </c:pt>
                <c:pt idx="488">
                  <c:v>4540.22307692308</c:v>
                </c:pt>
                <c:pt idx="489">
                  <c:v>4540.22307692308</c:v>
                </c:pt>
                <c:pt idx="490">
                  <c:v>4531.1615384615397</c:v>
                </c:pt>
                <c:pt idx="491">
                  <c:v>4531.1615384615397</c:v>
                </c:pt>
                <c:pt idx="492">
                  <c:v>4531.1615384615397</c:v>
                </c:pt>
                <c:pt idx="493">
                  <c:v>4531.1615384615397</c:v>
                </c:pt>
                <c:pt idx="494">
                  <c:v>4531.1615384615397</c:v>
                </c:pt>
                <c:pt idx="495">
                  <c:v>4531.1615384615397</c:v>
                </c:pt>
                <c:pt idx="496">
                  <c:v>4531.1615384615397</c:v>
                </c:pt>
                <c:pt idx="497">
                  <c:v>4531.1615384615397</c:v>
                </c:pt>
                <c:pt idx="498">
                  <c:v>4531.1615384615397</c:v>
                </c:pt>
                <c:pt idx="499">
                  <c:v>4531.1615384615397</c:v>
                </c:pt>
                <c:pt idx="500">
                  <c:v>4451.6692307692301</c:v>
                </c:pt>
                <c:pt idx="501">
                  <c:v>4451.6692307692301</c:v>
                </c:pt>
                <c:pt idx="502">
                  <c:v>4451.6692307692301</c:v>
                </c:pt>
                <c:pt idx="503">
                  <c:v>4451.6692307692301</c:v>
                </c:pt>
                <c:pt idx="504">
                  <c:v>4451.6692307692301</c:v>
                </c:pt>
                <c:pt idx="505">
                  <c:v>4451.6692307692301</c:v>
                </c:pt>
                <c:pt idx="506">
                  <c:v>4451.6692307692301</c:v>
                </c:pt>
                <c:pt idx="507">
                  <c:v>4451.6692307692301</c:v>
                </c:pt>
                <c:pt idx="508">
                  <c:v>4451.6692307692301</c:v>
                </c:pt>
                <c:pt idx="509">
                  <c:v>4451.6692307692301</c:v>
                </c:pt>
                <c:pt idx="510">
                  <c:v>4473.7384615384599</c:v>
                </c:pt>
                <c:pt idx="511">
                  <c:v>4473.7384615384599</c:v>
                </c:pt>
                <c:pt idx="512">
                  <c:v>4473.7384615384599</c:v>
                </c:pt>
                <c:pt idx="513">
                  <c:v>4473.7384615384599</c:v>
                </c:pt>
                <c:pt idx="514">
                  <c:v>4473.7384615384599</c:v>
                </c:pt>
                <c:pt idx="515">
                  <c:v>4473.7384615384599</c:v>
                </c:pt>
                <c:pt idx="516">
                  <c:v>4473.7384615384599</c:v>
                </c:pt>
                <c:pt idx="517">
                  <c:v>4473.7384615384599</c:v>
                </c:pt>
                <c:pt idx="518">
                  <c:v>4473.7384615384599</c:v>
                </c:pt>
                <c:pt idx="519">
                  <c:v>4473.7384615384599</c:v>
                </c:pt>
                <c:pt idx="520">
                  <c:v>4476.4153846153804</c:v>
                </c:pt>
                <c:pt idx="521">
                  <c:v>4476.4153846153804</c:v>
                </c:pt>
                <c:pt idx="522">
                  <c:v>4476.4153846153804</c:v>
                </c:pt>
                <c:pt idx="523">
                  <c:v>4476.4153846153804</c:v>
                </c:pt>
                <c:pt idx="524">
                  <c:v>4476.4153846153804</c:v>
                </c:pt>
                <c:pt idx="525">
                  <c:v>4476.4153846153804</c:v>
                </c:pt>
                <c:pt idx="526">
                  <c:v>4476.4153846153804</c:v>
                </c:pt>
                <c:pt idx="527">
                  <c:v>4476.4153846153804</c:v>
                </c:pt>
                <c:pt idx="528">
                  <c:v>4476.4153846153804</c:v>
                </c:pt>
                <c:pt idx="529">
                  <c:v>4476.4153846153804</c:v>
                </c:pt>
                <c:pt idx="530">
                  <c:v>4504.5307692307697</c:v>
                </c:pt>
                <c:pt idx="531">
                  <c:v>4504.5307692307697</c:v>
                </c:pt>
                <c:pt idx="532">
                  <c:v>4504.5307692307697</c:v>
                </c:pt>
                <c:pt idx="533">
                  <c:v>4504.5307692307697</c:v>
                </c:pt>
                <c:pt idx="534">
                  <c:v>4504.5307692307697</c:v>
                </c:pt>
                <c:pt idx="535">
                  <c:v>4504.5307692307697</c:v>
                </c:pt>
                <c:pt idx="536">
                  <c:v>4504.5307692307697</c:v>
                </c:pt>
                <c:pt idx="537">
                  <c:v>4504.5307692307697</c:v>
                </c:pt>
                <c:pt idx="538">
                  <c:v>4504.5307692307697</c:v>
                </c:pt>
                <c:pt idx="539">
                  <c:v>4504.5307692307697</c:v>
                </c:pt>
                <c:pt idx="540">
                  <c:v>4543.1461538461499</c:v>
                </c:pt>
                <c:pt idx="541">
                  <c:v>4543.1461538461499</c:v>
                </c:pt>
                <c:pt idx="542">
                  <c:v>4543.1461538461499</c:v>
                </c:pt>
                <c:pt idx="543">
                  <c:v>4543.1461538461499</c:v>
                </c:pt>
                <c:pt idx="544">
                  <c:v>4543.1461538461499</c:v>
                </c:pt>
                <c:pt idx="545">
                  <c:v>4543.1461538461499</c:v>
                </c:pt>
                <c:pt idx="546">
                  <c:v>4543.1461538461499</c:v>
                </c:pt>
                <c:pt idx="547">
                  <c:v>4543.1461538461499</c:v>
                </c:pt>
                <c:pt idx="548">
                  <c:v>4543.1461538461499</c:v>
                </c:pt>
                <c:pt idx="549">
                  <c:v>4543.1461538461499</c:v>
                </c:pt>
                <c:pt idx="550">
                  <c:v>4686.7538461538397</c:v>
                </c:pt>
                <c:pt idx="551">
                  <c:v>4686.7538461538397</c:v>
                </c:pt>
                <c:pt idx="552">
                  <c:v>4686.7538461538397</c:v>
                </c:pt>
                <c:pt idx="553">
                  <c:v>4686.7538461538397</c:v>
                </c:pt>
                <c:pt idx="554">
                  <c:v>4686.7538461538397</c:v>
                </c:pt>
                <c:pt idx="555">
                  <c:v>4686.7538461538397</c:v>
                </c:pt>
                <c:pt idx="556">
                  <c:v>4686.7538461538397</c:v>
                </c:pt>
                <c:pt idx="557">
                  <c:v>4686.7538461538397</c:v>
                </c:pt>
                <c:pt idx="558">
                  <c:v>4686.7538461538397</c:v>
                </c:pt>
                <c:pt idx="559">
                  <c:v>4686.7538461538397</c:v>
                </c:pt>
                <c:pt idx="560">
                  <c:v>4757.9538461538395</c:v>
                </c:pt>
                <c:pt idx="561">
                  <c:v>4757.9538461538395</c:v>
                </c:pt>
                <c:pt idx="562">
                  <c:v>4757.9538461538395</c:v>
                </c:pt>
                <c:pt idx="563">
                  <c:v>4757.9538461538395</c:v>
                </c:pt>
                <c:pt idx="564">
                  <c:v>4757.9538461538395</c:v>
                </c:pt>
                <c:pt idx="565">
                  <c:v>4757.9538461538395</c:v>
                </c:pt>
                <c:pt idx="566">
                  <c:v>4757.9538461538395</c:v>
                </c:pt>
                <c:pt idx="567">
                  <c:v>4757.9538461538395</c:v>
                </c:pt>
                <c:pt idx="568">
                  <c:v>4757.9538461538395</c:v>
                </c:pt>
                <c:pt idx="569">
                  <c:v>4757.9538461538395</c:v>
                </c:pt>
                <c:pt idx="570">
                  <c:v>4903.40769230769</c:v>
                </c:pt>
                <c:pt idx="571">
                  <c:v>4903.40769230769</c:v>
                </c:pt>
                <c:pt idx="572">
                  <c:v>4903.40769230769</c:v>
                </c:pt>
                <c:pt idx="573">
                  <c:v>4903.40769230769</c:v>
                </c:pt>
                <c:pt idx="574">
                  <c:v>4903.40769230769</c:v>
                </c:pt>
                <c:pt idx="575">
                  <c:v>4903.40769230769</c:v>
                </c:pt>
                <c:pt idx="576">
                  <c:v>4903.40769230769</c:v>
                </c:pt>
                <c:pt idx="577">
                  <c:v>4903.40769230769</c:v>
                </c:pt>
                <c:pt idx="578">
                  <c:v>4903.40769230769</c:v>
                </c:pt>
                <c:pt idx="579">
                  <c:v>4903.40769230769</c:v>
                </c:pt>
                <c:pt idx="580">
                  <c:v>5054.2</c:v>
                </c:pt>
                <c:pt idx="581">
                  <c:v>5054.2</c:v>
                </c:pt>
                <c:pt idx="582">
                  <c:v>5054.2</c:v>
                </c:pt>
                <c:pt idx="583">
                  <c:v>5054.2</c:v>
                </c:pt>
                <c:pt idx="584">
                  <c:v>5054.2</c:v>
                </c:pt>
                <c:pt idx="585">
                  <c:v>5054.2</c:v>
                </c:pt>
                <c:pt idx="586">
                  <c:v>5054.2</c:v>
                </c:pt>
                <c:pt idx="587">
                  <c:v>5054.2</c:v>
                </c:pt>
                <c:pt idx="588">
                  <c:v>5054.2</c:v>
                </c:pt>
                <c:pt idx="589">
                  <c:v>5054.2</c:v>
                </c:pt>
                <c:pt idx="590">
                  <c:v>5392.5538461538499</c:v>
                </c:pt>
                <c:pt idx="591">
                  <c:v>5392.5538461538499</c:v>
                </c:pt>
                <c:pt idx="592">
                  <c:v>5392.5538461538499</c:v>
                </c:pt>
                <c:pt idx="593">
                  <c:v>5392.5538461538499</c:v>
                </c:pt>
                <c:pt idx="594">
                  <c:v>5392.5538461538499</c:v>
                </c:pt>
                <c:pt idx="595">
                  <c:v>5392.5538461538499</c:v>
                </c:pt>
                <c:pt idx="596">
                  <c:v>5392.5538461538499</c:v>
                </c:pt>
                <c:pt idx="597">
                  <c:v>5392.5538461538499</c:v>
                </c:pt>
                <c:pt idx="598">
                  <c:v>5392.5538461538499</c:v>
                </c:pt>
                <c:pt idx="599">
                  <c:v>5392.5538461538499</c:v>
                </c:pt>
                <c:pt idx="600">
                  <c:v>5578.7692307692296</c:v>
                </c:pt>
                <c:pt idx="601">
                  <c:v>5578.7692307692296</c:v>
                </c:pt>
                <c:pt idx="602">
                  <c:v>5578.7692307692296</c:v>
                </c:pt>
                <c:pt idx="603">
                  <c:v>5578.7692307692296</c:v>
                </c:pt>
                <c:pt idx="604">
                  <c:v>5578.7692307692296</c:v>
                </c:pt>
                <c:pt idx="605">
                  <c:v>5578.7692307692296</c:v>
                </c:pt>
                <c:pt idx="606">
                  <c:v>5578.7692307692296</c:v>
                </c:pt>
                <c:pt idx="607">
                  <c:v>5578.7692307692296</c:v>
                </c:pt>
                <c:pt idx="608">
                  <c:v>5578.7692307692296</c:v>
                </c:pt>
                <c:pt idx="609">
                  <c:v>5578.7692307692296</c:v>
                </c:pt>
                <c:pt idx="610">
                  <c:v>6120.1769230769296</c:v>
                </c:pt>
                <c:pt idx="611">
                  <c:v>6120.1769230769296</c:v>
                </c:pt>
                <c:pt idx="612">
                  <c:v>6120.1769230769296</c:v>
                </c:pt>
                <c:pt idx="613">
                  <c:v>6120.1769230769296</c:v>
                </c:pt>
                <c:pt idx="614">
                  <c:v>6120.1769230769296</c:v>
                </c:pt>
                <c:pt idx="615">
                  <c:v>6120.1769230769296</c:v>
                </c:pt>
                <c:pt idx="616">
                  <c:v>6120.1769230769296</c:v>
                </c:pt>
                <c:pt idx="617">
                  <c:v>6120.1769230769296</c:v>
                </c:pt>
                <c:pt idx="618">
                  <c:v>6120.1769230769296</c:v>
                </c:pt>
                <c:pt idx="619">
                  <c:v>6120.1769230769296</c:v>
                </c:pt>
                <c:pt idx="620">
                  <c:v>6364.7538461538497</c:v>
                </c:pt>
                <c:pt idx="621">
                  <c:v>6364.7538461538497</c:v>
                </c:pt>
                <c:pt idx="622">
                  <c:v>6364.7538461538497</c:v>
                </c:pt>
                <c:pt idx="623">
                  <c:v>6364.7538461538497</c:v>
                </c:pt>
                <c:pt idx="624">
                  <c:v>6364.7538461538497</c:v>
                </c:pt>
                <c:pt idx="625">
                  <c:v>6364.7538461538497</c:v>
                </c:pt>
                <c:pt idx="626">
                  <c:v>6364.7538461538497</c:v>
                </c:pt>
                <c:pt idx="627">
                  <c:v>6364.7538461538497</c:v>
                </c:pt>
                <c:pt idx="628">
                  <c:v>6364.7538461538497</c:v>
                </c:pt>
                <c:pt idx="629">
                  <c:v>6364.7538461538497</c:v>
                </c:pt>
                <c:pt idx="630">
                  <c:v>6640.0769230769301</c:v>
                </c:pt>
                <c:pt idx="631">
                  <c:v>6640.0769230769301</c:v>
                </c:pt>
                <c:pt idx="632">
                  <c:v>6640.0769230769301</c:v>
                </c:pt>
                <c:pt idx="633">
                  <c:v>6640.0769230769301</c:v>
                </c:pt>
                <c:pt idx="634">
                  <c:v>6640.0769230769301</c:v>
                </c:pt>
                <c:pt idx="635">
                  <c:v>6640.0769230769301</c:v>
                </c:pt>
                <c:pt idx="636">
                  <c:v>6640.0769230769301</c:v>
                </c:pt>
                <c:pt idx="637">
                  <c:v>6640.0769230769301</c:v>
                </c:pt>
                <c:pt idx="638">
                  <c:v>6640.0769230769301</c:v>
                </c:pt>
                <c:pt idx="639">
                  <c:v>6640.0769230769301</c:v>
                </c:pt>
                <c:pt idx="640">
                  <c:v>6976</c:v>
                </c:pt>
                <c:pt idx="641">
                  <c:v>6976</c:v>
                </c:pt>
                <c:pt idx="642">
                  <c:v>6976</c:v>
                </c:pt>
                <c:pt idx="643">
                  <c:v>6976</c:v>
                </c:pt>
                <c:pt idx="644">
                  <c:v>6976</c:v>
                </c:pt>
                <c:pt idx="645">
                  <c:v>6976</c:v>
                </c:pt>
                <c:pt idx="646">
                  <c:v>6976</c:v>
                </c:pt>
                <c:pt idx="647">
                  <c:v>6976</c:v>
                </c:pt>
                <c:pt idx="648">
                  <c:v>6976</c:v>
                </c:pt>
                <c:pt idx="649">
                  <c:v>6976</c:v>
                </c:pt>
                <c:pt idx="650">
                  <c:v>7368.1461538461599</c:v>
                </c:pt>
                <c:pt idx="651">
                  <c:v>7368.1461538461599</c:v>
                </c:pt>
                <c:pt idx="652">
                  <c:v>7368.1461538461599</c:v>
                </c:pt>
                <c:pt idx="653">
                  <c:v>7368.1461538461599</c:v>
                </c:pt>
                <c:pt idx="654">
                  <c:v>7368.1461538461599</c:v>
                </c:pt>
                <c:pt idx="655">
                  <c:v>7368.1461538461599</c:v>
                </c:pt>
                <c:pt idx="656">
                  <c:v>7368.1461538461599</c:v>
                </c:pt>
                <c:pt idx="657">
                  <c:v>7368.1461538461599</c:v>
                </c:pt>
                <c:pt idx="658">
                  <c:v>7368.1461538461599</c:v>
                </c:pt>
                <c:pt idx="659">
                  <c:v>7368.1461538461599</c:v>
                </c:pt>
                <c:pt idx="660">
                  <c:v>7685.2538461538497</c:v>
                </c:pt>
                <c:pt idx="661">
                  <c:v>7685.2538461538497</c:v>
                </c:pt>
                <c:pt idx="662">
                  <c:v>7685.2538461538497</c:v>
                </c:pt>
                <c:pt idx="663">
                  <c:v>7685.2538461538497</c:v>
                </c:pt>
                <c:pt idx="664">
                  <c:v>7685.2538461538497</c:v>
                </c:pt>
                <c:pt idx="665">
                  <c:v>7685.2538461538497</c:v>
                </c:pt>
                <c:pt idx="666">
                  <c:v>7685.2538461538497</c:v>
                </c:pt>
                <c:pt idx="667">
                  <c:v>7685.2538461538497</c:v>
                </c:pt>
                <c:pt idx="668">
                  <c:v>7685.2538461538497</c:v>
                </c:pt>
                <c:pt idx="669">
                  <c:v>7685.2538461538497</c:v>
                </c:pt>
                <c:pt idx="670">
                  <c:v>8142.7461538461503</c:v>
                </c:pt>
                <c:pt idx="671">
                  <c:v>8142.7461538461503</c:v>
                </c:pt>
                <c:pt idx="672">
                  <c:v>8142.7461538461503</c:v>
                </c:pt>
                <c:pt idx="673">
                  <c:v>8142.7461538461503</c:v>
                </c:pt>
                <c:pt idx="674">
                  <c:v>8142.7461538461503</c:v>
                </c:pt>
                <c:pt idx="675">
                  <c:v>8142.7461538461503</c:v>
                </c:pt>
                <c:pt idx="676">
                  <c:v>8142.7461538461503</c:v>
                </c:pt>
                <c:pt idx="677">
                  <c:v>8142.7461538461503</c:v>
                </c:pt>
                <c:pt idx="678">
                  <c:v>8142.7461538461503</c:v>
                </c:pt>
                <c:pt idx="679">
                  <c:v>8142.7461538461503</c:v>
                </c:pt>
                <c:pt idx="680">
                  <c:v>8631.0769230769201</c:v>
                </c:pt>
                <c:pt idx="681">
                  <c:v>8631.0769230769201</c:v>
                </c:pt>
                <c:pt idx="682">
                  <c:v>8631.0769230769201</c:v>
                </c:pt>
                <c:pt idx="683">
                  <c:v>8631.0769230769201</c:v>
                </c:pt>
                <c:pt idx="684">
                  <c:v>8631.0769230769201</c:v>
                </c:pt>
                <c:pt idx="685">
                  <c:v>8631.0769230769201</c:v>
                </c:pt>
                <c:pt idx="686">
                  <c:v>8631.0769230769201</c:v>
                </c:pt>
                <c:pt idx="687">
                  <c:v>8631.0769230769201</c:v>
                </c:pt>
                <c:pt idx="688">
                  <c:v>8631.0769230769201</c:v>
                </c:pt>
                <c:pt idx="689">
                  <c:v>8631.0769230769201</c:v>
                </c:pt>
                <c:pt idx="690">
                  <c:v>9097.2307692307695</c:v>
                </c:pt>
                <c:pt idx="691">
                  <c:v>9097.2307692307695</c:v>
                </c:pt>
                <c:pt idx="692">
                  <c:v>9097.2307692307695</c:v>
                </c:pt>
                <c:pt idx="693">
                  <c:v>9097.2307692307695</c:v>
                </c:pt>
                <c:pt idx="694">
                  <c:v>9097.2307692307695</c:v>
                </c:pt>
                <c:pt idx="695">
                  <c:v>9097.2307692307695</c:v>
                </c:pt>
                <c:pt idx="696">
                  <c:v>9097.2307692307695</c:v>
                </c:pt>
                <c:pt idx="697">
                  <c:v>9097.2307692307695</c:v>
                </c:pt>
                <c:pt idx="698">
                  <c:v>9097.2307692307695</c:v>
                </c:pt>
                <c:pt idx="699">
                  <c:v>9097.2307692307695</c:v>
                </c:pt>
                <c:pt idx="700">
                  <c:v>9673.8538461538501</c:v>
                </c:pt>
                <c:pt idx="701">
                  <c:v>9673.8538461538501</c:v>
                </c:pt>
                <c:pt idx="702">
                  <c:v>9673.8538461538501</c:v>
                </c:pt>
                <c:pt idx="703">
                  <c:v>9673.8538461538501</c:v>
                </c:pt>
                <c:pt idx="704">
                  <c:v>9673.8538461538501</c:v>
                </c:pt>
                <c:pt idx="705">
                  <c:v>9673.8538461538501</c:v>
                </c:pt>
                <c:pt idx="706">
                  <c:v>9673.8538461538501</c:v>
                </c:pt>
                <c:pt idx="707">
                  <c:v>9673.8538461538501</c:v>
                </c:pt>
                <c:pt idx="708">
                  <c:v>9673.8538461538501</c:v>
                </c:pt>
                <c:pt idx="709">
                  <c:v>9673.8538461538501</c:v>
                </c:pt>
                <c:pt idx="710">
                  <c:v>10237.384615384601</c:v>
                </c:pt>
                <c:pt idx="711">
                  <c:v>10237.384615384601</c:v>
                </c:pt>
                <c:pt idx="712">
                  <c:v>10237.384615384601</c:v>
                </c:pt>
                <c:pt idx="713">
                  <c:v>10237.384615384601</c:v>
                </c:pt>
                <c:pt idx="714">
                  <c:v>10237.384615384601</c:v>
                </c:pt>
                <c:pt idx="715">
                  <c:v>10237.384615384601</c:v>
                </c:pt>
                <c:pt idx="716">
                  <c:v>10237.384615384601</c:v>
                </c:pt>
                <c:pt idx="717">
                  <c:v>10237.384615384601</c:v>
                </c:pt>
                <c:pt idx="718">
                  <c:v>10237.384615384601</c:v>
                </c:pt>
                <c:pt idx="719">
                  <c:v>10237.384615384601</c:v>
                </c:pt>
                <c:pt idx="720">
                  <c:v>11450.4230769231</c:v>
                </c:pt>
                <c:pt idx="721">
                  <c:v>11450.4230769231</c:v>
                </c:pt>
                <c:pt idx="722">
                  <c:v>11450.4230769231</c:v>
                </c:pt>
                <c:pt idx="723">
                  <c:v>11450.4230769231</c:v>
                </c:pt>
                <c:pt idx="724">
                  <c:v>11450.4230769231</c:v>
                </c:pt>
                <c:pt idx="725">
                  <c:v>11450.4230769231</c:v>
                </c:pt>
                <c:pt idx="726">
                  <c:v>11450.4230769231</c:v>
                </c:pt>
                <c:pt idx="727">
                  <c:v>11450.4230769231</c:v>
                </c:pt>
                <c:pt idx="728">
                  <c:v>11450.4230769231</c:v>
                </c:pt>
                <c:pt idx="729">
                  <c:v>11450.4230769231</c:v>
                </c:pt>
                <c:pt idx="730">
                  <c:v>12124.569230769201</c:v>
                </c:pt>
                <c:pt idx="731">
                  <c:v>12124.569230769201</c:v>
                </c:pt>
                <c:pt idx="732">
                  <c:v>12124.569230769201</c:v>
                </c:pt>
                <c:pt idx="733">
                  <c:v>12124.569230769201</c:v>
                </c:pt>
                <c:pt idx="734">
                  <c:v>12124.569230769201</c:v>
                </c:pt>
                <c:pt idx="735">
                  <c:v>12124.569230769201</c:v>
                </c:pt>
                <c:pt idx="736">
                  <c:v>12124.569230769201</c:v>
                </c:pt>
                <c:pt idx="737">
                  <c:v>12124.569230769201</c:v>
                </c:pt>
                <c:pt idx="738">
                  <c:v>12124.569230769201</c:v>
                </c:pt>
                <c:pt idx="739">
                  <c:v>12124.569230769201</c:v>
                </c:pt>
                <c:pt idx="740">
                  <c:v>13782.538461538499</c:v>
                </c:pt>
                <c:pt idx="741">
                  <c:v>13782.538461538499</c:v>
                </c:pt>
                <c:pt idx="742">
                  <c:v>13782.538461538499</c:v>
                </c:pt>
                <c:pt idx="743">
                  <c:v>13782.538461538499</c:v>
                </c:pt>
                <c:pt idx="744">
                  <c:v>13782.538461538499</c:v>
                </c:pt>
                <c:pt idx="745">
                  <c:v>13782.538461538499</c:v>
                </c:pt>
                <c:pt idx="746">
                  <c:v>13782.538461538499</c:v>
                </c:pt>
                <c:pt idx="747">
                  <c:v>13782.538461538499</c:v>
                </c:pt>
                <c:pt idx="748">
                  <c:v>13782.538461538499</c:v>
                </c:pt>
                <c:pt idx="749">
                  <c:v>13782.538461538499</c:v>
                </c:pt>
                <c:pt idx="750">
                  <c:v>14354.3153846154</c:v>
                </c:pt>
                <c:pt idx="751">
                  <c:v>14354.3153846154</c:v>
                </c:pt>
                <c:pt idx="752">
                  <c:v>14354.3153846154</c:v>
                </c:pt>
                <c:pt idx="753">
                  <c:v>14354.3153846154</c:v>
                </c:pt>
                <c:pt idx="754">
                  <c:v>14354.3153846154</c:v>
                </c:pt>
                <c:pt idx="755">
                  <c:v>14354.3153846154</c:v>
                </c:pt>
                <c:pt idx="756">
                  <c:v>14354.3153846154</c:v>
                </c:pt>
                <c:pt idx="757">
                  <c:v>14354.3153846154</c:v>
                </c:pt>
                <c:pt idx="758">
                  <c:v>14354.3153846154</c:v>
                </c:pt>
                <c:pt idx="759">
                  <c:v>14354.3153846154</c:v>
                </c:pt>
                <c:pt idx="760">
                  <c:v>15144.061538461499</c:v>
                </c:pt>
                <c:pt idx="761">
                  <c:v>15144.061538461499</c:v>
                </c:pt>
                <c:pt idx="762">
                  <c:v>15144.061538461499</c:v>
                </c:pt>
                <c:pt idx="763">
                  <c:v>15144.061538461499</c:v>
                </c:pt>
                <c:pt idx="764">
                  <c:v>15144.061538461499</c:v>
                </c:pt>
                <c:pt idx="765">
                  <c:v>15144.061538461499</c:v>
                </c:pt>
                <c:pt idx="766">
                  <c:v>15144.061538461499</c:v>
                </c:pt>
                <c:pt idx="767">
                  <c:v>15144.061538461499</c:v>
                </c:pt>
                <c:pt idx="768">
                  <c:v>15144.061538461499</c:v>
                </c:pt>
                <c:pt idx="769">
                  <c:v>15144.061538461499</c:v>
                </c:pt>
                <c:pt idx="770">
                  <c:v>15853.592307692301</c:v>
                </c:pt>
                <c:pt idx="771">
                  <c:v>15853.592307692301</c:v>
                </c:pt>
                <c:pt idx="772">
                  <c:v>15853.592307692301</c:v>
                </c:pt>
                <c:pt idx="773">
                  <c:v>15853.592307692301</c:v>
                </c:pt>
                <c:pt idx="774">
                  <c:v>15853.592307692301</c:v>
                </c:pt>
                <c:pt idx="775">
                  <c:v>15853.592307692301</c:v>
                </c:pt>
                <c:pt idx="776">
                  <c:v>15853.592307692301</c:v>
                </c:pt>
                <c:pt idx="777">
                  <c:v>15853.592307692301</c:v>
                </c:pt>
                <c:pt idx="778">
                  <c:v>15853.592307692301</c:v>
                </c:pt>
                <c:pt idx="779">
                  <c:v>15853.592307692301</c:v>
                </c:pt>
                <c:pt idx="780">
                  <c:v>16587.738461538502</c:v>
                </c:pt>
                <c:pt idx="781">
                  <c:v>16587.738461538502</c:v>
                </c:pt>
                <c:pt idx="782">
                  <c:v>16587.738461538502</c:v>
                </c:pt>
                <c:pt idx="783">
                  <c:v>16587.738461538502</c:v>
                </c:pt>
                <c:pt idx="784">
                  <c:v>16587.738461538502</c:v>
                </c:pt>
                <c:pt idx="785">
                  <c:v>16587.738461538502</c:v>
                </c:pt>
                <c:pt idx="786">
                  <c:v>16587.738461538502</c:v>
                </c:pt>
                <c:pt idx="787">
                  <c:v>16587.738461538502</c:v>
                </c:pt>
                <c:pt idx="788">
                  <c:v>16587.738461538502</c:v>
                </c:pt>
                <c:pt idx="789">
                  <c:v>16587.738461538502</c:v>
                </c:pt>
                <c:pt idx="790">
                  <c:v>17151.9538461538</c:v>
                </c:pt>
                <c:pt idx="791">
                  <c:v>17151.9538461538</c:v>
                </c:pt>
                <c:pt idx="792">
                  <c:v>17151.9538461538</c:v>
                </c:pt>
                <c:pt idx="793">
                  <c:v>17151.9538461538</c:v>
                </c:pt>
                <c:pt idx="794">
                  <c:v>17151.9538461538</c:v>
                </c:pt>
                <c:pt idx="795">
                  <c:v>17151.9538461538</c:v>
                </c:pt>
                <c:pt idx="796">
                  <c:v>17151.9538461538</c:v>
                </c:pt>
                <c:pt idx="797">
                  <c:v>17151.9538461538</c:v>
                </c:pt>
                <c:pt idx="798">
                  <c:v>17151.9538461538</c:v>
                </c:pt>
                <c:pt idx="799">
                  <c:v>17151.9538461538</c:v>
                </c:pt>
                <c:pt idx="800">
                  <c:v>17888.4538461538</c:v>
                </c:pt>
                <c:pt idx="801">
                  <c:v>17888.4538461538</c:v>
                </c:pt>
                <c:pt idx="802">
                  <c:v>17888.4538461538</c:v>
                </c:pt>
                <c:pt idx="803">
                  <c:v>17888.4538461538</c:v>
                </c:pt>
                <c:pt idx="804">
                  <c:v>17888.4538461538</c:v>
                </c:pt>
                <c:pt idx="805">
                  <c:v>17888.4538461538</c:v>
                </c:pt>
                <c:pt idx="806">
                  <c:v>17888.4538461538</c:v>
                </c:pt>
                <c:pt idx="807">
                  <c:v>17888.4538461538</c:v>
                </c:pt>
                <c:pt idx="808">
                  <c:v>17888.4538461538</c:v>
                </c:pt>
                <c:pt idx="809">
                  <c:v>17888.4538461538</c:v>
                </c:pt>
                <c:pt idx="810">
                  <c:v>18417.561538461501</c:v>
                </c:pt>
                <c:pt idx="811">
                  <c:v>18417.561538461501</c:v>
                </c:pt>
                <c:pt idx="812">
                  <c:v>18417.561538461501</c:v>
                </c:pt>
                <c:pt idx="813">
                  <c:v>18417.561538461501</c:v>
                </c:pt>
                <c:pt idx="814">
                  <c:v>18417.561538461501</c:v>
                </c:pt>
                <c:pt idx="815">
                  <c:v>18417.561538461501</c:v>
                </c:pt>
                <c:pt idx="816">
                  <c:v>18417.561538461501</c:v>
                </c:pt>
                <c:pt idx="817">
                  <c:v>18417.561538461501</c:v>
                </c:pt>
                <c:pt idx="818">
                  <c:v>18417.561538461501</c:v>
                </c:pt>
                <c:pt idx="819">
                  <c:v>18417.561538461501</c:v>
                </c:pt>
                <c:pt idx="820">
                  <c:v>19071.438461538499</c:v>
                </c:pt>
                <c:pt idx="821">
                  <c:v>19071.438461538499</c:v>
                </c:pt>
                <c:pt idx="822">
                  <c:v>19071.438461538499</c:v>
                </c:pt>
                <c:pt idx="823">
                  <c:v>19071.438461538499</c:v>
                </c:pt>
                <c:pt idx="824">
                  <c:v>19071.438461538499</c:v>
                </c:pt>
                <c:pt idx="825">
                  <c:v>19071.438461538499</c:v>
                </c:pt>
                <c:pt idx="826">
                  <c:v>19071.438461538499</c:v>
                </c:pt>
                <c:pt idx="827">
                  <c:v>19071.438461538499</c:v>
                </c:pt>
                <c:pt idx="828">
                  <c:v>19071.438461538499</c:v>
                </c:pt>
                <c:pt idx="829">
                  <c:v>19071.438461538499</c:v>
                </c:pt>
                <c:pt idx="830">
                  <c:v>19624.484615384601</c:v>
                </c:pt>
                <c:pt idx="831">
                  <c:v>19624.484615384601</c:v>
                </c:pt>
                <c:pt idx="832">
                  <c:v>19624.484615384601</c:v>
                </c:pt>
                <c:pt idx="833">
                  <c:v>19624.484615384601</c:v>
                </c:pt>
                <c:pt idx="834">
                  <c:v>19624.484615384601</c:v>
                </c:pt>
                <c:pt idx="835">
                  <c:v>19624.484615384601</c:v>
                </c:pt>
                <c:pt idx="836">
                  <c:v>19624.484615384601</c:v>
                </c:pt>
                <c:pt idx="837">
                  <c:v>19624.484615384601</c:v>
                </c:pt>
                <c:pt idx="838">
                  <c:v>19624.484615384601</c:v>
                </c:pt>
                <c:pt idx="839">
                  <c:v>19624.484615384601</c:v>
                </c:pt>
                <c:pt idx="840">
                  <c:v>20276.330769230801</c:v>
                </c:pt>
                <c:pt idx="841">
                  <c:v>20276.330769230801</c:v>
                </c:pt>
                <c:pt idx="842">
                  <c:v>20276.330769230801</c:v>
                </c:pt>
                <c:pt idx="843">
                  <c:v>20276.330769230801</c:v>
                </c:pt>
                <c:pt idx="844">
                  <c:v>20276.330769230801</c:v>
                </c:pt>
                <c:pt idx="845">
                  <c:v>20276.330769230801</c:v>
                </c:pt>
                <c:pt idx="846">
                  <c:v>20276.330769230801</c:v>
                </c:pt>
                <c:pt idx="847">
                  <c:v>20276.330769230801</c:v>
                </c:pt>
                <c:pt idx="848">
                  <c:v>20276.330769230801</c:v>
                </c:pt>
                <c:pt idx="849">
                  <c:v>20276.330769230801</c:v>
                </c:pt>
                <c:pt idx="850">
                  <c:v>21372.246153846201</c:v>
                </c:pt>
                <c:pt idx="851">
                  <c:v>21372.246153846201</c:v>
                </c:pt>
                <c:pt idx="852">
                  <c:v>21372.246153846201</c:v>
                </c:pt>
                <c:pt idx="853">
                  <c:v>21372.246153846201</c:v>
                </c:pt>
                <c:pt idx="854">
                  <c:v>21372.246153846201</c:v>
                </c:pt>
                <c:pt idx="855">
                  <c:v>21372.246153846201</c:v>
                </c:pt>
                <c:pt idx="856">
                  <c:v>21372.246153846201</c:v>
                </c:pt>
                <c:pt idx="857">
                  <c:v>21372.246153846201</c:v>
                </c:pt>
                <c:pt idx="858">
                  <c:v>21372.246153846201</c:v>
                </c:pt>
                <c:pt idx="859">
                  <c:v>21372.246153846201</c:v>
                </c:pt>
                <c:pt idx="860">
                  <c:v>21950.623076923101</c:v>
                </c:pt>
                <c:pt idx="861">
                  <c:v>21950.623076923101</c:v>
                </c:pt>
                <c:pt idx="862">
                  <c:v>21950.623076923101</c:v>
                </c:pt>
                <c:pt idx="863">
                  <c:v>21950.623076923101</c:v>
                </c:pt>
                <c:pt idx="864">
                  <c:v>21950.623076923101</c:v>
                </c:pt>
                <c:pt idx="865">
                  <c:v>21950.623076923101</c:v>
                </c:pt>
                <c:pt idx="866">
                  <c:v>21950.623076923101</c:v>
                </c:pt>
                <c:pt idx="867">
                  <c:v>21950.623076923101</c:v>
                </c:pt>
                <c:pt idx="868">
                  <c:v>21950.623076923101</c:v>
                </c:pt>
                <c:pt idx="869">
                  <c:v>21950.623076923101</c:v>
                </c:pt>
                <c:pt idx="870">
                  <c:v>23118.607692307702</c:v>
                </c:pt>
                <c:pt idx="871">
                  <c:v>23118.607692307702</c:v>
                </c:pt>
                <c:pt idx="872">
                  <c:v>23118.607692307702</c:v>
                </c:pt>
                <c:pt idx="873">
                  <c:v>23118.607692307702</c:v>
                </c:pt>
                <c:pt idx="874">
                  <c:v>23118.607692307702</c:v>
                </c:pt>
                <c:pt idx="875">
                  <c:v>23118.607692307702</c:v>
                </c:pt>
                <c:pt idx="876">
                  <c:v>23118.607692307702</c:v>
                </c:pt>
                <c:pt idx="877">
                  <c:v>23118.607692307702</c:v>
                </c:pt>
                <c:pt idx="878">
                  <c:v>23118.607692307702</c:v>
                </c:pt>
                <c:pt idx="879">
                  <c:v>23118.607692307702</c:v>
                </c:pt>
                <c:pt idx="880">
                  <c:v>23479.3692307692</c:v>
                </c:pt>
                <c:pt idx="881">
                  <c:v>23479.3692307692</c:v>
                </c:pt>
                <c:pt idx="882">
                  <c:v>23479.3692307692</c:v>
                </c:pt>
                <c:pt idx="883">
                  <c:v>23479.3692307692</c:v>
                </c:pt>
                <c:pt idx="884">
                  <c:v>23479.3692307692</c:v>
                </c:pt>
                <c:pt idx="885">
                  <c:v>23479.3692307692</c:v>
                </c:pt>
                <c:pt idx="886">
                  <c:v>23479.3692307692</c:v>
                </c:pt>
                <c:pt idx="887">
                  <c:v>23479.3692307692</c:v>
                </c:pt>
                <c:pt idx="888">
                  <c:v>23479.3692307692</c:v>
                </c:pt>
                <c:pt idx="889">
                  <c:v>23479.3692307692</c:v>
                </c:pt>
                <c:pt idx="890">
                  <c:v>24063.315384615398</c:v>
                </c:pt>
                <c:pt idx="891">
                  <c:v>24063.315384615398</c:v>
                </c:pt>
                <c:pt idx="892">
                  <c:v>24063.315384615398</c:v>
                </c:pt>
                <c:pt idx="893">
                  <c:v>24063.315384615398</c:v>
                </c:pt>
                <c:pt idx="894">
                  <c:v>24063.315384615398</c:v>
                </c:pt>
                <c:pt idx="895">
                  <c:v>24063.315384615398</c:v>
                </c:pt>
                <c:pt idx="896">
                  <c:v>24063.315384615398</c:v>
                </c:pt>
                <c:pt idx="897">
                  <c:v>24063.315384615398</c:v>
                </c:pt>
                <c:pt idx="898">
                  <c:v>24063.315384615398</c:v>
                </c:pt>
                <c:pt idx="899">
                  <c:v>24063.315384615398</c:v>
                </c:pt>
                <c:pt idx="900">
                  <c:v>24393.7846153846</c:v>
                </c:pt>
                <c:pt idx="901">
                  <c:v>24393.7846153846</c:v>
                </c:pt>
                <c:pt idx="902">
                  <c:v>24393.7846153846</c:v>
                </c:pt>
                <c:pt idx="903">
                  <c:v>24393.7846153846</c:v>
                </c:pt>
                <c:pt idx="904">
                  <c:v>24393.7846153846</c:v>
                </c:pt>
                <c:pt idx="905">
                  <c:v>24393.7846153846</c:v>
                </c:pt>
                <c:pt idx="906">
                  <c:v>24393.7846153846</c:v>
                </c:pt>
                <c:pt idx="907">
                  <c:v>24393.7846153846</c:v>
                </c:pt>
                <c:pt idx="908">
                  <c:v>24393.7846153846</c:v>
                </c:pt>
                <c:pt idx="909">
                  <c:v>24393.7846153846</c:v>
                </c:pt>
                <c:pt idx="910">
                  <c:v>24629.061538461599</c:v>
                </c:pt>
                <c:pt idx="911">
                  <c:v>24629.061538461599</c:v>
                </c:pt>
                <c:pt idx="912">
                  <c:v>24629.061538461599</c:v>
                </c:pt>
                <c:pt idx="913">
                  <c:v>24629.061538461599</c:v>
                </c:pt>
                <c:pt idx="914">
                  <c:v>24629.061538461599</c:v>
                </c:pt>
                <c:pt idx="915">
                  <c:v>24629.061538461599</c:v>
                </c:pt>
                <c:pt idx="916">
                  <c:v>24629.061538461599</c:v>
                </c:pt>
                <c:pt idx="917">
                  <c:v>24629.061538461599</c:v>
                </c:pt>
                <c:pt idx="918">
                  <c:v>24629.061538461599</c:v>
                </c:pt>
                <c:pt idx="919">
                  <c:v>24629.061538461599</c:v>
                </c:pt>
                <c:pt idx="920">
                  <c:v>24745.830769230801</c:v>
                </c:pt>
                <c:pt idx="921">
                  <c:v>24745.830769230801</c:v>
                </c:pt>
                <c:pt idx="922">
                  <c:v>24745.830769230801</c:v>
                </c:pt>
                <c:pt idx="923">
                  <c:v>24745.830769230801</c:v>
                </c:pt>
                <c:pt idx="924">
                  <c:v>24745.830769230801</c:v>
                </c:pt>
                <c:pt idx="925">
                  <c:v>24745.830769230801</c:v>
                </c:pt>
                <c:pt idx="926">
                  <c:v>24745.830769230801</c:v>
                </c:pt>
                <c:pt idx="927">
                  <c:v>24745.830769230801</c:v>
                </c:pt>
                <c:pt idx="928">
                  <c:v>24745.830769230801</c:v>
                </c:pt>
                <c:pt idx="929">
                  <c:v>24745.830769230801</c:v>
                </c:pt>
                <c:pt idx="930">
                  <c:v>24886.169230769199</c:v>
                </c:pt>
                <c:pt idx="931">
                  <c:v>24886.169230769199</c:v>
                </c:pt>
                <c:pt idx="932">
                  <c:v>24886.169230769199</c:v>
                </c:pt>
                <c:pt idx="933">
                  <c:v>24886.169230769199</c:v>
                </c:pt>
                <c:pt idx="934">
                  <c:v>24886.169230769199</c:v>
                </c:pt>
                <c:pt idx="935">
                  <c:v>24886.169230769199</c:v>
                </c:pt>
                <c:pt idx="936">
                  <c:v>24886.169230769199</c:v>
                </c:pt>
                <c:pt idx="937">
                  <c:v>24886.169230769199</c:v>
                </c:pt>
                <c:pt idx="938">
                  <c:v>24886.169230769199</c:v>
                </c:pt>
                <c:pt idx="939">
                  <c:v>24886.169230769199</c:v>
                </c:pt>
                <c:pt idx="940">
                  <c:v>24889.253846153799</c:v>
                </c:pt>
                <c:pt idx="941">
                  <c:v>24889.253846153799</c:v>
                </c:pt>
                <c:pt idx="942">
                  <c:v>24889.253846153799</c:v>
                </c:pt>
                <c:pt idx="943">
                  <c:v>24889.253846153799</c:v>
                </c:pt>
                <c:pt idx="944">
                  <c:v>24889.253846153799</c:v>
                </c:pt>
                <c:pt idx="945">
                  <c:v>24889.253846153799</c:v>
                </c:pt>
                <c:pt idx="946">
                  <c:v>24889.253846153799</c:v>
                </c:pt>
                <c:pt idx="947">
                  <c:v>24889.253846153799</c:v>
                </c:pt>
                <c:pt idx="948">
                  <c:v>24889.253846153799</c:v>
                </c:pt>
                <c:pt idx="949">
                  <c:v>24889.253846153799</c:v>
                </c:pt>
                <c:pt idx="950">
                  <c:v>24960.6538461538</c:v>
                </c:pt>
                <c:pt idx="951">
                  <c:v>24960.6538461538</c:v>
                </c:pt>
                <c:pt idx="952">
                  <c:v>24960.6538461538</c:v>
                </c:pt>
                <c:pt idx="953">
                  <c:v>24960.6538461538</c:v>
                </c:pt>
                <c:pt idx="954">
                  <c:v>24960.6538461538</c:v>
                </c:pt>
                <c:pt idx="955">
                  <c:v>24960.6538461538</c:v>
                </c:pt>
                <c:pt idx="956">
                  <c:v>24960.6538461538</c:v>
                </c:pt>
                <c:pt idx="957">
                  <c:v>24960.6538461538</c:v>
                </c:pt>
                <c:pt idx="958">
                  <c:v>24960.6538461538</c:v>
                </c:pt>
                <c:pt idx="959">
                  <c:v>24960.6538461538</c:v>
                </c:pt>
                <c:pt idx="960">
                  <c:v>24900.3692307692</c:v>
                </c:pt>
                <c:pt idx="961">
                  <c:v>24900.3692307692</c:v>
                </c:pt>
                <c:pt idx="962">
                  <c:v>24900.3692307692</c:v>
                </c:pt>
                <c:pt idx="963">
                  <c:v>24900.3692307692</c:v>
                </c:pt>
                <c:pt idx="964">
                  <c:v>24900.3692307692</c:v>
                </c:pt>
                <c:pt idx="965">
                  <c:v>24900.3692307692</c:v>
                </c:pt>
                <c:pt idx="966">
                  <c:v>24900.3692307692</c:v>
                </c:pt>
                <c:pt idx="967">
                  <c:v>24900.3692307692</c:v>
                </c:pt>
                <c:pt idx="968">
                  <c:v>24900.3692307692</c:v>
                </c:pt>
                <c:pt idx="969">
                  <c:v>24900.3692307692</c:v>
                </c:pt>
                <c:pt idx="970">
                  <c:v>24875.6615384615</c:v>
                </c:pt>
                <c:pt idx="971">
                  <c:v>24875.6615384615</c:v>
                </c:pt>
                <c:pt idx="972">
                  <c:v>24875.6615384615</c:v>
                </c:pt>
                <c:pt idx="973">
                  <c:v>24875.6615384615</c:v>
                </c:pt>
                <c:pt idx="974">
                  <c:v>24875.6615384615</c:v>
                </c:pt>
                <c:pt idx="975">
                  <c:v>24875.6615384615</c:v>
                </c:pt>
                <c:pt idx="976">
                  <c:v>24875.6615384615</c:v>
                </c:pt>
                <c:pt idx="977">
                  <c:v>24875.6615384615</c:v>
                </c:pt>
                <c:pt idx="978">
                  <c:v>24875.6615384615</c:v>
                </c:pt>
                <c:pt idx="979">
                  <c:v>24875.6615384615</c:v>
                </c:pt>
                <c:pt idx="980">
                  <c:v>24687.4</c:v>
                </c:pt>
                <c:pt idx="981">
                  <c:v>24687.4</c:v>
                </c:pt>
                <c:pt idx="982">
                  <c:v>24687.4</c:v>
                </c:pt>
                <c:pt idx="983">
                  <c:v>24687.4</c:v>
                </c:pt>
                <c:pt idx="984">
                  <c:v>24687.4</c:v>
                </c:pt>
                <c:pt idx="985">
                  <c:v>24687.4</c:v>
                </c:pt>
                <c:pt idx="986">
                  <c:v>24687.4</c:v>
                </c:pt>
                <c:pt idx="987">
                  <c:v>24687.4</c:v>
                </c:pt>
                <c:pt idx="988">
                  <c:v>24687.4</c:v>
                </c:pt>
                <c:pt idx="989">
                  <c:v>24687.4</c:v>
                </c:pt>
                <c:pt idx="990">
                  <c:v>24488.746153846201</c:v>
                </c:pt>
                <c:pt idx="991">
                  <c:v>24488.746153846201</c:v>
                </c:pt>
                <c:pt idx="992">
                  <c:v>24488.746153846201</c:v>
                </c:pt>
                <c:pt idx="993">
                  <c:v>24488.746153846201</c:v>
                </c:pt>
                <c:pt idx="994">
                  <c:v>24488.746153846201</c:v>
                </c:pt>
                <c:pt idx="995">
                  <c:v>24488.746153846201</c:v>
                </c:pt>
                <c:pt idx="996">
                  <c:v>24488.746153846201</c:v>
                </c:pt>
                <c:pt idx="997">
                  <c:v>24488.746153846201</c:v>
                </c:pt>
                <c:pt idx="998">
                  <c:v>24488.746153846201</c:v>
                </c:pt>
                <c:pt idx="999">
                  <c:v>24488.746153846201</c:v>
                </c:pt>
                <c:pt idx="1000">
                  <c:v>23994.184615384602</c:v>
                </c:pt>
                <c:pt idx="1001">
                  <c:v>23994.184615384602</c:v>
                </c:pt>
                <c:pt idx="1002">
                  <c:v>23994.184615384602</c:v>
                </c:pt>
                <c:pt idx="1003">
                  <c:v>23994.184615384602</c:v>
                </c:pt>
                <c:pt idx="1004">
                  <c:v>23994.184615384602</c:v>
                </c:pt>
                <c:pt idx="1005">
                  <c:v>23994.184615384602</c:v>
                </c:pt>
                <c:pt idx="1006">
                  <c:v>23994.184615384602</c:v>
                </c:pt>
                <c:pt idx="1007">
                  <c:v>23994.184615384602</c:v>
                </c:pt>
                <c:pt idx="1008">
                  <c:v>23994.184615384602</c:v>
                </c:pt>
                <c:pt idx="1009">
                  <c:v>23994.184615384602</c:v>
                </c:pt>
                <c:pt idx="1010">
                  <c:v>23759.3</c:v>
                </c:pt>
                <c:pt idx="1011">
                  <c:v>23759.3</c:v>
                </c:pt>
                <c:pt idx="1012">
                  <c:v>23759.3</c:v>
                </c:pt>
                <c:pt idx="1013">
                  <c:v>23759.3</c:v>
                </c:pt>
                <c:pt idx="1014">
                  <c:v>23759.3</c:v>
                </c:pt>
                <c:pt idx="1015">
                  <c:v>23759.3</c:v>
                </c:pt>
                <c:pt idx="1016">
                  <c:v>23759.3</c:v>
                </c:pt>
                <c:pt idx="1017">
                  <c:v>23759.3</c:v>
                </c:pt>
                <c:pt idx="1018">
                  <c:v>23759.3</c:v>
                </c:pt>
                <c:pt idx="1019">
                  <c:v>23759.3</c:v>
                </c:pt>
                <c:pt idx="1020">
                  <c:v>23515.323076923101</c:v>
                </c:pt>
                <c:pt idx="1021">
                  <c:v>23515.323076923101</c:v>
                </c:pt>
                <c:pt idx="1022">
                  <c:v>23515.323076923101</c:v>
                </c:pt>
                <c:pt idx="1023">
                  <c:v>23515.323076923101</c:v>
                </c:pt>
                <c:pt idx="1024">
                  <c:v>23515.323076923101</c:v>
                </c:pt>
                <c:pt idx="1025">
                  <c:v>23515.323076923101</c:v>
                </c:pt>
                <c:pt idx="1026">
                  <c:v>23515.323076923101</c:v>
                </c:pt>
                <c:pt idx="1027">
                  <c:v>23515.323076923101</c:v>
                </c:pt>
                <c:pt idx="1028">
                  <c:v>23515.323076923101</c:v>
                </c:pt>
                <c:pt idx="1029">
                  <c:v>23515.323076923101</c:v>
                </c:pt>
                <c:pt idx="1030">
                  <c:v>23224.307692307699</c:v>
                </c:pt>
                <c:pt idx="1031">
                  <c:v>23224.307692307699</c:v>
                </c:pt>
                <c:pt idx="1032">
                  <c:v>23224.307692307699</c:v>
                </c:pt>
                <c:pt idx="1033">
                  <c:v>23224.307692307699</c:v>
                </c:pt>
                <c:pt idx="1034">
                  <c:v>23224.307692307699</c:v>
                </c:pt>
                <c:pt idx="1035">
                  <c:v>23224.307692307699</c:v>
                </c:pt>
                <c:pt idx="1036">
                  <c:v>23224.307692307699</c:v>
                </c:pt>
                <c:pt idx="1037">
                  <c:v>23224.307692307699</c:v>
                </c:pt>
                <c:pt idx="1038">
                  <c:v>23224.307692307699</c:v>
                </c:pt>
                <c:pt idx="1039">
                  <c:v>23224.307692307699</c:v>
                </c:pt>
                <c:pt idx="1040">
                  <c:v>22919.2846153846</c:v>
                </c:pt>
                <c:pt idx="1041">
                  <c:v>22919.2846153846</c:v>
                </c:pt>
                <c:pt idx="1042">
                  <c:v>22919.2846153846</c:v>
                </c:pt>
                <c:pt idx="1043">
                  <c:v>22919.2846153846</c:v>
                </c:pt>
                <c:pt idx="1044">
                  <c:v>22919.2846153846</c:v>
                </c:pt>
                <c:pt idx="1045">
                  <c:v>22919.2846153846</c:v>
                </c:pt>
                <c:pt idx="1046">
                  <c:v>22919.2846153846</c:v>
                </c:pt>
                <c:pt idx="1047">
                  <c:v>22919.2846153846</c:v>
                </c:pt>
                <c:pt idx="1048">
                  <c:v>22919.2846153846</c:v>
                </c:pt>
                <c:pt idx="1049">
                  <c:v>22919.2846153846</c:v>
                </c:pt>
                <c:pt idx="1050">
                  <c:v>22678.330769230801</c:v>
                </c:pt>
                <c:pt idx="1051">
                  <c:v>22678.330769230801</c:v>
                </c:pt>
                <c:pt idx="1052">
                  <c:v>22678.330769230801</c:v>
                </c:pt>
                <c:pt idx="1053">
                  <c:v>22678.330769230801</c:v>
                </c:pt>
                <c:pt idx="1054">
                  <c:v>22678.330769230801</c:v>
                </c:pt>
                <c:pt idx="1055">
                  <c:v>22678.330769230801</c:v>
                </c:pt>
                <c:pt idx="1056">
                  <c:v>22678.330769230801</c:v>
                </c:pt>
                <c:pt idx="1057">
                  <c:v>22678.330769230801</c:v>
                </c:pt>
                <c:pt idx="1058">
                  <c:v>22678.330769230801</c:v>
                </c:pt>
                <c:pt idx="1059">
                  <c:v>22678.330769230801</c:v>
                </c:pt>
                <c:pt idx="1060">
                  <c:v>22323.761538461498</c:v>
                </c:pt>
                <c:pt idx="1061">
                  <c:v>22323.761538461498</c:v>
                </c:pt>
                <c:pt idx="1062">
                  <c:v>22323.761538461498</c:v>
                </c:pt>
                <c:pt idx="1063">
                  <c:v>22323.761538461498</c:v>
                </c:pt>
                <c:pt idx="1064">
                  <c:v>22323.761538461498</c:v>
                </c:pt>
                <c:pt idx="1065">
                  <c:v>22323.761538461498</c:v>
                </c:pt>
                <c:pt idx="1066">
                  <c:v>22323.761538461498</c:v>
                </c:pt>
                <c:pt idx="1067">
                  <c:v>22323.761538461498</c:v>
                </c:pt>
                <c:pt idx="1068">
                  <c:v>22323.761538461498</c:v>
                </c:pt>
                <c:pt idx="1069">
                  <c:v>22323.761538461498</c:v>
                </c:pt>
                <c:pt idx="1070">
                  <c:v>21977.123076923101</c:v>
                </c:pt>
                <c:pt idx="1071">
                  <c:v>21977.123076923101</c:v>
                </c:pt>
                <c:pt idx="1072">
                  <c:v>21977.123076923101</c:v>
                </c:pt>
                <c:pt idx="1073">
                  <c:v>21977.123076923101</c:v>
                </c:pt>
                <c:pt idx="1074">
                  <c:v>21977.123076923101</c:v>
                </c:pt>
                <c:pt idx="1075">
                  <c:v>21977.123076923101</c:v>
                </c:pt>
                <c:pt idx="1076">
                  <c:v>21977.123076923101</c:v>
                </c:pt>
                <c:pt idx="1077">
                  <c:v>21977.123076923101</c:v>
                </c:pt>
                <c:pt idx="1078">
                  <c:v>21977.123076923101</c:v>
                </c:pt>
                <c:pt idx="1079">
                  <c:v>21977.123076923101</c:v>
                </c:pt>
                <c:pt idx="1080">
                  <c:v>21621.192307692301</c:v>
                </c:pt>
                <c:pt idx="1081">
                  <c:v>21621.192307692301</c:v>
                </c:pt>
                <c:pt idx="1082">
                  <c:v>21621.192307692301</c:v>
                </c:pt>
                <c:pt idx="1083">
                  <c:v>21621.192307692301</c:v>
                </c:pt>
                <c:pt idx="1084">
                  <c:v>21621.192307692301</c:v>
                </c:pt>
                <c:pt idx="1085">
                  <c:v>21621.192307692301</c:v>
                </c:pt>
                <c:pt idx="1086">
                  <c:v>21621.192307692301</c:v>
                </c:pt>
                <c:pt idx="1087">
                  <c:v>21621.192307692301</c:v>
                </c:pt>
                <c:pt idx="1088">
                  <c:v>21621.192307692301</c:v>
                </c:pt>
                <c:pt idx="1089">
                  <c:v>21621.192307692301</c:v>
                </c:pt>
                <c:pt idx="1090">
                  <c:v>21216.592307692299</c:v>
                </c:pt>
                <c:pt idx="1091">
                  <c:v>21216.592307692299</c:v>
                </c:pt>
                <c:pt idx="1092">
                  <c:v>21216.592307692299</c:v>
                </c:pt>
                <c:pt idx="1093">
                  <c:v>21216.592307692299</c:v>
                </c:pt>
                <c:pt idx="1094">
                  <c:v>21216.592307692299</c:v>
                </c:pt>
                <c:pt idx="1095">
                  <c:v>21216.592307692299</c:v>
                </c:pt>
                <c:pt idx="1096">
                  <c:v>21216.592307692299</c:v>
                </c:pt>
                <c:pt idx="1097">
                  <c:v>21216.592307692299</c:v>
                </c:pt>
                <c:pt idx="1098">
                  <c:v>21216.592307692299</c:v>
                </c:pt>
                <c:pt idx="1099">
                  <c:v>21216.592307692299</c:v>
                </c:pt>
                <c:pt idx="1100">
                  <c:v>20776.353846153801</c:v>
                </c:pt>
                <c:pt idx="1101">
                  <c:v>20776.353846153801</c:v>
                </c:pt>
                <c:pt idx="1102">
                  <c:v>20776.353846153801</c:v>
                </c:pt>
                <c:pt idx="1103">
                  <c:v>20776.353846153801</c:v>
                </c:pt>
                <c:pt idx="1104">
                  <c:v>20776.353846153801</c:v>
                </c:pt>
                <c:pt idx="1105">
                  <c:v>20776.353846153801</c:v>
                </c:pt>
                <c:pt idx="1106">
                  <c:v>20776.353846153801</c:v>
                </c:pt>
                <c:pt idx="1107">
                  <c:v>20776.353846153801</c:v>
                </c:pt>
                <c:pt idx="1108">
                  <c:v>20776.353846153801</c:v>
                </c:pt>
                <c:pt idx="1109">
                  <c:v>20776.353846153801</c:v>
                </c:pt>
                <c:pt idx="1110">
                  <c:v>19975.353846153801</c:v>
                </c:pt>
                <c:pt idx="1111">
                  <c:v>19975.353846153801</c:v>
                </c:pt>
                <c:pt idx="1112">
                  <c:v>19975.353846153801</c:v>
                </c:pt>
                <c:pt idx="1113">
                  <c:v>19975.353846153801</c:v>
                </c:pt>
                <c:pt idx="1114">
                  <c:v>19975.353846153801</c:v>
                </c:pt>
                <c:pt idx="1115">
                  <c:v>19975.353846153801</c:v>
                </c:pt>
                <c:pt idx="1116">
                  <c:v>19975.353846153801</c:v>
                </c:pt>
                <c:pt idx="1117">
                  <c:v>19975.353846153801</c:v>
                </c:pt>
                <c:pt idx="1118">
                  <c:v>19975.353846153801</c:v>
                </c:pt>
                <c:pt idx="1119">
                  <c:v>19975.353846153801</c:v>
                </c:pt>
                <c:pt idx="1120">
                  <c:v>19582.7076923077</c:v>
                </c:pt>
                <c:pt idx="1121">
                  <c:v>19582.7076923077</c:v>
                </c:pt>
                <c:pt idx="1122">
                  <c:v>19582.7076923077</c:v>
                </c:pt>
                <c:pt idx="1123">
                  <c:v>19582.7076923077</c:v>
                </c:pt>
                <c:pt idx="1124">
                  <c:v>19582.7076923077</c:v>
                </c:pt>
                <c:pt idx="1125">
                  <c:v>19582.7076923077</c:v>
                </c:pt>
                <c:pt idx="1126">
                  <c:v>19582.7076923077</c:v>
                </c:pt>
                <c:pt idx="1127">
                  <c:v>19582.7076923077</c:v>
                </c:pt>
                <c:pt idx="1128">
                  <c:v>19582.7076923077</c:v>
                </c:pt>
                <c:pt idx="1129">
                  <c:v>19582.7076923077</c:v>
                </c:pt>
                <c:pt idx="1130">
                  <c:v>18563.484615384601</c:v>
                </c:pt>
                <c:pt idx="1131">
                  <c:v>18563.484615384601</c:v>
                </c:pt>
                <c:pt idx="1132">
                  <c:v>18563.484615384601</c:v>
                </c:pt>
                <c:pt idx="1133">
                  <c:v>18563.484615384601</c:v>
                </c:pt>
                <c:pt idx="1134">
                  <c:v>18563.484615384601</c:v>
                </c:pt>
                <c:pt idx="1135">
                  <c:v>18563.484615384601</c:v>
                </c:pt>
                <c:pt idx="1136">
                  <c:v>18563.484615384601</c:v>
                </c:pt>
                <c:pt idx="1137">
                  <c:v>18563.484615384601</c:v>
                </c:pt>
                <c:pt idx="1138">
                  <c:v>18563.484615384601</c:v>
                </c:pt>
                <c:pt idx="1139">
                  <c:v>18563.484615384601</c:v>
                </c:pt>
                <c:pt idx="1140">
                  <c:v>18209.7846153846</c:v>
                </c:pt>
                <c:pt idx="1141">
                  <c:v>18209.7846153846</c:v>
                </c:pt>
                <c:pt idx="1142">
                  <c:v>18209.7846153846</c:v>
                </c:pt>
                <c:pt idx="1143">
                  <c:v>18209.7846153846</c:v>
                </c:pt>
                <c:pt idx="1144">
                  <c:v>18209.7846153846</c:v>
                </c:pt>
                <c:pt idx="1145">
                  <c:v>18209.7846153846</c:v>
                </c:pt>
                <c:pt idx="1146">
                  <c:v>18209.7846153846</c:v>
                </c:pt>
                <c:pt idx="1147">
                  <c:v>18209.7846153846</c:v>
                </c:pt>
                <c:pt idx="1148">
                  <c:v>18209.7846153846</c:v>
                </c:pt>
                <c:pt idx="1149">
                  <c:v>18209.7846153846</c:v>
                </c:pt>
                <c:pt idx="1150">
                  <c:v>17738.615384615401</c:v>
                </c:pt>
                <c:pt idx="1151">
                  <c:v>17738.615384615401</c:v>
                </c:pt>
                <c:pt idx="1152">
                  <c:v>17738.615384615401</c:v>
                </c:pt>
                <c:pt idx="1153">
                  <c:v>17738.615384615401</c:v>
                </c:pt>
                <c:pt idx="1154">
                  <c:v>17738.615384615401</c:v>
                </c:pt>
                <c:pt idx="1155">
                  <c:v>17738.615384615401</c:v>
                </c:pt>
                <c:pt idx="1156">
                  <c:v>17738.615384615401</c:v>
                </c:pt>
                <c:pt idx="1157">
                  <c:v>17738.615384615401</c:v>
                </c:pt>
                <c:pt idx="1158">
                  <c:v>17738.615384615401</c:v>
                </c:pt>
                <c:pt idx="1159">
                  <c:v>17738.615384615401</c:v>
                </c:pt>
                <c:pt idx="1160">
                  <c:v>17319.030769230802</c:v>
                </c:pt>
                <c:pt idx="1161">
                  <c:v>17319.030769230802</c:v>
                </c:pt>
                <c:pt idx="1162">
                  <c:v>17319.030769230802</c:v>
                </c:pt>
                <c:pt idx="1163">
                  <c:v>17319.030769230802</c:v>
                </c:pt>
                <c:pt idx="1164">
                  <c:v>17319.030769230802</c:v>
                </c:pt>
                <c:pt idx="1165">
                  <c:v>17319.030769230802</c:v>
                </c:pt>
                <c:pt idx="1166">
                  <c:v>17319.030769230802</c:v>
                </c:pt>
                <c:pt idx="1167">
                  <c:v>17319.030769230802</c:v>
                </c:pt>
                <c:pt idx="1168">
                  <c:v>17319.030769230802</c:v>
                </c:pt>
                <c:pt idx="1169">
                  <c:v>17319.030769230802</c:v>
                </c:pt>
                <c:pt idx="1170">
                  <c:v>16879.730769230799</c:v>
                </c:pt>
                <c:pt idx="1171">
                  <c:v>16879.730769230799</c:v>
                </c:pt>
                <c:pt idx="1172">
                  <c:v>16879.730769230799</c:v>
                </c:pt>
                <c:pt idx="1173">
                  <c:v>16879.730769230799</c:v>
                </c:pt>
                <c:pt idx="1174">
                  <c:v>16879.730769230799</c:v>
                </c:pt>
                <c:pt idx="1175">
                  <c:v>16879.730769230799</c:v>
                </c:pt>
                <c:pt idx="1176">
                  <c:v>16879.730769230799</c:v>
                </c:pt>
                <c:pt idx="1177">
                  <c:v>16879.730769230799</c:v>
                </c:pt>
                <c:pt idx="1178">
                  <c:v>16879.730769230799</c:v>
                </c:pt>
                <c:pt idx="1179">
                  <c:v>16879.730769230799</c:v>
                </c:pt>
                <c:pt idx="1180">
                  <c:v>16544.5461538462</c:v>
                </c:pt>
                <c:pt idx="1181">
                  <c:v>16544.5461538462</c:v>
                </c:pt>
                <c:pt idx="1182">
                  <c:v>16544.5461538462</c:v>
                </c:pt>
                <c:pt idx="1183">
                  <c:v>16544.5461538462</c:v>
                </c:pt>
                <c:pt idx="1184">
                  <c:v>16544.5461538462</c:v>
                </c:pt>
                <c:pt idx="1185">
                  <c:v>16544.5461538462</c:v>
                </c:pt>
                <c:pt idx="1186">
                  <c:v>16544.5461538462</c:v>
                </c:pt>
                <c:pt idx="1187">
                  <c:v>16544.5461538462</c:v>
                </c:pt>
                <c:pt idx="1188">
                  <c:v>16544.5461538462</c:v>
                </c:pt>
                <c:pt idx="1189">
                  <c:v>16544.5461538462</c:v>
                </c:pt>
                <c:pt idx="1190">
                  <c:v>16114.4692307692</c:v>
                </c:pt>
                <c:pt idx="1191">
                  <c:v>16114.4692307692</c:v>
                </c:pt>
                <c:pt idx="1192">
                  <c:v>16114.4692307692</c:v>
                </c:pt>
                <c:pt idx="1193">
                  <c:v>16114.4692307692</c:v>
                </c:pt>
                <c:pt idx="1194">
                  <c:v>16114.4692307692</c:v>
                </c:pt>
                <c:pt idx="1195">
                  <c:v>16114.4692307692</c:v>
                </c:pt>
                <c:pt idx="1196">
                  <c:v>16114.4692307692</c:v>
                </c:pt>
                <c:pt idx="1197">
                  <c:v>16114.4692307692</c:v>
                </c:pt>
                <c:pt idx="1198">
                  <c:v>16114.4692307692</c:v>
                </c:pt>
                <c:pt idx="1199">
                  <c:v>16114.4692307692</c:v>
                </c:pt>
                <c:pt idx="1200">
                  <c:v>15741.0230769231</c:v>
                </c:pt>
                <c:pt idx="1201">
                  <c:v>15741.0230769231</c:v>
                </c:pt>
                <c:pt idx="1202">
                  <c:v>15741.0230769231</c:v>
                </c:pt>
                <c:pt idx="1203">
                  <c:v>15741.0230769231</c:v>
                </c:pt>
                <c:pt idx="1204">
                  <c:v>15741.0230769231</c:v>
                </c:pt>
                <c:pt idx="1205">
                  <c:v>15741.0230769231</c:v>
                </c:pt>
                <c:pt idx="1206">
                  <c:v>15741.0230769231</c:v>
                </c:pt>
                <c:pt idx="1207">
                  <c:v>15741.0230769231</c:v>
                </c:pt>
                <c:pt idx="1208">
                  <c:v>15741.0230769231</c:v>
                </c:pt>
                <c:pt idx="1209">
                  <c:v>15741.0230769231</c:v>
                </c:pt>
                <c:pt idx="1210">
                  <c:v>15339.723076923099</c:v>
                </c:pt>
                <c:pt idx="1211">
                  <c:v>15339.723076923099</c:v>
                </c:pt>
                <c:pt idx="1212">
                  <c:v>15339.723076923099</c:v>
                </c:pt>
                <c:pt idx="1213">
                  <c:v>15339.723076923099</c:v>
                </c:pt>
                <c:pt idx="1214">
                  <c:v>15339.723076923099</c:v>
                </c:pt>
                <c:pt idx="1215">
                  <c:v>15339.723076923099</c:v>
                </c:pt>
                <c:pt idx="1216">
                  <c:v>15339.723076923099</c:v>
                </c:pt>
                <c:pt idx="1217">
                  <c:v>15339.723076923099</c:v>
                </c:pt>
                <c:pt idx="1218">
                  <c:v>15339.723076923099</c:v>
                </c:pt>
                <c:pt idx="1219">
                  <c:v>15339.723076923099</c:v>
                </c:pt>
                <c:pt idx="1220">
                  <c:v>14947.7307692308</c:v>
                </c:pt>
                <c:pt idx="1221">
                  <c:v>14947.7307692308</c:v>
                </c:pt>
                <c:pt idx="1222">
                  <c:v>14947.7307692308</c:v>
                </c:pt>
                <c:pt idx="1223">
                  <c:v>14947.7307692308</c:v>
                </c:pt>
                <c:pt idx="1224">
                  <c:v>14947.7307692308</c:v>
                </c:pt>
                <c:pt idx="1225">
                  <c:v>14947.7307692308</c:v>
                </c:pt>
                <c:pt idx="1226">
                  <c:v>14947.7307692308</c:v>
                </c:pt>
                <c:pt idx="1227">
                  <c:v>14947.7307692308</c:v>
                </c:pt>
                <c:pt idx="1228">
                  <c:v>14947.7307692308</c:v>
                </c:pt>
                <c:pt idx="1229">
                  <c:v>14947.7307692308</c:v>
                </c:pt>
                <c:pt idx="1230">
                  <c:v>14537.9</c:v>
                </c:pt>
                <c:pt idx="1231">
                  <c:v>14537.9</c:v>
                </c:pt>
                <c:pt idx="1232">
                  <c:v>14537.9</c:v>
                </c:pt>
                <c:pt idx="1233">
                  <c:v>14537.9</c:v>
                </c:pt>
                <c:pt idx="1234">
                  <c:v>14537.9</c:v>
                </c:pt>
                <c:pt idx="1235">
                  <c:v>14537.9</c:v>
                </c:pt>
                <c:pt idx="1236">
                  <c:v>14537.9</c:v>
                </c:pt>
                <c:pt idx="1237">
                  <c:v>14537.9</c:v>
                </c:pt>
                <c:pt idx="1238">
                  <c:v>14537.9</c:v>
                </c:pt>
                <c:pt idx="1239">
                  <c:v>14537.9</c:v>
                </c:pt>
                <c:pt idx="1240">
                  <c:v>13735.192307692299</c:v>
                </c:pt>
                <c:pt idx="1241">
                  <c:v>13735.192307692299</c:v>
                </c:pt>
                <c:pt idx="1242">
                  <c:v>13735.192307692299</c:v>
                </c:pt>
                <c:pt idx="1243">
                  <c:v>13735.192307692299</c:v>
                </c:pt>
                <c:pt idx="1244">
                  <c:v>13735.192307692299</c:v>
                </c:pt>
                <c:pt idx="1245">
                  <c:v>13735.192307692299</c:v>
                </c:pt>
                <c:pt idx="1246">
                  <c:v>13735.192307692299</c:v>
                </c:pt>
                <c:pt idx="1247">
                  <c:v>13735.192307692299</c:v>
                </c:pt>
                <c:pt idx="1248">
                  <c:v>13735.192307692299</c:v>
                </c:pt>
                <c:pt idx="1249">
                  <c:v>13735.192307692299</c:v>
                </c:pt>
                <c:pt idx="1250">
                  <c:v>13321.0307692308</c:v>
                </c:pt>
                <c:pt idx="1251">
                  <c:v>13321.0307692308</c:v>
                </c:pt>
                <c:pt idx="1252">
                  <c:v>13321.0307692308</c:v>
                </c:pt>
                <c:pt idx="1253">
                  <c:v>13321.0307692308</c:v>
                </c:pt>
                <c:pt idx="1254">
                  <c:v>13321.0307692308</c:v>
                </c:pt>
                <c:pt idx="1255">
                  <c:v>13321.0307692308</c:v>
                </c:pt>
                <c:pt idx="1256">
                  <c:v>13321.0307692308</c:v>
                </c:pt>
                <c:pt idx="1257">
                  <c:v>13321.0307692308</c:v>
                </c:pt>
                <c:pt idx="1258">
                  <c:v>13321.0307692308</c:v>
                </c:pt>
                <c:pt idx="1259">
                  <c:v>13321.0307692308</c:v>
                </c:pt>
                <c:pt idx="1260">
                  <c:v>12359.853846153899</c:v>
                </c:pt>
                <c:pt idx="1261">
                  <c:v>12359.853846153899</c:v>
                </c:pt>
                <c:pt idx="1262">
                  <c:v>12359.853846153899</c:v>
                </c:pt>
                <c:pt idx="1263">
                  <c:v>12359.853846153899</c:v>
                </c:pt>
                <c:pt idx="1264">
                  <c:v>12359.853846153899</c:v>
                </c:pt>
                <c:pt idx="1265">
                  <c:v>12359.853846153899</c:v>
                </c:pt>
                <c:pt idx="1266">
                  <c:v>12359.853846153899</c:v>
                </c:pt>
                <c:pt idx="1267">
                  <c:v>12359.853846153899</c:v>
                </c:pt>
                <c:pt idx="1268">
                  <c:v>12359.853846153899</c:v>
                </c:pt>
                <c:pt idx="1269">
                  <c:v>12359.853846153899</c:v>
                </c:pt>
                <c:pt idx="1270">
                  <c:v>12045.2692307692</c:v>
                </c:pt>
                <c:pt idx="1271">
                  <c:v>12045.2692307692</c:v>
                </c:pt>
                <c:pt idx="1272">
                  <c:v>12045.2692307692</c:v>
                </c:pt>
                <c:pt idx="1273">
                  <c:v>12045.2692307692</c:v>
                </c:pt>
                <c:pt idx="1274">
                  <c:v>12045.2692307692</c:v>
                </c:pt>
                <c:pt idx="1275">
                  <c:v>12045.2692307692</c:v>
                </c:pt>
                <c:pt idx="1276">
                  <c:v>12045.2692307692</c:v>
                </c:pt>
                <c:pt idx="1277">
                  <c:v>12045.2692307692</c:v>
                </c:pt>
                <c:pt idx="1278">
                  <c:v>12045.2692307692</c:v>
                </c:pt>
                <c:pt idx="1279">
                  <c:v>12045.2692307692</c:v>
                </c:pt>
                <c:pt idx="1280">
                  <c:v>11569.4538461538</c:v>
                </c:pt>
                <c:pt idx="1281">
                  <c:v>11569.4538461538</c:v>
                </c:pt>
                <c:pt idx="1282">
                  <c:v>11569.4538461538</c:v>
                </c:pt>
                <c:pt idx="1283">
                  <c:v>11569.4538461538</c:v>
                </c:pt>
                <c:pt idx="1284">
                  <c:v>11569.4538461538</c:v>
                </c:pt>
                <c:pt idx="1285">
                  <c:v>11569.4538461538</c:v>
                </c:pt>
                <c:pt idx="1286">
                  <c:v>11569.4538461538</c:v>
                </c:pt>
                <c:pt idx="1287">
                  <c:v>11569.4538461538</c:v>
                </c:pt>
                <c:pt idx="1288">
                  <c:v>11569.4538461538</c:v>
                </c:pt>
                <c:pt idx="1289">
                  <c:v>11569.4538461538</c:v>
                </c:pt>
                <c:pt idx="1290">
                  <c:v>11191.961538461501</c:v>
                </c:pt>
                <c:pt idx="1291">
                  <c:v>11191.961538461501</c:v>
                </c:pt>
                <c:pt idx="1292">
                  <c:v>11191.961538461501</c:v>
                </c:pt>
                <c:pt idx="1293">
                  <c:v>11191.961538461501</c:v>
                </c:pt>
                <c:pt idx="1294">
                  <c:v>11191.961538461501</c:v>
                </c:pt>
                <c:pt idx="1295">
                  <c:v>11191.961538461501</c:v>
                </c:pt>
                <c:pt idx="1296">
                  <c:v>11191.961538461501</c:v>
                </c:pt>
                <c:pt idx="1297">
                  <c:v>11191.961538461501</c:v>
                </c:pt>
                <c:pt idx="1298">
                  <c:v>11191.961538461501</c:v>
                </c:pt>
                <c:pt idx="1299">
                  <c:v>11191.961538461501</c:v>
                </c:pt>
                <c:pt idx="1300">
                  <c:v>10840.5</c:v>
                </c:pt>
                <c:pt idx="1301">
                  <c:v>10840.5</c:v>
                </c:pt>
                <c:pt idx="1302">
                  <c:v>10840.5</c:v>
                </c:pt>
                <c:pt idx="1303">
                  <c:v>10840.5</c:v>
                </c:pt>
                <c:pt idx="1304">
                  <c:v>10840.5</c:v>
                </c:pt>
                <c:pt idx="1305">
                  <c:v>10840.5</c:v>
                </c:pt>
                <c:pt idx="1306">
                  <c:v>10840.5</c:v>
                </c:pt>
                <c:pt idx="1307">
                  <c:v>10840.5</c:v>
                </c:pt>
                <c:pt idx="1308">
                  <c:v>10840.5</c:v>
                </c:pt>
                <c:pt idx="1309">
                  <c:v>10840.5</c:v>
                </c:pt>
                <c:pt idx="1310">
                  <c:v>10580.6076923077</c:v>
                </c:pt>
                <c:pt idx="1311">
                  <c:v>10580.6076923077</c:v>
                </c:pt>
                <c:pt idx="1312">
                  <c:v>10580.6076923077</c:v>
                </c:pt>
                <c:pt idx="1313">
                  <c:v>10580.6076923077</c:v>
                </c:pt>
                <c:pt idx="1314">
                  <c:v>10580.6076923077</c:v>
                </c:pt>
                <c:pt idx="1315">
                  <c:v>10580.6076923077</c:v>
                </c:pt>
                <c:pt idx="1316">
                  <c:v>10580.6076923077</c:v>
                </c:pt>
                <c:pt idx="1317">
                  <c:v>10580.6076923077</c:v>
                </c:pt>
                <c:pt idx="1318">
                  <c:v>10580.6076923077</c:v>
                </c:pt>
                <c:pt idx="1319">
                  <c:v>10580.6076923077</c:v>
                </c:pt>
                <c:pt idx="1320">
                  <c:v>10241.0307692308</c:v>
                </c:pt>
                <c:pt idx="1321">
                  <c:v>10241.0307692308</c:v>
                </c:pt>
                <c:pt idx="1322">
                  <c:v>10241.0307692308</c:v>
                </c:pt>
                <c:pt idx="1323">
                  <c:v>10241.0307692308</c:v>
                </c:pt>
                <c:pt idx="1324">
                  <c:v>10241.0307692308</c:v>
                </c:pt>
                <c:pt idx="1325">
                  <c:v>10241.0307692308</c:v>
                </c:pt>
                <c:pt idx="1326">
                  <c:v>10241.0307692308</c:v>
                </c:pt>
                <c:pt idx="1327">
                  <c:v>10241.0307692308</c:v>
                </c:pt>
                <c:pt idx="1328">
                  <c:v>10241.0307692308</c:v>
                </c:pt>
                <c:pt idx="1329">
                  <c:v>10241.0307692308</c:v>
                </c:pt>
                <c:pt idx="1330">
                  <c:v>9956.9</c:v>
                </c:pt>
                <c:pt idx="1331">
                  <c:v>9956.9</c:v>
                </c:pt>
                <c:pt idx="1332">
                  <c:v>9956.9</c:v>
                </c:pt>
                <c:pt idx="1333">
                  <c:v>9956.9</c:v>
                </c:pt>
                <c:pt idx="1334">
                  <c:v>9956.9</c:v>
                </c:pt>
                <c:pt idx="1335">
                  <c:v>9956.9</c:v>
                </c:pt>
                <c:pt idx="1336">
                  <c:v>9956.9</c:v>
                </c:pt>
                <c:pt idx="1337">
                  <c:v>9956.9</c:v>
                </c:pt>
                <c:pt idx="1338">
                  <c:v>9956.9</c:v>
                </c:pt>
                <c:pt idx="1339">
                  <c:v>9956.9</c:v>
                </c:pt>
                <c:pt idx="1340">
                  <c:v>9671.3076923076896</c:v>
                </c:pt>
                <c:pt idx="1341">
                  <c:v>9671.3076923076896</c:v>
                </c:pt>
                <c:pt idx="1342">
                  <c:v>9671.3076923076896</c:v>
                </c:pt>
                <c:pt idx="1343">
                  <c:v>9671.3076923076896</c:v>
                </c:pt>
                <c:pt idx="1344">
                  <c:v>9671.3076923076896</c:v>
                </c:pt>
                <c:pt idx="1345">
                  <c:v>9671.3076923076896</c:v>
                </c:pt>
                <c:pt idx="1346">
                  <c:v>9671.3076923076896</c:v>
                </c:pt>
                <c:pt idx="1347">
                  <c:v>9671.3076923076896</c:v>
                </c:pt>
                <c:pt idx="1348">
                  <c:v>9671.3076923076896</c:v>
                </c:pt>
                <c:pt idx="1349">
                  <c:v>9671.3076923076896</c:v>
                </c:pt>
                <c:pt idx="1350">
                  <c:v>9409.7000000000007</c:v>
                </c:pt>
                <c:pt idx="1351">
                  <c:v>9409.7000000000007</c:v>
                </c:pt>
                <c:pt idx="1352">
                  <c:v>9409.7000000000007</c:v>
                </c:pt>
                <c:pt idx="1353">
                  <c:v>9409.7000000000007</c:v>
                </c:pt>
                <c:pt idx="1354">
                  <c:v>9409.7000000000007</c:v>
                </c:pt>
                <c:pt idx="1355">
                  <c:v>9409.7000000000007</c:v>
                </c:pt>
                <c:pt idx="1356">
                  <c:v>9409.7000000000007</c:v>
                </c:pt>
                <c:pt idx="1357">
                  <c:v>9409.7000000000007</c:v>
                </c:pt>
                <c:pt idx="1358">
                  <c:v>9409.7000000000007</c:v>
                </c:pt>
                <c:pt idx="1359">
                  <c:v>9409.7000000000007</c:v>
                </c:pt>
                <c:pt idx="1360">
                  <c:v>9114</c:v>
                </c:pt>
                <c:pt idx="1361">
                  <c:v>9114</c:v>
                </c:pt>
                <c:pt idx="1362">
                  <c:v>9114</c:v>
                </c:pt>
                <c:pt idx="1363">
                  <c:v>9114</c:v>
                </c:pt>
                <c:pt idx="1364">
                  <c:v>9114</c:v>
                </c:pt>
                <c:pt idx="1365">
                  <c:v>9114</c:v>
                </c:pt>
                <c:pt idx="1366">
                  <c:v>9114</c:v>
                </c:pt>
                <c:pt idx="1367">
                  <c:v>9114</c:v>
                </c:pt>
                <c:pt idx="1368">
                  <c:v>9114</c:v>
                </c:pt>
                <c:pt idx="1369">
                  <c:v>9114</c:v>
                </c:pt>
                <c:pt idx="1370">
                  <c:v>8547.8923076923093</c:v>
                </c:pt>
                <c:pt idx="1371">
                  <c:v>8547.8923076923093</c:v>
                </c:pt>
                <c:pt idx="1372">
                  <c:v>8547.8923076923093</c:v>
                </c:pt>
                <c:pt idx="1373">
                  <c:v>8547.8923076923093</c:v>
                </c:pt>
                <c:pt idx="1374">
                  <c:v>8547.8923076923093</c:v>
                </c:pt>
                <c:pt idx="1375">
                  <c:v>8547.8923076923093</c:v>
                </c:pt>
                <c:pt idx="1376">
                  <c:v>8547.8923076923093</c:v>
                </c:pt>
                <c:pt idx="1377">
                  <c:v>8547.8923076923093</c:v>
                </c:pt>
                <c:pt idx="1378">
                  <c:v>8547.8923076923093</c:v>
                </c:pt>
                <c:pt idx="1379">
                  <c:v>8547.8923076923093</c:v>
                </c:pt>
                <c:pt idx="1380">
                  <c:v>8259.0769230769292</c:v>
                </c:pt>
                <c:pt idx="1381">
                  <c:v>8259.0769230769292</c:v>
                </c:pt>
                <c:pt idx="1382">
                  <c:v>8259.0769230769292</c:v>
                </c:pt>
                <c:pt idx="1383">
                  <c:v>8259.0769230769292</c:v>
                </c:pt>
                <c:pt idx="1384">
                  <c:v>8259.0769230769292</c:v>
                </c:pt>
                <c:pt idx="1385">
                  <c:v>8259.0769230769292</c:v>
                </c:pt>
                <c:pt idx="1386">
                  <c:v>8259.0769230769292</c:v>
                </c:pt>
                <c:pt idx="1387">
                  <c:v>8259.0769230769292</c:v>
                </c:pt>
                <c:pt idx="1388">
                  <c:v>8259.0769230769292</c:v>
                </c:pt>
                <c:pt idx="1389">
                  <c:v>8259.0769230769292</c:v>
                </c:pt>
                <c:pt idx="1390">
                  <c:v>7615.5846153846196</c:v>
                </c:pt>
                <c:pt idx="1391">
                  <c:v>7615.5846153846196</c:v>
                </c:pt>
                <c:pt idx="1392">
                  <c:v>7615.5846153846196</c:v>
                </c:pt>
                <c:pt idx="1393">
                  <c:v>7615.5846153846196</c:v>
                </c:pt>
                <c:pt idx="1394">
                  <c:v>7615.5846153846196</c:v>
                </c:pt>
                <c:pt idx="1395">
                  <c:v>7615.5846153846196</c:v>
                </c:pt>
                <c:pt idx="1396">
                  <c:v>7615.5846153846196</c:v>
                </c:pt>
                <c:pt idx="1397">
                  <c:v>7615.5846153846196</c:v>
                </c:pt>
                <c:pt idx="1398">
                  <c:v>7615.5846153846196</c:v>
                </c:pt>
                <c:pt idx="1399">
                  <c:v>7615.5846153846196</c:v>
                </c:pt>
                <c:pt idx="1400">
                  <c:v>7400.7153846153897</c:v>
                </c:pt>
                <c:pt idx="1401">
                  <c:v>7400.7153846153897</c:v>
                </c:pt>
                <c:pt idx="1402">
                  <c:v>7400.7153846153897</c:v>
                </c:pt>
                <c:pt idx="1403">
                  <c:v>7400.7153846153897</c:v>
                </c:pt>
                <c:pt idx="1404">
                  <c:v>7400.7153846153897</c:v>
                </c:pt>
                <c:pt idx="1405">
                  <c:v>7400.7153846153897</c:v>
                </c:pt>
                <c:pt idx="1406">
                  <c:v>7400.7153846153897</c:v>
                </c:pt>
                <c:pt idx="1407">
                  <c:v>7400.7153846153897</c:v>
                </c:pt>
                <c:pt idx="1408">
                  <c:v>7400.7153846153897</c:v>
                </c:pt>
                <c:pt idx="1409">
                  <c:v>7400.7153846153897</c:v>
                </c:pt>
                <c:pt idx="1410">
                  <c:v>7081.3307692307699</c:v>
                </c:pt>
                <c:pt idx="1411">
                  <c:v>7081.3307692307699</c:v>
                </c:pt>
                <c:pt idx="1412">
                  <c:v>7081.3307692307699</c:v>
                </c:pt>
                <c:pt idx="1413">
                  <c:v>7081.3307692307699</c:v>
                </c:pt>
                <c:pt idx="1414">
                  <c:v>7081.3307692307699</c:v>
                </c:pt>
                <c:pt idx="1415">
                  <c:v>7081.3307692307699</c:v>
                </c:pt>
                <c:pt idx="1416">
                  <c:v>7081.3307692307699</c:v>
                </c:pt>
                <c:pt idx="1417">
                  <c:v>7081.3307692307699</c:v>
                </c:pt>
                <c:pt idx="1418">
                  <c:v>7081.3307692307699</c:v>
                </c:pt>
                <c:pt idx="1419">
                  <c:v>7081.3307692307699</c:v>
                </c:pt>
                <c:pt idx="1420">
                  <c:v>6842.9</c:v>
                </c:pt>
                <c:pt idx="1421">
                  <c:v>6842.9</c:v>
                </c:pt>
                <c:pt idx="1422">
                  <c:v>6842.9</c:v>
                </c:pt>
                <c:pt idx="1423">
                  <c:v>6842.9</c:v>
                </c:pt>
                <c:pt idx="1424">
                  <c:v>6842.9</c:v>
                </c:pt>
                <c:pt idx="1425">
                  <c:v>6842.9</c:v>
                </c:pt>
                <c:pt idx="1426">
                  <c:v>6842.9</c:v>
                </c:pt>
                <c:pt idx="1427">
                  <c:v>6842.9</c:v>
                </c:pt>
                <c:pt idx="1428">
                  <c:v>6842.9</c:v>
                </c:pt>
                <c:pt idx="1429">
                  <c:v>6842.9</c:v>
                </c:pt>
                <c:pt idx="1430">
                  <c:v>6608.7461538461503</c:v>
                </c:pt>
                <c:pt idx="1431">
                  <c:v>6608.7461538461503</c:v>
                </c:pt>
                <c:pt idx="1432">
                  <c:v>6608.7461538461503</c:v>
                </c:pt>
                <c:pt idx="1433">
                  <c:v>6608.7461538461503</c:v>
                </c:pt>
                <c:pt idx="1434">
                  <c:v>6608.7461538461503</c:v>
                </c:pt>
                <c:pt idx="1435">
                  <c:v>6608.7461538461503</c:v>
                </c:pt>
                <c:pt idx="1436">
                  <c:v>6608.7461538461503</c:v>
                </c:pt>
                <c:pt idx="1437">
                  <c:v>6608.7461538461503</c:v>
                </c:pt>
                <c:pt idx="1438">
                  <c:v>6608.7461538461503</c:v>
                </c:pt>
                <c:pt idx="1439">
                  <c:v>6608.7461538461503</c:v>
                </c:pt>
                <c:pt idx="1440">
                  <c:v>6434.9538461538395</c:v>
                </c:pt>
                <c:pt idx="1441">
                  <c:v>6434.9538461538395</c:v>
                </c:pt>
                <c:pt idx="1442">
                  <c:v>6434.9538461538395</c:v>
                </c:pt>
                <c:pt idx="1443">
                  <c:v>6434.9538461538395</c:v>
                </c:pt>
                <c:pt idx="1444">
                  <c:v>6434.9538461538395</c:v>
                </c:pt>
                <c:pt idx="1445">
                  <c:v>6434.9538461538395</c:v>
                </c:pt>
                <c:pt idx="1446">
                  <c:v>6434.9538461538395</c:v>
                </c:pt>
                <c:pt idx="1447">
                  <c:v>6434.9538461538395</c:v>
                </c:pt>
                <c:pt idx="1448">
                  <c:v>6434.9538461538395</c:v>
                </c:pt>
                <c:pt idx="1449">
                  <c:v>6434.9538461538395</c:v>
                </c:pt>
                <c:pt idx="1450">
                  <c:v>6209.4230769230699</c:v>
                </c:pt>
                <c:pt idx="1451">
                  <c:v>6209.4230769230699</c:v>
                </c:pt>
                <c:pt idx="1452">
                  <c:v>6209.4230769230699</c:v>
                </c:pt>
                <c:pt idx="1453">
                  <c:v>6209.4230769230699</c:v>
                </c:pt>
                <c:pt idx="1454">
                  <c:v>6209.4230769230699</c:v>
                </c:pt>
                <c:pt idx="1455">
                  <c:v>6209.4230769230699</c:v>
                </c:pt>
                <c:pt idx="1456">
                  <c:v>6209.4230769230699</c:v>
                </c:pt>
                <c:pt idx="1457">
                  <c:v>6209.4230769230699</c:v>
                </c:pt>
                <c:pt idx="1458">
                  <c:v>6209.4230769230699</c:v>
                </c:pt>
                <c:pt idx="1459">
                  <c:v>6209.4230769230699</c:v>
                </c:pt>
                <c:pt idx="1460">
                  <c:v>6020.9846153846102</c:v>
                </c:pt>
                <c:pt idx="1461">
                  <c:v>6020.9846153846102</c:v>
                </c:pt>
                <c:pt idx="1462">
                  <c:v>6020.9846153846102</c:v>
                </c:pt>
                <c:pt idx="1463">
                  <c:v>6020.9846153846102</c:v>
                </c:pt>
                <c:pt idx="1464">
                  <c:v>6020.9846153846102</c:v>
                </c:pt>
                <c:pt idx="1465">
                  <c:v>6020.9846153846102</c:v>
                </c:pt>
                <c:pt idx="1466">
                  <c:v>6020.9846153846102</c:v>
                </c:pt>
                <c:pt idx="1467">
                  <c:v>6020.9846153846102</c:v>
                </c:pt>
                <c:pt idx="1468">
                  <c:v>6020.9846153846102</c:v>
                </c:pt>
                <c:pt idx="1469">
                  <c:v>6020.9846153846102</c:v>
                </c:pt>
                <c:pt idx="1470">
                  <c:v>5819.6230769230797</c:v>
                </c:pt>
                <c:pt idx="1471">
                  <c:v>5819.6230769230797</c:v>
                </c:pt>
                <c:pt idx="1472">
                  <c:v>5819.6230769230797</c:v>
                </c:pt>
                <c:pt idx="1473">
                  <c:v>5819.6230769230797</c:v>
                </c:pt>
                <c:pt idx="1474">
                  <c:v>5819.6230769230797</c:v>
                </c:pt>
                <c:pt idx="1475">
                  <c:v>5819.6230769230797</c:v>
                </c:pt>
                <c:pt idx="1476">
                  <c:v>5819.6230769230797</c:v>
                </c:pt>
                <c:pt idx="1477">
                  <c:v>5819.6230769230797</c:v>
                </c:pt>
                <c:pt idx="1478">
                  <c:v>5819.6230769230797</c:v>
                </c:pt>
                <c:pt idx="1479">
                  <c:v>5819.6230769230797</c:v>
                </c:pt>
                <c:pt idx="1480">
                  <c:v>5640.3923076923102</c:v>
                </c:pt>
                <c:pt idx="1481">
                  <c:v>5640.3923076923102</c:v>
                </c:pt>
                <c:pt idx="1482">
                  <c:v>5640.3923076923102</c:v>
                </c:pt>
                <c:pt idx="1483">
                  <c:v>5640.3923076923102</c:v>
                </c:pt>
                <c:pt idx="1484">
                  <c:v>5640.3923076923102</c:v>
                </c:pt>
                <c:pt idx="1485">
                  <c:v>5640.3923076923102</c:v>
                </c:pt>
                <c:pt idx="1486">
                  <c:v>5640.3923076923102</c:v>
                </c:pt>
                <c:pt idx="1487">
                  <c:v>5640.3923076923102</c:v>
                </c:pt>
                <c:pt idx="1488">
                  <c:v>5640.3923076923102</c:v>
                </c:pt>
                <c:pt idx="1489">
                  <c:v>5640.3923076923102</c:v>
                </c:pt>
                <c:pt idx="1490">
                  <c:v>5437.4153846153904</c:v>
                </c:pt>
                <c:pt idx="1491">
                  <c:v>5437.4153846153904</c:v>
                </c:pt>
                <c:pt idx="1492">
                  <c:v>5437.4153846153904</c:v>
                </c:pt>
                <c:pt idx="1493">
                  <c:v>5437.4153846153904</c:v>
                </c:pt>
                <c:pt idx="1494">
                  <c:v>5437.4153846153904</c:v>
                </c:pt>
                <c:pt idx="1495">
                  <c:v>5437.4153846153904</c:v>
                </c:pt>
                <c:pt idx="1496">
                  <c:v>5437.4153846153904</c:v>
                </c:pt>
                <c:pt idx="1497">
                  <c:v>5437.4153846153904</c:v>
                </c:pt>
                <c:pt idx="1498">
                  <c:v>5437.4153846153904</c:v>
                </c:pt>
                <c:pt idx="1499">
                  <c:v>5437.4153846153904</c:v>
                </c:pt>
                <c:pt idx="1500">
                  <c:v>5076.5384615384601</c:v>
                </c:pt>
                <c:pt idx="1501">
                  <c:v>5076.5384615384601</c:v>
                </c:pt>
                <c:pt idx="1502">
                  <c:v>5076.5384615384601</c:v>
                </c:pt>
                <c:pt idx="1503">
                  <c:v>5076.5384615384601</c:v>
                </c:pt>
                <c:pt idx="1504">
                  <c:v>5076.5384615384601</c:v>
                </c:pt>
                <c:pt idx="1505">
                  <c:v>5076.5384615384601</c:v>
                </c:pt>
                <c:pt idx="1506">
                  <c:v>5076.5384615384601</c:v>
                </c:pt>
                <c:pt idx="1507">
                  <c:v>5076.5384615384601</c:v>
                </c:pt>
                <c:pt idx="1508">
                  <c:v>5076.5384615384601</c:v>
                </c:pt>
                <c:pt idx="1509">
                  <c:v>5076.5384615384601</c:v>
                </c:pt>
                <c:pt idx="1510">
                  <c:v>4904.2384615384599</c:v>
                </c:pt>
                <c:pt idx="1511">
                  <c:v>4904.2384615384599</c:v>
                </c:pt>
                <c:pt idx="1512">
                  <c:v>4904.2384615384599</c:v>
                </c:pt>
                <c:pt idx="1513">
                  <c:v>4904.2384615384599</c:v>
                </c:pt>
                <c:pt idx="1514">
                  <c:v>4904.2384615384599</c:v>
                </c:pt>
                <c:pt idx="1515">
                  <c:v>4904.2384615384599</c:v>
                </c:pt>
                <c:pt idx="1516">
                  <c:v>4904.2384615384599</c:v>
                </c:pt>
                <c:pt idx="1517">
                  <c:v>4904.2384615384599</c:v>
                </c:pt>
                <c:pt idx="1518">
                  <c:v>4904.2384615384599</c:v>
                </c:pt>
                <c:pt idx="1519">
                  <c:v>4904.2384615384599</c:v>
                </c:pt>
                <c:pt idx="1520">
                  <c:v>4499.6461538461599</c:v>
                </c:pt>
                <c:pt idx="1521">
                  <c:v>4499.6461538461599</c:v>
                </c:pt>
                <c:pt idx="1522">
                  <c:v>4499.6461538461599</c:v>
                </c:pt>
                <c:pt idx="1523">
                  <c:v>4499.6461538461599</c:v>
                </c:pt>
                <c:pt idx="1524">
                  <c:v>4499.6461538461599</c:v>
                </c:pt>
                <c:pt idx="1525">
                  <c:v>4499.6461538461599</c:v>
                </c:pt>
                <c:pt idx="1526">
                  <c:v>4499.6461538461599</c:v>
                </c:pt>
                <c:pt idx="1527">
                  <c:v>4499.6461538461599</c:v>
                </c:pt>
                <c:pt idx="1528">
                  <c:v>4499.6461538461599</c:v>
                </c:pt>
                <c:pt idx="1529">
                  <c:v>4499.6461538461599</c:v>
                </c:pt>
                <c:pt idx="1530">
                  <c:v>4359.5846153846196</c:v>
                </c:pt>
                <c:pt idx="1531">
                  <c:v>4359.5846153846196</c:v>
                </c:pt>
                <c:pt idx="1532">
                  <c:v>4359.5846153846196</c:v>
                </c:pt>
                <c:pt idx="1533">
                  <c:v>4359.5846153846196</c:v>
                </c:pt>
                <c:pt idx="1534">
                  <c:v>4359.5846153846196</c:v>
                </c:pt>
                <c:pt idx="1535">
                  <c:v>4359.5846153846196</c:v>
                </c:pt>
                <c:pt idx="1536">
                  <c:v>4359.5846153846196</c:v>
                </c:pt>
                <c:pt idx="1537">
                  <c:v>4359.5846153846196</c:v>
                </c:pt>
                <c:pt idx="1538">
                  <c:v>4359.5846153846196</c:v>
                </c:pt>
                <c:pt idx="1539">
                  <c:v>4359.5846153846196</c:v>
                </c:pt>
                <c:pt idx="1540">
                  <c:v>4147.5153846153798</c:v>
                </c:pt>
                <c:pt idx="1541">
                  <c:v>4147.5153846153798</c:v>
                </c:pt>
                <c:pt idx="1542">
                  <c:v>4147.5153846153798</c:v>
                </c:pt>
                <c:pt idx="1543">
                  <c:v>4147.5153846153798</c:v>
                </c:pt>
                <c:pt idx="1544">
                  <c:v>4147.5153846153798</c:v>
                </c:pt>
                <c:pt idx="1545">
                  <c:v>4147.5153846153798</c:v>
                </c:pt>
                <c:pt idx="1546">
                  <c:v>4147.5153846153798</c:v>
                </c:pt>
                <c:pt idx="1547">
                  <c:v>4147.5153846153798</c:v>
                </c:pt>
                <c:pt idx="1548">
                  <c:v>4147.5153846153798</c:v>
                </c:pt>
                <c:pt idx="1549">
                  <c:v>4147.5153846153798</c:v>
                </c:pt>
                <c:pt idx="1550">
                  <c:v>3987.90769230769</c:v>
                </c:pt>
                <c:pt idx="1551">
                  <c:v>3987.90769230769</c:v>
                </c:pt>
                <c:pt idx="1552">
                  <c:v>3987.90769230769</c:v>
                </c:pt>
                <c:pt idx="1553">
                  <c:v>3987.90769230769</c:v>
                </c:pt>
                <c:pt idx="1554">
                  <c:v>3987.90769230769</c:v>
                </c:pt>
                <c:pt idx="1555">
                  <c:v>3987.90769230769</c:v>
                </c:pt>
                <c:pt idx="1556">
                  <c:v>3987.90769230769</c:v>
                </c:pt>
                <c:pt idx="1557">
                  <c:v>3987.90769230769</c:v>
                </c:pt>
                <c:pt idx="1558">
                  <c:v>3987.90769230769</c:v>
                </c:pt>
                <c:pt idx="1559">
                  <c:v>3987.90769230769</c:v>
                </c:pt>
                <c:pt idx="1560">
                  <c:v>3831.2846153846099</c:v>
                </c:pt>
                <c:pt idx="1561">
                  <c:v>3831.2846153846099</c:v>
                </c:pt>
                <c:pt idx="1562">
                  <c:v>3831.2846153846099</c:v>
                </c:pt>
                <c:pt idx="1563">
                  <c:v>3831.2846153846099</c:v>
                </c:pt>
                <c:pt idx="1564">
                  <c:v>3831.2846153846099</c:v>
                </c:pt>
                <c:pt idx="1565">
                  <c:v>3831.2846153846099</c:v>
                </c:pt>
                <c:pt idx="1566">
                  <c:v>3831.2846153846099</c:v>
                </c:pt>
                <c:pt idx="1567">
                  <c:v>3831.2846153846099</c:v>
                </c:pt>
                <c:pt idx="1568">
                  <c:v>3831.2846153846099</c:v>
                </c:pt>
                <c:pt idx="1569">
                  <c:v>3831.2846153846099</c:v>
                </c:pt>
                <c:pt idx="1570">
                  <c:v>3720.4</c:v>
                </c:pt>
                <c:pt idx="1571">
                  <c:v>3720.4</c:v>
                </c:pt>
                <c:pt idx="1572">
                  <c:v>3720.4</c:v>
                </c:pt>
                <c:pt idx="1573">
                  <c:v>3720.4</c:v>
                </c:pt>
                <c:pt idx="1574">
                  <c:v>3720.4</c:v>
                </c:pt>
                <c:pt idx="1575">
                  <c:v>3720.4</c:v>
                </c:pt>
                <c:pt idx="1576">
                  <c:v>3720.4</c:v>
                </c:pt>
                <c:pt idx="1577">
                  <c:v>3720.4</c:v>
                </c:pt>
                <c:pt idx="1578">
                  <c:v>3720.4</c:v>
                </c:pt>
                <c:pt idx="1579">
                  <c:v>3720.4</c:v>
                </c:pt>
                <c:pt idx="1580">
                  <c:v>3575.7076923076902</c:v>
                </c:pt>
                <c:pt idx="1581">
                  <c:v>3575.7076923076902</c:v>
                </c:pt>
                <c:pt idx="1582">
                  <c:v>3575.7076923076902</c:v>
                </c:pt>
                <c:pt idx="1583">
                  <c:v>3575.7076923076902</c:v>
                </c:pt>
                <c:pt idx="1584">
                  <c:v>3575.7076923076902</c:v>
                </c:pt>
                <c:pt idx="1585">
                  <c:v>3575.7076923076902</c:v>
                </c:pt>
                <c:pt idx="1586">
                  <c:v>3575.7076923076902</c:v>
                </c:pt>
                <c:pt idx="1587">
                  <c:v>3575.7076923076902</c:v>
                </c:pt>
                <c:pt idx="1588">
                  <c:v>3575.7076923076902</c:v>
                </c:pt>
                <c:pt idx="1589">
                  <c:v>3575.7076923076902</c:v>
                </c:pt>
                <c:pt idx="1590">
                  <c:v>3470.4384615384602</c:v>
                </c:pt>
                <c:pt idx="1591">
                  <c:v>3470.4384615384602</c:v>
                </c:pt>
                <c:pt idx="1592">
                  <c:v>3470.4384615384602</c:v>
                </c:pt>
                <c:pt idx="1593">
                  <c:v>3470.4384615384602</c:v>
                </c:pt>
                <c:pt idx="1594">
                  <c:v>3470.4384615384602</c:v>
                </c:pt>
                <c:pt idx="1595">
                  <c:v>3470.4384615384602</c:v>
                </c:pt>
                <c:pt idx="1596">
                  <c:v>3470.4384615384602</c:v>
                </c:pt>
                <c:pt idx="1597">
                  <c:v>3470.4384615384602</c:v>
                </c:pt>
                <c:pt idx="1598">
                  <c:v>3470.4384615384602</c:v>
                </c:pt>
                <c:pt idx="1599">
                  <c:v>3470.4384615384602</c:v>
                </c:pt>
                <c:pt idx="1600">
                  <c:v>3343.5076923076899</c:v>
                </c:pt>
                <c:pt idx="1601">
                  <c:v>3343.5076923076899</c:v>
                </c:pt>
                <c:pt idx="1602">
                  <c:v>3343.5076923076899</c:v>
                </c:pt>
                <c:pt idx="1603">
                  <c:v>3343.5076923076899</c:v>
                </c:pt>
                <c:pt idx="1604">
                  <c:v>3343.5076923076899</c:v>
                </c:pt>
                <c:pt idx="1605">
                  <c:v>3343.5076923076899</c:v>
                </c:pt>
                <c:pt idx="1606">
                  <c:v>3343.5076923076899</c:v>
                </c:pt>
                <c:pt idx="1607">
                  <c:v>3343.5076923076899</c:v>
                </c:pt>
                <c:pt idx="1608">
                  <c:v>3343.5076923076899</c:v>
                </c:pt>
                <c:pt idx="1609">
                  <c:v>3343.5076923076899</c:v>
                </c:pt>
                <c:pt idx="1610">
                  <c:v>3237.23076923077</c:v>
                </c:pt>
                <c:pt idx="1611">
                  <c:v>3237.23076923077</c:v>
                </c:pt>
                <c:pt idx="1612">
                  <c:v>3237.23076923077</c:v>
                </c:pt>
                <c:pt idx="1613">
                  <c:v>3237.23076923077</c:v>
                </c:pt>
                <c:pt idx="1614">
                  <c:v>3237.23076923077</c:v>
                </c:pt>
                <c:pt idx="1615">
                  <c:v>3237.23076923077</c:v>
                </c:pt>
                <c:pt idx="1616">
                  <c:v>3237.23076923077</c:v>
                </c:pt>
                <c:pt idx="1617">
                  <c:v>3237.23076923077</c:v>
                </c:pt>
                <c:pt idx="1618">
                  <c:v>3237.23076923077</c:v>
                </c:pt>
                <c:pt idx="1619">
                  <c:v>3237.23076923077</c:v>
                </c:pt>
                <c:pt idx="1620">
                  <c:v>3115.36153846154</c:v>
                </c:pt>
                <c:pt idx="1621">
                  <c:v>3115.36153846154</c:v>
                </c:pt>
                <c:pt idx="1622">
                  <c:v>3115.36153846154</c:v>
                </c:pt>
                <c:pt idx="1623">
                  <c:v>3115.36153846154</c:v>
                </c:pt>
                <c:pt idx="1624">
                  <c:v>3115.36153846154</c:v>
                </c:pt>
                <c:pt idx="1625">
                  <c:v>3115.36153846154</c:v>
                </c:pt>
                <c:pt idx="1626">
                  <c:v>3115.36153846154</c:v>
                </c:pt>
                <c:pt idx="1627">
                  <c:v>3115.36153846154</c:v>
                </c:pt>
                <c:pt idx="1628">
                  <c:v>3115.36153846154</c:v>
                </c:pt>
                <c:pt idx="1629">
                  <c:v>3115.36153846154</c:v>
                </c:pt>
                <c:pt idx="1630">
                  <c:v>2892.5846153846101</c:v>
                </c:pt>
                <c:pt idx="1631">
                  <c:v>2892.5846153846101</c:v>
                </c:pt>
                <c:pt idx="1632">
                  <c:v>2892.5846153846101</c:v>
                </c:pt>
                <c:pt idx="1633">
                  <c:v>2892.5846153846101</c:v>
                </c:pt>
                <c:pt idx="1634">
                  <c:v>2892.5846153846101</c:v>
                </c:pt>
                <c:pt idx="1635">
                  <c:v>2892.5846153846101</c:v>
                </c:pt>
                <c:pt idx="1636">
                  <c:v>2892.5846153846101</c:v>
                </c:pt>
                <c:pt idx="1637">
                  <c:v>2892.5846153846101</c:v>
                </c:pt>
                <c:pt idx="1638">
                  <c:v>2892.5846153846101</c:v>
                </c:pt>
                <c:pt idx="1639">
                  <c:v>2892.5846153846101</c:v>
                </c:pt>
                <c:pt idx="1640">
                  <c:v>2773.9923076923101</c:v>
                </c:pt>
                <c:pt idx="1641">
                  <c:v>2773.9923076923101</c:v>
                </c:pt>
                <c:pt idx="1642">
                  <c:v>2773.9923076923101</c:v>
                </c:pt>
                <c:pt idx="1643">
                  <c:v>2773.9923076923101</c:v>
                </c:pt>
                <c:pt idx="1644">
                  <c:v>2773.9923076923101</c:v>
                </c:pt>
                <c:pt idx="1645">
                  <c:v>2773.9923076923101</c:v>
                </c:pt>
                <c:pt idx="1646">
                  <c:v>2773.9923076923101</c:v>
                </c:pt>
                <c:pt idx="1647">
                  <c:v>2773.9923076923101</c:v>
                </c:pt>
                <c:pt idx="1648">
                  <c:v>2773.9923076923101</c:v>
                </c:pt>
                <c:pt idx="1649">
                  <c:v>2773.9923076923101</c:v>
                </c:pt>
                <c:pt idx="1650">
                  <c:v>2529.0846153846201</c:v>
                </c:pt>
                <c:pt idx="1651">
                  <c:v>2529.0846153846201</c:v>
                </c:pt>
                <c:pt idx="1652">
                  <c:v>2529.0846153846201</c:v>
                </c:pt>
                <c:pt idx="1653">
                  <c:v>2529.0846153846201</c:v>
                </c:pt>
                <c:pt idx="1654">
                  <c:v>2529.0846153846201</c:v>
                </c:pt>
                <c:pt idx="1655">
                  <c:v>2529.0846153846201</c:v>
                </c:pt>
                <c:pt idx="1656">
                  <c:v>2529.0846153846201</c:v>
                </c:pt>
                <c:pt idx="1657">
                  <c:v>2529.0846153846201</c:v>
                </c:pt>
                <c:pt idx="1658">
                  <c:v>2529.0846153846201</c:v>
                </c:pt>
                <c:pt idx="1659">
                  <c:v>2529.0846153846201</c:v>
                </c:pt>
                <c:pt idx="1660">
                  <c:v>2450.8538461538501</c:v>
                </c:pt>
                <c:pt idx="1661">
                  <c:v>2450.8538461538501</c:v>
                </c:pt>
                <c:pt idx="1662">
                  <c:v>2450.8538461538501</c:v>
                </c:pt>
                <c:pt idx="1663">
                  <c:v>2450.8538461538501</c:v>
                </c:pt>
                <c:pt idx="1664">
                  <c:v>2450.8538461538501</c:v>
                </c:pt>
                <c:pt idx="1665">
                  <c:v>2450.8538461538501</c:v>
                </c:pt>
                <c:pt idx="1666">
                  <c:v>2450.8538461538501</c:v>
                </c:pt>
                <c:pt idx="1667">
                  <c:v>2450.8538461538501</c:v>
                </c:pt>
                <c:pt idx="1668">
                  <c:v>2450.8538461538501</c:v>
                </c:pt>
                <c:pt idx="1669">
                  <c:v>2450.8538461538501</c:v>
                </c:pt>
                <c:pt idx="1670">
                  <c:v>2326.6538461538498</c:v>
                </c:pt>
                <c:pt idx="1671">
                  <c:v>2326.6538461538498</c:v>
                </c:pt>
                <c:pt idx="1672">
                  <c:v>2326.6538461538498</c:v>
                </c:pt>
                <c:pt idx="1673">
                  <c:v>2326.6538461538498</c:v>
                </c:pt>
                <c:pt idx="1674">
                  <c:v>2326.6538461538498</c:v>
                </c:pt>
                <c:pt idx="1675">
                  <c:v>2326.6538461538498</c:v>
                </c:pt>
                <c:pt idx="1676">
                  <c:v>2326.6538461538498</c:v>
                </c:pt>
                <c:pt idx="1677">
                  <c:v>2326.6538461538498</c:v>
                </c:pt>
                <c:pt idx="1678">
                  <c:v>2326.6538461538498</c:v>
                </c:pt>
                <c:pt idx="1679">
                  <c:v>2326.6538461538498</c:v>
                </c:pt>
                <c:pt idx="1680">
                  <c:v>2228.4230769230799</c:v>
                </c:pt>
                <c:pt idx="1681">
                  <c:v>2228.4230769230799</c:v>
                </c:pt>
                <c:pt idx="1682">
                  <c:v>2228.4230769230799</c:v>
                </c:pt>
                <c:pt idx="1683">
                  <c:v>2228.4230769230799</c:v>
                </c:pt>
                <c:pt idx="1684">
                  <c:v>2228.4230769230799</c:v>
                </c:pt>
                <c:pt idx="1685">
                  <c:v>2228.4230769230799</c:v>
                </c:pt>
                <c:pt idx="1686">
                  <c:v>2228.4230769230799</c:v>
                </c:pt>
                <c:pt idx="1687">
                  <c:v>2228.4230769230799</c:v>
                </c:pt>
                <c:pt idx="1688">
                  <c:v>2228.4230769230799</c:v>
                </c:pt>
                <c:pt idx="1689">
                  <c:v>2228.4230769230799</c:v>
                </c:pt>
                <c:pt idx="1690">
                  <c:v>2136.4615384615399</c:v>
                </c:pt>
                <c:pt idx="1691">
                  <c:v>2136.4615384615399</c:v>
                </c:pt>
                <c:pt idx="1692">
                  <c:v>2136.4615384615399</c:v>
                </c:pt>
                <c:pt idx="1693">
                  <c:v>2136.4615384615399</c:v>
                </c:pt>
                <c:pt idx="1694">
                  <c:v>2136.4615384615399</c:v>
                </c:pt>
                <c:pt idx="1695">
                  <c:v>2136.4615384615399</c:v>
                </c:pt>
                <c:pt idx="1696">
                  <c:v>2136.4615384615399</c:v>
                </c:pt>
                <c:pt idx="1697">
                  <c:v>2136.4615384615399</c:v>
                </c:pt>
                <c:pt idx="1698">
                  <c:v>2136.4615384615399</c:v>
                </c:pt>
                <c:pt idx="1699">
                  <c:v>2136.4615384615399</c:v>
                </c:pt>
                <c:pt idx="1700">
                  <c:v>2073.73076923077</c:v>
                </c:pt>
                <c:pt idx="1701">
                  <c:v>2073.73076923077</c:v>
                </c:pt>
                <c:pt idx="1702">
                  <c:v>2073.73076923077</c:v>
                </c:pt>
                <c:pt idx="1703">
                  <c:v>2073.73076923077</c:v>
                </c:pt>
                <c:pt idx="1704">
                  <c:v>2073.73076923077</c:v>
                </c:pt>
                <c:pt idx="1705">
                  <c:v>2073.73076923077</c:v>
                </c:pt>
                <c:pt idx="1706">
                  <c:v>2073.73076923077</c:v>
                </c:pt>
                <c:pt idx="1707">
                  <c:v>2073.73076923077</c:v>
                </c:pt>
                <c:pt idx="1708">
                  <c:v>2073.73076923077</c:v>
                </c:pt>
                <c:pt idx="1709">
                  <c:v>2073.73076923077</c:v>
                </c:pt>
                <c:pt idx="1710">
                  <c:v>1994.32307692308</c:v>
                </c:pt>
                <c:pt idx="1711">
                  <c:v>1994.32307692308</c:v>
                </c:pt>
                <c:pt idx="1712">
                  <c:v>1994.32307692308</c:v>
                </c:pt>
                <c:pt idx="1713">
                  <c:v>1994.32307692308</c:v>
                </c:pt>
                <c:pt idx="1714">
                  <c:v>1994.32307692308</c:v>
                </c:pt>
                <c:pt idx="1715">
                  <c:v>1994.32307692308</c:v>
                </c:pt>
                <c:pt idx="1716">
                  <c:v>1994.32307692308</c:v>
                </c:pt>
                <c:pt idx="1717">
                  <c:v>1994.32307692308</c:v>
                </c:pt>
                <c:pt idx="1718">
                  <c:v>1994.32307692308</c:v>
                </c:pt>
                <c:pt idx="1719">
                  <c:v>1994.32307692308</c:v>
                </c:pt>
                <c:pt idx="1720">
                  <c:v>1925.2153846153799</c:v>
                </c:pt>
                <c:pt idx="1721">
                  <c:v>1925.2153846153799</c:v>
                </c:pt>
                <c:pt idx="1722">
                  <c:v>1925.2153846153799</c:v>
                </c:pt>
                <c:pt idx="1723">
                  <c:v>1925.2153846153799</c:v>
                </c:pt>
                <c:pt idx="1724">
                  <c:v>1925.2153846153799</c:v>
                </c:pt>
                <c:pt idx="1725">
                  <c:v>1925.2153846153799</c:v>
                </c:pt>
                <c:pt idx="1726">
                  <c:v>1925.2153846153799</c:v>
                </c:pt>
                <c:pt idx="1727">
                  <c:v>1925.2153846153799</c:v>
                </c:pt>
                <c:pt idx="1728">
                  <c:v>1925.2153846153799</c:v>
                </c:pt>
                <c:pt idx="1729">
                  <c:v>1925.2153846153799</c:v>
                </c:pt>
                <c:pt idx="1730">
                  <c:v>1852.32307692308</c:v>
                </c:pt>
                <c:pt idx="1731">
                  <c:v>1852.32307692308</c:v>
                </c:pt>
                <c:pt idx="1732">
                  <c:v>1852.32307692308</c:v>
                </c:pt>
                <c:pt idx="1733">
                  <c:v>1852.32307692308</c:v>
                </c:pt>
                <c:pt idx="1734">
                  <c:v>1852.32307692308</c:v>
                </c:pt>
                <c:pt idx="1735">
                  <c:v>1852.32307692308</c:v>
                </c:pt>
                <c:pt idx="1736">
                  <c:v>1852.32307692308</c:v>
                </c:pt>
                <c:pt idx="1737">
                  <c:v>1852.32307692308</c:v>
                </c:pt>
                <c:pt idx="1738">
                  <c:v>1852.32307692308</c:v>
                </c:pt>
                <c:pt idx="1739">
                  <c:v>1852.32307692308</c:v>
                </c:pt>
                <c:pt idx="1740">
                  <c:v>1789.79230769231</c:v>
                </c:pt>
                <c:pt idx="1741">
                  <c:v>1789.79230769231</c:v>
                </c:pt>
                <c:pt idx="1742">
                  <c:v>1789.79230769231</c:v>
                </c:pt>
                <c:pt idx="1743">
                  <c:v>1789.79230769231</c:v>
                </c:pt>
                <c:pt idx="1744">
                  <c:v>1789.79230769231</c:v>
                </c:pt>
                <c:pt idx="1745">
                  <c:v>1789.79230769231</c:v>
                </c:pt>
                <c:pt idx="1746">
                  <c:v>1789.79230769231</c:v>
                </c:pt>
                <c:pt idx="1747">
                  <c:v>1789.79230769231</c:v>
                </c:pt>
                <c:pt idx="1748">
                  <c:v>1789.79230769231</c:v>
                </c:pt>
                <c:pt idx="1749">
                  <c:v>1789.79230769231</c:v>
                </c:pt>
                <c:pt idx="1750">
                  <c:v>1718.4384615384599</c:v>
                </c:pt>
                <c:pt idx="1751">
                  <c:v>1718.4384615384599</c:v>
                </c:pt>
                <c:pt idx="1752">
                  <c:v>1718.4384615384599</c:v>
                </c:pt>
                <c:pt idx="1753">
                  <c:v>1718.4384615384599</c:v>
                </c:pt>
                <c:pt idx="1754">
                  <c:v>1718.4384615384599</c:v>
                </c:pt>
                <c:pt idx="1755">
                  <c:v>1718.4384615384599</c:v>
                </c:pt>
                <c:pt idx="1756">
                  <c:v>1718.4384615384599</c:v>
                </c:pt>
                <c:pt idx="1757">
                  <c:v>1718.4384615384599</c:v>
                </c:pt>
                <c:pt idx="1758">
                  <c:v>1718.4384615384599</c:v>
                </c:pt>
                <c:pt idx="1759">
                  <c:v>1718.4384615384599</c:v>
                </c:pt>
                <c:pt idx="1760">
                  <c:v>1588.8</c:v>
                </c:pt>
                <c:pt idx="1761">
                  <c:v>1588.8</c:v>
                </c:pt>
                <c:pt idx="1762">
                  <c:v>1588.8</c:v>
                </c:pt>
                <c:pt idx="1763">
                  <c:v>1588.8</c:v>
                </c:pt>
                <c:pt idx="1764">
                  <c:v>1588.8</c:v>
                </c:pt>
                <c:pt idx="1765">
                  <c:v>1588.8</c:v>
                </c:pt>
                <c:pt idx="1766">
                  <c:v>1588.8</c:v>
                </c:pt>
                <c:pt idx="1767">
                  <c:v>1588.8</c:v>
                </c:pt>
                <c:pt idx="1768">
                  <c:v>1588.8</c:v>
                </c:pt>
                <c:pt idx="1769">
                  <c:v>1588.8</c:v>
                </c:pt>
                <c:pt idx="1770">
                  <c:v>1524.9</c:v>
                </c:pt>
                <c:pt idx="1771">
                  <c:v>1524.9</c:v>
                </c:pt>
                <c:pt idx="1772">
                  <c:v>1524.9</c:v>
                </c:pt>
                <c:pt idx="1773">
                  <c:v>1524.9</c:v>
                </c:pt>
                <c:pt idx="1774">
                  <c:v>1524.9</c:v>
                </c:pt>
                <c:pt idx="1775">
                  <c:v>1524.9</c:v>
                </c:pt>
                <c:pt idx="1776">
                  <c:v>1524.9</c:v>
                </c:pt>
                <c:pt idx="1777">
                  <c:v>1524.9</c:v>
                </c:pt>
                <c:pt idx="1778">
                  <c:v>1524.9</c:v>
                </c:pt>
                <c:pt idx="1779">
                  <c:v>1524.9</c:v>
                </c:pt>
                <c:pt idx="1780">
                  <c:v>1382.81538461538</c:v>
                </c:pt>
                <c:pt idx="1781">
                  <c:v>1382.81538461538</c:v>
                </c:pt>
                <c:pt idx="1782">
                  <c:v>1382.81538461538</c:v>
                </c:pt>
                <c:pt idx="1783">
                  <c:v>1382.81538461538</c:v>
                </c:pt>
                <c:pt idx="1784">
                  <c:v>1382.81538461538</c:v>
                </c:pt>
                <c:pt idx="1785">
                  <c:v>1382.81538461538</c:v>
                </c:pt>
                <c:pt idx="1786">
                  <c:v>1382.81538461538</c:v>
                </c:pt>
                <c:pt idx="1787">
                  <c:v>1382.81538461538</c:v>
                </c:pt>
                <c:pt idx="1788">
                  <c:v>1382.81538461538</c:v>
                </c:pt>
                <c:pt idx="1789">
                  <c:v>1382.81538461538</c:v>
                </c:pt>
                <c:pt idx="1790">
                  <c:v>1330.2846153846201</c:v>
                </c:pt>
                <c:pt idx="1791">
                  <c:v>1330.2846153846201</c:v>
                </c:pt>
                <c:pt idx="1792">
                  <c:v>1330.2846153846201</c:v>
                </c:pt>
                <c:pt idx="1793">
                  <c:v>1330.2846153846201</c:v>
                </c:pt>
                <c:pt idx="1794">
                  <c:v>1330.2846153846201</c:v>
                </c:pt>
                <c:pt idx="1795">
                  <c:v>1330.2846153846201</c:v>
                </c:pt>
                <c:pt idx="1796">
                  <c:v>1330.2846153846201</c:v>
                </c:pt>
                <c:pt idx="1797">
                  <c:v>1330.2846153846201</c:v>
                </c:pt>
                <c:pt idx="1798">
                  <c:v>1330.2846153846201</c:v>
                </c:pt>
                <c:pt idx="1799">
                  <c:v>1330.2846153846201</c:v>
                </c:pt>
                <c:pt idx="1800">
                  <c:v>1255.75384615385</c:v>
                </c:pt>
                <c:pt idx="1801">
                  <c:v>1255.75384615385</c:v>
                </c:pt>
                <c:pt idx="1802">
                  <c:v>1255.75384615385</c:v>
                </c:pt>
                <c:pt idx="1803">
                  <c:v>1255.75384615385</c:v>
                </c:pt>
                <c:pt idx="1804">
                  <c:v>1255.75384615385</c:v>
                </c:pt>
                <c:pt idx="1805">
                  <c:v>1255.75384615385</c:v>
                </c:pt>
                <c:pt idx="1806">
                  <c:v>1255.75384615385</c:v>
                </c:pt>
                <c:pt idx="1807">
                  <c:v>1255.75384615385</c:v>
                </c:pt>
                <c:pt idx="1808">
                  <c:v>1255.75384615385</c:v>
                </c:pt>
                <c:pt idx="1809">
                  <c:v>1255.75384615385</c:v>
                </c:pt>
                <c:pt idx="1810">
                  <c:v>1199.52307692308</c:v>
                </c:pt>
                <c:pt idx="1811">
                  <c:v>1199.52307692308</c:v>
                </c:pt>
                <c:pt idx="1812">
                  <c:v>1199.52307692308</c:v>
                </c:pt>
                <c:pt idx="1813">
                  <c:v>1199.52307692308</c:v>
                </c:pt>
                <c:pt idx="1814">
                  <c:v>1199.52307692308</c:v>
                </c:pt>
                <c:pt idx="1815">
                  <c:v>1199.52307692308</c:v>
                </c:pt>
                <c:pt idx="1816">
                  <c:v>1199.52307692308</c:v>
                </c:pt>
                <c:pt idx="1817">
                  <c:v>1199.52307692308</c:v>
                </c:pt>
                <c:pt idx="1818">
                  <c:v>1199.52307692308</c:v>
                </c:pt>
                <c:pt idx="1819">
                  <c:v>1199.52307692308</c:v>
                </c:pt>
                <c:pt idx="1820">
                  <c:v>1146.8</c:v>
                </c:pt>
                <c:pt idx="1821">
                  <c:v>1146.8</c:v>
                </c:pt>
                <c:pt idx="1822">
                  <c:v>1146.8</c:v>
                </c:pt>
                <c:pt idx="1823">
                  <c:v>1146.8</c:v>
                </c:pt>
                <c:pt idx="1824">
                  <c:v>1146.8</c:v>
                </c:pt>
                <c:pt idx="1825">
                  <c:v>1146.8</c:v>
                </c:pt>
                <c:pt idx="1826">
                  <c:v>1146.8</c:v>
                </c:pt>
                <c:pt idx="1827">
                  <c:v>1146.8</c:v>
                </c:pt>
                <c:pt idx="1828">
                  <c:v>1146.8</c:v>
                </c:pt>
                <c:pt idx="1829">
                  <c:v>1146.8</c:v>
                </c:pt>
                <c:pt idx="1830">
                  <c:v>1109.7153846153899</c:v>
                </c:pt>
                <c:pt idx="1831">
                  <c:v>1109.7153846153899</c:v>
                </c:pt>
                <c:pt idx="1832">
                  <c:v>1109.7153846153899</c:v>
                </c:pt>
                <c:pt idx="1833">
                  <c:v>1109.7153846153899</c:v>
                </c:pt>
                <c:pt idx="1834">
                  <c:v>1109.7153846153899</c:v>
                </c:pt>
                <c:pt idx="1835">
                  <c:v>1109.7153846153899</c:v>
                </c:pt>
                <c:pt idx="1836">
                  <c:v>1109.7153846153899</c:v>
                </c:pt>
                <c:pt idx="1837">
                  <c:v>1109.7153846153899</c:v>
                </c:pt>
                <c:pt idx="1838">
                  <c:v>1109.7153846153899</c:v>
                </c:pt>
                <c:pt idx="1839">
                  <c:v>1109.7153846153899</c:v>
                </c:pt>
                <c:pt idx="1840">
                  <c:v>1057.5307692307699</c:v>
                </c:pt>
                <c:pt idx="1841">
                  <c:v>1057.5307692307699</c:v>
                </c:pt>
                <c:pt idx="1842">
                  <c:v>1057.5307692307699</c:v>
                </c:pt>
                <c:pt idx="1843">
                  <c:v>1057.5307692307699</c:v>
                </c:pt>
                <c:pt idx="1844">
                  <c:v>1057.5307692307699</c:v>
                </c:pt>
                <c:pt idx="1845">
                  <c:v>1057.5307692307699</c:v>
                </c:pt>
                <c:pt idx="1846">
                  <c:v>1057.5307692307699</c:v>
                </c:pt>
                <c:pt idx="1847">
                  <c:v>1057.5307692307699</c:v>
                </c:pt>
                <c:pt idx="1848">
                  <c:v>1057.5307692307699</c:v>
                </c:pt>
                <c:pt idx="1849">
                  <c:v>1057.5307692307699</c:v>
                </c:pt>
                <c:pt idx="1850">
                  <c:v>1017.22307692308</c:v>
                </c:pt>
                <c:pt idx="1851">
                  <c:v>1017.22307692308</c:v>
                </c:pt>
                <c:pt idx="1852">
                  <c:v>1017.22307692308</c:v>
                </c:pt>
                <c:pt idx="1853">
                  <c:v>1017.22307692308</c:v>
                </c:pt>
                <c:pt idx="1854">
                  <c:v>1017.22307692308</c:v>
                </c:pt>
                <c:pt idx="1855">
                  <c:v>1017.22307692308</c:v>
                </c:pt>
                <c:pt idx="1856">
                  <c:v>1017.22307692308</c:v>
                </c:pt>
                <c:pt idx="1857">
                  <c:v>1017.22307692308</c:v>
                </c:pt>
                <c:pt idx="1858">
                  <c:v>1017.22307692308</c:v>
                </c:pt>
                <c:pt idx="1859">
                  <c:v>1017.22307692308</c:v>
                </c:pt>
                <c:pt idx="1860">
                  <c:v>973.4</c:v>
                </c:pt>
                <c:pt idx="1861">
                  <c:v>973.4</c:v>
                </c:pt>
                <c:pt idx="1862">
                  <c:v>973.4</c:v>
                </c:pt>
                <c:pt idx="1863">
                  <c:v>973.4</c:v>
                </c:pt>
                <c:pt idx="1864">
                  <c:v>973.4</c:v>
                </c:pt>
                <c:pt idx="1865">
                  <c:v>973.4</c:v>
                </c:pt>
                <c:pt idx="1866">
                  <c:v>973.4</c:v>
                </c:pt>
                <c:pt idx="1867">
                  <c:v>973.4</c:v>
                </c:pt>
                <c:pt idx="1868">
                  <c:v>973.4</c:v>
                </c:pt>
                <c:pt idx="1869">
                  <c:v>973.4</c:v>
                </c:pt>
                <c:pt idx="1870">
                  <c:v>934.79230769230799</c:v>
                </c:pt>
                <c:pt idx="1871">
                  <c:v>934.79230769230799</c:v>
                </c:pt>
                <c:pt idx="1872">
                  <c:v>934.79230769230799</c:v>
                </c:pt>
                <c:pt idx="1873">
                  <c:v>934.79230769230799</c:v>
                </c:pt>
                <c:pt idx="1874">
                  <c:v>934.79230769230799</c:v>
                </c:pt>
                <c:pt idx="1875">
                  <c:v>934.79230769230799</c:v>
                </c:pt>
                <c:pt idx="1876">
                  <c:v>934.79230769230799</c:v>
                </c:pt>
                <c:pt idx="1877">
                  <c:v>934.79230769230799</c:v>
                </c:pt>
                <c:pt idx="1878">
                  <c:v>934.79230769230799</c:v>
                </c:pt>
                <c:pt idx="1879">
                  <c:v>934.79230769230799</c:v>
                </c:pt>
                <c:pt idx="1880">
                  <c:v>891.46923076923099</c:v>
                </c:pt>
                <c:pt idx="1881">
                  <c:v>891.46923076923099</c:v>
                </c:pt>
                <c:pt idx="1882">
                  <c:v>891.46923076923099</c:v>
                </c:pt>
                <c:pt idx="1883">
                  <c:v>891.46923076923099</c:v>
                </c:pt>
                <c:pt idx="1884">
                  <c:v>891.46923076923099</c:v>
                </c:pt>
                <c:pt idx="1885">
                  <c:v>891.46923076923099</c:v>
                </c:pt>
                <c:pt idx="1886">
                  <c:v>891.46923076923099</c:v>
                </c:pt>
                <c:pt idx="1887">
                  <c:v>891.46923076923099</c:v>
                </c:pt>
                <c:pt idx="1888">
                  <c:v>891.46923076923099</c:v>
                </c:pt>
                <c:pt idx="1889">
                  <c:v>891.46923076923099</c:v>
                </c:pt>
                <c:pt idx="1890">
                  <c:v>814.361538461539</c:v>
                </c:pt>
                <c:pt idx="1891">
                  <c:v>814.361538461539</c:v>
                </c:pt>
                <c:pt idx="1892">
                  <c:v>814.361538461539</c:v>
                </c:pt>
                <c:pt idx="1893">
                  <c:v>814.361538461539</c:v>
                </c:pt>
                <c:pt idx="1894">
                  <c:v>814.361538461539</c:v>
                </c:pt>
                <c:pt idx="1895">
                  <c:v>814.361538461539</c:v>
                </c:pt>
                <c:pt idx="1896">
                  <c:v>814.361538461539</c:v>
                </c:pt>
                <c:pt idx="1897">
                  <c:v>814.361538461539</c:v>
                </c:pt>
                <c:pt idx="1898">
                  <c:v>814.361538461539</c:v>
                </c:pt>
                <c:pt idx="1899">
                  <c:v>814.361538461539</c:v>
                </c:pt>
                <c:pt idx="1900">
                  <c:v>773.80769230769204</c:v>
                </c:pt>
                <c:pt idx="1901">
                  <c:v>773.80769230769204</c:v>
                </c:pt>
                <c:pt idx="1902">
                  <c:v>773.80769230769204</c:v>
                </c:pt>
                <c:pt idx="1903">
                  <c:v>773.80769230769204</c:v>
                </c:pt>
                <c:pt idx="1904">
                  <c:v>773.80769230769204</c:v>
                </c:pt>
                <c:pt idx="1905">
                  <c:v>773.80769230769204</c:v>
                </c:pt>
                <c:pt idx="1906">
                  <c:v>773.80769230769204</c:v>
                </c:pt>
                <c:pt idx="1907">
                  <c:v>773.80769230769204</c:v>
                </c:pt>
                <c:pt idx="1908">
                  <c:v>773.80769230769204</c:v>
                </c:pt>
                <c:pt idx="1909">
                  <c:v>773.80769230769204</c:v>
                </c:pt>
                <c:pt idx="1910">
                  <c:v>693.3</c:v>
                </c:pt>
                <c:pt idx="1911">
                  <c:v>693.3</c:v>
                </c:pt>
                <c:pt idx="1912">
                  <c:v>693.3</c:v>
                </c:pt>
                <c:pt idx="1913">
                  <c:v>693.3</c:v>
                </c:pt>
                <c:pt idx="1914">
                  <c:v>693.3</c:v>
                </c:pt>
                <c:pt idx="1915">
                  <c:v>693.3</c:v>
                </c:pt>
                <c:pt idx="1916">
                  <c:v>693.3</c:v>
                </c:pt>
                <c:pt idx="1917">
                  <c:v>693.3</c:v>
                </c:pt>
                <c:pt idx="1918">
                  <c:v>693.3</c:v>
                </c:pt>
                <c:pt idx="1919">
                  <c:v>693.3</c:v>
                </c:pt>
                <c:pt idx="1920">
                  <c:v>664.88461538461502</c:v>
                </c:pt>
                <c:pt idx="1921">
                  <c:v>664.88461538461502</c:v>
                </c:pt>
                <c:pt idx="1922">
                  <c:v>664.88461538461502</c:v>
                </c:pt>
                <c:pt idx="1923">
                  <c:v>664.88461538461502</c:v>
                </c:pt>
                <c:pt idx="1924">
                  <c:v>664.88461538461502</c:v>
                </c:pt>
                <c:pt idx="1925">
                  <c:v>664.88461538461502</c:v>
                </c:pt>
                <c:pt idx="1926">
                  <c:v>664.88461538461502</c:v>
                </c:pt>
                <c:pt idx="1927">
                  <c:v>664.88461538461502</c:v>
                </c:pt>
                <c:pt idx="1928">
                  <c:v>664.88461538461502</c:v>
                </c:pt>
                <c:pt idx="1929">
                  <c:v>664.88461538461502</c:v>
                </c:pt>
                <c:pt idx="1930">
                  <c:v>621.71538461538501</c:v>
                </c:pt>
                <c:pt idx="1931">
                  <c:v>621.71538461538501</c:v>
                </c:pt>
                <c:pt idx="1932">
                  <c:v>621.71538461538501</c:v>
                </c:pt>
                <c:pt idx="1933">
                  <c:v>621.71538461538501</c:v>
                </c:pt>
                <c:pt idx="1934">
                  <c:v>621.71538461538501</c:v>
                </c:pt>
                <c:pt idx="1935">
                  <c:v>621.71538461538501</c:v>
                </c:pt>
                <c:pt idx="1936">
                  <c:v>621.71538461538501</c:v>
                </c:pt>
                <c:pt idx="1937">
                  <c:v>621.71538461538501</c:v>
                </c:pt>
                <c:pt idx="1938">
                  <c:v>621.71538461538501</c:v>
                </c:pt>
                <c:pt idx="1939">
                  <c:v>621.71538461538501</c:v>
                </c:pt>
                <c:pt idx="1940">
                  <c:v>588.6</c:v>
                </c:pt>
                <c:pt idx="1941">
                  <c:v>588.6</c:v>
                </c:pt>
                <c:pt idx="1942">
                  <c:v>588.6</c:v>
                </c:pt>
                <c:pt idx="1943">
                  <c:v>588.6</c:v>
                </c:pt>
                <c:pt idx="1944">
                  <c:v>588.6</c:v>
                </c:pt>
                <c:pt idx="1945">
                  <c:v>588.6</c:v>
                </c:pt>
                <c:pt idx="1946">
                  <c:v>588.6</c:v>
                </c:pt>
                <c:pt idx="1947">
                  <c:v>588.6</c:v>
                </c:pt>
                <c:pt idx="1948">
                  <c:v>588.6</c:v>
                </c:pt>
                <c:pt idx="1949">
                  <c:v>588.6</c:v>
                </c:pt>
                <c:pt idx="1950">
                  <c:v>558.59230769230805</c:v>
                </c:pt>
                <c:pt idx="1951">
                  <c:v>558.59230769230805</c:v>
                </c:pt>
                <c:pt idx="1952">
                  <c:v>558.59230769230805</c:v>
                </c:pt>
                <c:pt idx="1953">
                  <c:v>558.59230769230805</c:v>
                </c:pt>
                <c:pt idx="1954">
                  <c:v>558.59230769230805</c:v>
                </c:pt>
                <c:pt idx="1955">
                  <c:v>558.59230769230805</c:v>
                </c:pt>
                <c:pt idx="1956">
                  <c:v>558.59230769230805</c:v>
                </c:pt>
                <c:pt idx="1957">
                  <c:v>558.59230769230805</c:v>
                </c:pt>
                <c:pt idx="1958">
                  <c:v>558.59230769230805</c:v>
                </c:pt>
                <c:pt idx="1959">
                  <c:v>558.59230769230805</c:v>
                </c:pt>
                <c:pt idx="1960">
                  <c:v>538.538461538462</c:v>
                </c:pt>
                <c:pt idx="1961">
                  <c:v>538.538461538462</c:v>
                </c:pt>
                <c:pt idx="1962">
                  <c:v>538.538461538462</c:v>
                </c:pt>
                <c:pt idx="1963">
                  <c:v>538.538461538462</c:v>
                </c:pt>
                <c:pt idx="1964">
                  <c:v>538.538461538462</c:v>
                </c:pt>
                <c:pt idx="1965">
                  <c:v>538.538461538462</c:v>
                </c:pt>
                <c:pt idx="1966">
                  <c:v>538.538461538462</c:v>
                </c:pt>
                <c:pt idx="1967">
                  <c:v>538.538461538462</c:v>
                </c:pt>
                <c:pt idx="1968">
                  <c:v>538.538461538462</c:v>
                </c:pt>
                <c:pt idx="1969">
                  <c:v>538.538461538462</c:v>
                </c:pt>
                <c:pt idx="1970">
                  <c:v>510.54615384615403</c:v>
                </c:pt>
                <c:pt idx="1971">
                  <c:v>510.54615384615403</c:v>
                </c:pt>
                <c:pt idx="1972">
                  <c:v>510.54615384615403</c:v>
                </c:pt>
                <c:pt idx="1973">
                  <c:v>510.54615384615403</c:v>
                </c:pt>
                <c:pt idx="1974">
                  <c:v>510.54615384615403</c:v>
                </c:pt>
                <c:pt idx="1975">
                  <c:v>510.54615384615403</c:v>
                </c:pt>
                <c:pt idx="1976">
                  <c:v>510.54615384615403</c:v>
                </c:pt>
                <c:pt idx="1977">
                  <c:v>510.54615384615403</c:v>
                </c:pt>
                <c:pt idx="1978">
                  <c:v>510.54615384615403</c:v>
                </c:pt>
                <c:pt idx="1979">
                  <c:v>510.54615384615403</c:v>
                </c:pt>
                <c:pt idx="1980">
                  <c:v>489.00769230769203</c:v>
                </c:pt>
                <c:pt idx="1981">
                  <c:v>489.00769230769203</c:v>
                </c:pt>
                <c:pt idx="1982">
                  <c:v>489.00769230769203</c:v>
                </c:pt>
                <c:pt idx="1983">
                  <c:v>489.00769230769203</c:v>
                </c:pt>
                <c:pt idx="1984">
                  <c:v>489.00769230769203</c:v>
                </c:pt>
                <c:pt idx="1985">
                  <c:v>489.00769230769203</c:v>
                </c:pt>
                <c:pt idx="1986">
                  <c:v>489.00769230769203</c:v>
                </c:pt>
                <c:pt idx="1987">
                  <c:v>489.00769230769203</c:v>
                </c:pt>
                <c:pt idx="1988">
                  <c:v>489.00769230769203</c:v>
                </c:pt>
                <c:pt idx="1989">
                  <c:v>489.00769230769203</c:v>
                </c:pt>
                <c:pt idx="1990">
                  <c:v>468.33076923076902</c:v>
                </c:pt>
                <c:pt idx="1991">
                  <c:v>468.33076923076902</c:v>
                </c:pt>
                <c:pt idx="1992">
                  <c:v>468.33076923076902</c:v>
                </c:pt>
                <c:pt idx="1993">
                  <c:v>468.33076923076902</c:v>
                </c:pt>
                <c:pt idx="1994">
                  <c:v>468.33076923076902</c:v>
                </c:pt>
                <c:pt idx="1995">
                  <c:v>468.33076923076902</c:v>
                </c:pt>
                <c:pt idx="1996">
                  <c:v>468.33076923076902</c:v>
                </c:pt>
                <c:pt idx="1997">
                  <c:v>468.33076923076902</c:v>
                </c:pt>
                <c:pt idx="1998">
                  <c:v>468.33076923076902</c:v>
                </c:pt>
                <c:pt idx="1999">
                  <c:v>468.33076923076902</c:v>
                </c:pt>
                <c:pt idx="2000">
                  <c:v>452.33846153846099</c:v>
                </c:pt>
                <c:pt idx="2001">
                  <c:v>452.33846153846099</c:v>
                </c:pt>
                <c:pt idx="2002">
                  <c:v>452.33846153846099</c:v>
                </c:pt>
                <c:pt idx="2003">
                  <c:v>452.33846153846099</c:v>
                </c:pt>
                <c:pt idx="2004">
                  <c:v>452.33846153846099</c:v>
                </c:pt>
                <c:pt idx="2005">
                  <c:v>452.33846153846099</c:v>
                </c:pt>
                <c:pt idx="2006">
                  <c:v>452.33846153846099</c:v>
                </c:pt>
                <c:pt idx="2007">
                  <c:v>452.33846153846099</c:v>
                </c:pt>
                <c:pt idx="2008">
                  <c:v>452.33846153846099</c:v>
                </c:pt>
                <c:pt idx="2009">
                  <c:v>452.33846153846099</c:v>
                </c:pt>
                <c:pt idx="2010">
                  <c:v>432.230769230769</c:v>
                </c:pt>
                <c:pt idx="2011">
                  <c:v>432.230769230769</c:v>
                </c:pt>
                <c:pt idx="2012">
                  <c:v>432.230769230769</c:v>
                </c:pt>
                <c:pt idx="2013">
                  <c:v>432.230769230769</c:v>
                </c:pt>
                <c:pt idx="2014">
                  <c:v>432.230769230769</c:v>
                </c:pt>
                <c:pt idx="2015">
                  <c:v>432.230769230769</c:v>
                </c:pt>
                <c:pt idx="2016">
                  <c:v>432.230769230769</c:v>
                </c:pt>
                <c:pt idx="2017">
                  <c:v>432.230769230769</c:v>
                </c:pt>
                <c:pt idx="2018">
                  <c:v>432.230769230769</c:v>
                </c:pt>
                <c:pt idx="2019">
                  <c:v>432.230769230769</c:v>
                </c:pt>
                <c:pt idx="2020">
                  <c:v>399.461538461538</c:v>
                </c:pt>
                <c:pt idx="2021">
                  <c:v>399.461538461538</c:v>
                </c:pt>
                <c:pt idx="2022">
                  <c:v>399.461538461538</c:v>
                </c:pt>
                <c:pt idx="2023">
                  <c:v>399.461538461538</c:v>
                </c:pt>
                <c:pt idx="2024">
                  <c:v>399.461538461538</c:v>
                </c:pt>
                <c:pt idx="2025">
                  <c:v>399.461538461538</c:v>
                </c:pt>
                <c:pt idx="2026">
                  <c:v>399.461538461538</c:v>
                </c:pt>
                <c:pt idx="2027">
                  <c:v>399.461538461538</c:v>
                </c:pt>
                <c:pt idx="2028">
                  <c:v>399.461538461538</c:v>
                </c:pt>
                <c:pt idx="2029">
                  <c:v>399.461538461538</c:v>
                </c:pt>
                <c:pt idx="2030">
                  <c:v>382.02307692307699</c:v>
                </c:pt>
                <c:pt idx="2031">
                  <c:v>382.02307692307699</c:v>
                </c:pt>
                <c:pt idx="2032">
                  <c:v>382.02307692307699</c:v>
                </c:pt>
                <c:pt idx="2033">
                  <c:v>382.02307692307699</c:v>
                </c:pt>
                <c:pt idx="2034">
                  <c:v>382.02307692307699</c:v>
                </c:pt>
                <c:pt idx="2035">
                  <c:v>382.02307692307699</c:v>
                </c:pt>
                <c:pt idx="2036">
                  <c:v>382.02307692307699</c:v>
                </c:pt>
                <c:pt idx="2037">
                  <c:v>382.02307692307699</c:v>
                </c:pt>
                <c:pt idx="2038">
                  <c:v>382.02307692307699</c:v>
                </c:pt>
                <c:pt idx="2039">
                  <c:v>382.02307692307699</c:v>
                </c:pt>
                <c:pt idx="2040">
                  <c:v>352.66923076923098</c:v>
                </c:pt>
                <c:pt idx="2041">
                  <c:v>352.66923076923098</c:v>
                </c:pt>
                <c:pt idx="2042">
                  <c:v>352.66923076923098</c:v>
                </c:pt>
                <c:pt idx="2043">
                  <c:v>352.66923076923098</c:v>
                </c:pt>
                <c:pt idx="2044">
                  <c:v>352.66923076923098</c:v>
                </c:pt>
                <c:pt idx="2045">
                  <c:v>352.66923076923098</c:v>
                </c:pt>
                <c:pt idx="2046">
                  <c:v>352.66923076923098</c:v>
                </c:pt>
                <c:pt idx="2047">
                  <c:v>352.66923076923098</c:v>
                </c:pt>
                <c:pt idx="2048">
                  <c:v>352.66923076923098</c:v>
                </c:pt>
                <c:pt idx="2049">
                  <c:v>352.66923076923098</c:v>
                </c:pt>
                <c:pt idx="2050">
                  <c:v>343.1</c:v>
                </c:pt>
                <c:pt idx="2051">
                  <c:v>343.1</c:v>
                </c:pt>
                <c:pt idx="2052">
                  <c:v>343.1</c:v>
                </c:pt>
                <c:pt idx="2053">
                  <c:v>343.1</c:v>
                </c:pt>
                <c:pt idx="2054">
                  <c:v>343.1</c:v>
                </c:pt>
                <c:pt idx="2055">
                  <c:v>343.1</c:v>
                </c:pt>
                <c:pt idx="2056">
                  <c:v>343.1</c:v>
                </c:pt>
                <c:pt idx="2057">
                  <c:v>343.1</c:v>
                </c:pt>
                <c:pt idx="2058">
                  <c:v>343.1</c:v>
                </c:pt>
                <c:pt idx="2059">
                  <c:v>343.1</c:v>
                </c:pt>
                <c:pt idx="2060">
                  <c:v>325.53076923076901</c:v>
                </c:pt>
                <c:pt idx="2061">
                  <c:v>325.53076923076901</c:v>
                </c:pt>
                <c:pt idx="2062">
                  <c:v>325.53076923076901</c:v>
                </c:pt>
                <c:pt idx="2063">
                  <c:v>325.53076923076901</c:v>
                </c:pt>
                <c:pt idx="2064">
                  <c:v>325.53076923076901</c:v>
                </c:pt>
                <c:pt idx="2065">
                  <c:v>325.53076923076901</c:v>
                </c:pt>
                <c:pt idx="2066">
                  <c:v>325.53076923076901</c:v>
                </c:pt>
                <c:pt idx="2067">
                  <c:v>325.53076923076901</c:v>
                </c:pt>
                <c:pt idx="2068">
                  <c:v>325.53076923076901</c:v>
                </c:pt>
                <c:pt idx="2069">
                  <c:v>325.53076923076901</c:v>
                </c:pt>
                <c:pt idx="2070">
                  <c:v>316.769230769231</c:v>
                </c:pt>
                <c:pt idx="2071">
                  <c:v>316.769230769231</c:v>
                </c:pt>
                <c:pt idx="2072">
                  <c:v>316.769230769231</c:v>
                </c:pt>
                <c:pt idx="2073">
                  <c:v>316.769230769231</c:v>
                </c:pt>
                <c:pt idx="2074">
                  <c:v>316.769230769231</c:v>
                </c:pt>
                <c:pt idx="2075">
                  <c:v>316.769230769231</c:v>
                </c:pt>
                <c:pt idx="2076">
                  <c:v>316.769230769231</c:v>
                </c:pt>
                <c:pt idx="2077">
                  <c:v>316.769230769231</c:v>
                </c:pt>
                <c:pt idx="2078">
                  <c:v>316.769230769231</c:v>
                </c:pt>
                <c:pt idx="2079">
                  <c:v>316.769230769231</c:v>
                </c:pt>
                <c:pt idx="2080">
                  <c:v>307.16153846153799</c:v>
                </c:pt>
                <c:pt idx="2081">
                  <c:v>307.16153846153799</c:v>
                </c:pt>
                <c:pt idx="2082">
                  <c:v>307.16153846153799</c:v>
                </c:pt>
                <c:pt idx="2083">
                  <c:v>307.16153846153799</c:v>
                </c:pt>
                <c:pt idx="2084">
                  <c:v>307.16153846153799</c:v>
                </c:pt>
                <c:pt idx="2085">
                  <c:v>307.16153846153799</c:v>
                </c:pt>
                <c:pt idx="2086">
                  <c:v>307.16153846153799</c:v>
                </c:pt>
                <c:pt idx="2087">
                  <c:v>307.16153846153799</c:v>
                </c:pt>
                <c:pt idx="2088">
                  <c:v>307.16153846153799</c:v>
                </c:pt>
                <c:pt idx="2089">
                  <c:v>307.16153846153799</c:v>
                </c:pt>
                <c:pt idx="2090">
                  <c:v>302.35384615384601</c:v>
                </c:pt>
                <c:pt idx="2091">
                  <c:v>302.35384615384601</c:v>
                </c:pt>
                <c:pt idx="2092">
                  <c:v>302.35384615384601</c:v>
                </c:pt>
                <c:pt idx="2093">
                  <c:v>302.35384615384601</c:v>
                </c:pt>
                <c:pt idx="2094">
                  <c:v>302.35384615384601</c:v>
                </c:pt>
                <c:pt idx="2095">
                  <c:v>302.35384615384601</c:v>
                </c:pt>
                <c:pt idx="2096">
                  <c:v>302.35384615384601</c:v>
                </c:pt>
                <c:pt idx="2097">
                  <c:v>302.35384615384601</c:v>
                </c:pt>
                <c:pt idx="2098">
                  <c:v>302.35384615384601</c:v>
                </c:pt>
                <c:pt idx="2099">
                  <c:v>302.35384615384601</c:v>
                </c:pt>
                <c:pt idx="2100">
                  <c:v>296.04615384615403</c:v>
                </c:pt>
                <c:pt idx="2101">
                  <c:v>296.04615384615403</c:v>
                </c:pt>
                <c:pt idx="2102">
                  <c:v>296.04615384615403</c:v>
                </c:pt>
                <c:pt idx="2103">
                  <c:v>296.04615384615403</c:v>
                </c:pt>
                <c:pt idx="2104">
                  <c:v>296.04615384615403</c:v>
                </c:pt>
                <c:pt idx="2105">
                  <c:v>296.04615384615403</c:v>
                </c:pt>
                <c:pt idx="2106">
                  <c:v>296.04615384615403</c:v>
                </c:pt>
                <c:pt idx="2107">
                  <c:v>296.04615384615403</c:v>
                </c:pt>
                <c:pt idx="2108">
                  <c:v>296.04615384615403</c:v>
                </c:pt>
                <c:pt idx="2109">
                  <c:v>296.04615384615403</c:v>
                </c:pt>
                <c:pt idx="2110">
                  <c:v>291.93846153846101</c:v>
                </c:pt>
                <c:pt idx="2111">
                  <c:v>291.93846153846101</c:v>
                </c:pt>
                <c:pt idx="2112">
                  <c:v>291.93846153846101</c:v>
                </c:pt>
                <c:pt idx="2113">
                  <c:v>291.93846153846101</c:v>
                </c:pt>
                <c:pt idx="2114">
                  <c:v>291.93846153846101</c:v>
                </c:pt>
                <c:pt idx="2115">
                  <c:v>291.93846153846101</c:v>
                </c:pt>
                <c:pt idx="2116">
                  <c:v>291.93846153846101</c:v>
                </c:pt>
                <c:pt idx="2117">
                  <c:v>291.93846153846101</c:v>
                </c:pt>
                <c:pt idx="2118">
                  <c:v>291.93846153846101</c:v>
                </c:pt>
                <c:pt idx="2119">
                  <c:v>291.93846153846101</c:v>
                </c:pt>
                <c:pt idx="2120">
                  <c:v>286.83076923076902</c:v>
                </c:pt>
                <c:pt idx="2121">
                  <c:v>286.83076923076902</c:v>
                </c:pt>
                <c:pt idx="2122">
                  <c:v>286.83076923076902</c:v>
                </c:pt>
                <c:pt idx="2123">
                  <c:v>286.83076923076902</c:v>
                </c:pt>
                <c:pt idx="2124">
                  <c:v>286.83076923076902</c:v>
                </c:pt>
                <c:pt idx="2125">
                  <c:v>286.83076923076902</c:v>
                </c:pt>
                <c:pt idx="2126">
                  <c:v>286.83076923076902</c:v>
                </c:pt>
                <c:pt idx="2127">
                  <c:v>286.83076923076902</c:v>
                </c:pt>
                <c:pt idx="2128">
                  <c:v>286.83076923076902</c:v>
                </c:pt>
                <c:pt idx="2129">
                  <c:v>286.83076923076902</c:v>
                </c:pt>
                <c:pt idx="2130">
                  <c:v>284.10769230769199</c:v>
                </c:pt>
                <c:pt idx="2131">
                  <c:v>284.10769230769199</c:v>
                </c:pt>
                <c:pt idx="2132">
                  <c:v>284.10769230769199</c:v>
                </c:pt>
                <c:pt idx="2133">
                  <c:v>284.10769230769199</c:v>
                </c:pt>
                <c:pt idx="2134">
                  <c:v>284.10769230769199</c:v>
                </c:pt>
                <c:pt idx="2135">
                  <c:v>284.10769230769199</c:v>
                </c:pt>
                <c:pt idx="2136">
                  <c:v>284.10769230769199</c:v>
                </c:pt>
                <c:pt idx="2137">
                  <c:v>284.10769230769199</c:v>
                </c:pt>
                <c:pt idx="2138">
                  <c:v>284.10769230769199</c:v>
                </c:pt>
                <c:pt idx="2139">
                  <c:v>284.10769230769199</c:v>
                </c:pt>
                <c:pt idx="2140">
                  <c:v>280.79230769230799</c:v>
                </c:pt>
                <c:pt idx="2141">
                  <c:v>280.79230769230799</c:v>
                </c:pt>
                <c:pt idx="2142">
                  <c:v>280.79230769230799</c:v>
                </c:pt>
                <c:pt idx="2143">
                  <c:v>280.79230769230799</c:v>
                </c:pt>
                <c:pt idx="2144">
                  <c:v>280.79230769230799</c:v>
                </c:pt>
                <c:pt idx="2145">
                  <c:v>280.79230769230799</c:v>
                </c:pt>
                <c:pt idx="2146">
                  <c:v>280.79230769230799</c:v>
                </c:pt>
                <c:pt idx="2147">
                  <c:v>280.79230769230799</c:v>
                </c:pt>
                <c:pt idx="2148">
                  <c:v>280.79230769230799</c:v>
                </c:pt>
                <c:pt idx="2149">
                  <c:v>280.79230769230799</c:v>
                </c:pt>
                <c:pt idx="2150">
                  <c:v>252.4</c:v>
                </c:pt>
                <c:pt idx="2151">
                  <c:v>252.4</c:v>
                </c:pt>
                <c:pt idx="2152">
                  <c:v>252.4</c:v>
                </c:pt>
                <c:pt idx="2153">
                  <c:v>252.4</c:v>
                </c:pt>
                <c:pt idx="2154">
                  <c:v>252.4</c:v>
                </c:pt>
                <c:pt idx="2155">
                  <c:v>252.4</c:v>
                </c:pt>
                <c:pt idx="2156">
                  <c:v>252.4</c:v>
                </c:pt>
                <c:pt idx="2157">
                  <c:v>252.4</c:v>
                </c:pt>
                <c:pt idx="2158">
                  <c:v>252.4</c:v>
                </c:pt>
                <c:pt idx="2159">
                  <c:v>252.4</c:v>
                </c:pt>
                <c:pt idx="2160">
                  <c:v>249.138461538461</c:v>
                </c:pt>
                <c:pt idx="2161">
                  <c:v>249.138461538461</c:v>
                </c:pt>
                <c:pt idx="2162">
                  <c:v>249.138461538461</c:v>
                </c:pt>
                <c:pt idx="2163">
                  <c:v>249.138461538461</c:v>
                </c:pt>
                <c:pt idx="2164">
                  <c:v>249.138461538461</c:v>
                </c:pt>
                <c:pt idx="2165">
                  <c:v>249.138461538461</c:v>
                </c:pt>
                <c:pt idx="2166">
                  <c:v>249.138461538461</c:v>
                </c:pt>
                <c:pt idx="2167">
                  <c:v>249.138461538461</c:v>
                </c:pt>
                <c:pt idx="2168">
                  <c:v>249.138461538461</c:v>
                </c:pt>
                <c:pt idx="2169">
                  <c:v>249.138461538461</c:v>
                </c:pt>
                <c:pt idx="2170">
                  <c:v>221.84615384615401</c:v>
                </c:pt>
                <c:pt idx="2171">
                  <c:v>221.84615384615401</c:v>
                </c:pt>
                <c:pt idx="2172">
                  <c:v>221.84615384615401</c:v>
                </c:pt>
                <c:pt idx="2173">
                  <c:v>221.84615384615401</c:v>
                </c:pt>
                <c:pt idx="2174">
                  <c:v>221.84615384615401</c:v>
                </c:pt>
                <c:pt idx="2175">
                  <c:v>221.84615384615401</c:v>
                </c:pt>
                <c:pt idx="2176">
                  <c:v>221.84615384615401</c:v>
                </c:pt>
                <c:pt idx="2177">
                  <c:v>221.84615384615401</c:v>
                </c:pt>
                <c:pt idx="2178">
                  <c:v>221.84615384615401</c:v>
                </c:pt>
                <c:pt idx="2179">
                  <c:v>221.84615384615401</c:v>
                </c:pt>
                <c:pt idx="2180">
                  <c:v>219.87692307692299</c:v>
                </c:pt>
                <c:pt idx="2181">
                  <c:v>219.87692307692299</c:v>
                </c:pt>
                <c:pt idx="2182">
                  <c:v>219.87692307692299</c:v>
                </c:pt>
                <c:pt idx="2183">
                  <c:v>219.87692307692299</c:v>
                </c:pt>
                <c:pt idx="2184">
                  <c:v>219.87692307692299</c:v>
                </c:pt>
                <c:pt idx="2185">
                  <c:v>219.87692307692299</c:v>
                </c:pt>
                <c:pt idx="2186">
                  <c:v>219.87692307692299</c:v>
                </c:pt>
                <c:pt idx="2187">
                  <c:v>219.87692307692299</c:v>
                </c:pt>
                <c:pt idx="2188">
                  <c:v>219.87692307692299</c:v>
                </c:pt>
                <c:pt idx="2189">
                  <c:v>219.87692307692299</c:v>
                </c:pt>
                <c:pt idx="2190">
                  <c:v>198.184615384615</c:v>
                </c:pt>
                <c:pt idx="2191">
                  <c:v>198.184615384615</c:v>
                </c:pt>
                <c:pt idx="2192">
                  <c:v>198.184615384615</c:v>
                </c:pt>
                <c:pt idx="2193">
                  <c:v>198.184615384615</c:v>
                </c:pt>
                <c:pt idx="2194">
                  <c:v>198.184615384615</c:v>
                </c:pt>
                <c:pt idx="2195">
                  <c:v>198.184615384615</c:v>
                </c:pt>
                <c:pt idx="2196">
                  <c:v>198.184615384615</c:v>
                </c:pt>
                <c:pt idx="2197">
                  <c:v>198.184615384615</c:v>
                </c:pt>
                <c:pt idx="2198">
                  <c:v>198.184615384615</c:v>
                </c:pt>
                <c:pt idx="2199">
                  <c:v>198.184615384615</c:v>
                </c:pt>
                <c:pt idx="2200">
                  <c:v>195.43846153846101</c:v>
                </c:pt>
                <c:pt idx="2201">
                  <c:v>195.43846153846101</c:v>
                </c:pt>
                <c:pt idx="2202">
                  <c:v>195.43846153846101</c:v>
                </c:pt>
                <c:pt idx="2203">
                  <c:v>195.43846153846101</c:v>
                </c:pt>
                <c:pt idx="2204">
                  <c:v>195.43846153846101</c:v>
                </c:pt>
                <c:pt idx="2205">
                  <c:v>195.43846153846101</c:v>
                </c:pt>
                <c:pt idx="2206">
                  <c:v>195.43846153846101</c:v>
                </c:pt>
                <c:pt idx="2207">
                  <c:v>195.43846153846101</c:v>
                </c:pt>
                <c:pt idx="2208">
                  <c:v>195.43846153846101</c:v>
                </c:pt>
                <c:pt idx="2209">
                  <c:v>195.43846153846101</c:v>
                </c:pt>
                <c:pt idx="2210">
                  <c:v>177.630769230769</c:v>
                </c:pt>
                <c:pt idx="2211">
                  <c:v>177.630769230769</c:v>
                </c:pt>
                <c:pt idx="2212">
                  <c:v>177.630769230769</c:v>
                </c:pt>
                <c:pt idx="2213">
                  <c:v>177.630769230769</c:v>
                </c:pt>
                <c:pt idx="2214">
                  <c:v>177.630769230769</c:v>
                </c:pt>
                <c:pt idx="2215">
                  <c:v>177.630769230769</c:v>
                </c:pt>
                <c:pt idx="2216">
                  <c:v>177.630769230769</c:v>
                </c:pt>
                <c:pt idx="2217">
                  <c:v>177.630769230769</c:v>
                </c:pt>
                <c:pt idx="2218">
                  <c:v>177.630769230769</c:v>
                </c:pt>
                <c:pt idx="2219">
                  <c:v>177.630769230769</c:v>
                </c:pt>
                <c:pt idx="2220">
                  <c:v>175.80769230769201</c:v>
                </c:pt>
                <c:pt idx="2221">
                  <c:v>175.80769230769201</c:v>
                </c:pt>
                <c:pt idx="2222">
                  <c:v>175.80769230769201</c:v>
                </c:pt>
                <c:pt idx="2223">
                  <c:v>175.80769230769201</c:v>
                </c:pt>
                <c:pt idx="2224">
                  <c:v>175.80769230769201</c:v>
                </c:pt>
                <c:pt idx="2225">
                  <c:v>175.80769230769201</c:v>
                </c:pt>
                <c:pt idx="2226">
                  <c:v>175.80769230769201</c:v>
                </c:pt>
                <c:pt idx="2227">
                  <c:v>175.80769230769201</c:v>
                </c:pt>
                <c:pt idx="2228">
                  <c:v>175.80769230769201</c:v>
                </c:pt>
                <c:pt idx="2229">
                  <c:v>175.80769230769201</c:v>
                </c:pt>
                <c:pt idx="2230">
                  <c:v>157.66923076923101</c:v>
                </c:pt>
                <c:pt idx="2231">
                  <c:v>157.66923076923101</c:v>
                </c:pt>
                <c:pt idx="2232">
                  <c:v>157.66923076923101</c:v>
                </c:pt>
                <c:pt idx="2233">
                  <c:v>157.66923076923101</c:v>
                </c:pt>
                <c:pt idx="2234">
                  <c:v>157.66923076923101</c:v>
                </c:pt>
                <c:pt idx="2235">
                  <c:v>157.66923076923101</c:v>
                </c:pt>
                <c:pt idx="2236">
                  <c:v>157.66923076923101</c:v>
                </c:pt>
                <c:pt idx="2237">
                  <c:v>157.66923076923101</c:v>
                </c:pt>
                <c:pt idx="2238">
                  <c:v>157.66923076923101</c:v>
                </c:pt>
                <c:pt idx="2239">
                  <c:v>157.66923076923101</c:v>
                </c:pt>
                <c:pt idx="2240">
                  <c:v>155.37692307692299</c:v>
                </c:pt>
                <c:pt idx="2241">
                  <c:v>155.37692307692299</c:v>
                </c:pt>
                <c:pt idx="2242">
                  <c:v>155.37692307692299</c:v>
                </c:pt>
                <c:pt idx="2243">
                  <c:v>155.37692307692299</c:v>
                </c:pt>
                <c:pt idx="2244">
                  <c:v>155.37692307692299</c:v>
                </c:pt>
                <c:pt idx="2245">
                  <c:v>155.37692307692299</c:v>
                </c:pt>
                <c:pt idx="2246">
                  <c:v>155.37692307692299</c:v>
                </c:pt>
                <c:pt idx="2247">
                  <c:v>155.37692307692299</c:v>
                </c:pt>
                <c:pt idx="2248">
                  <c:v>155.37692307692299</c:v>
                </c:pt>
                <c:pt idx="2249">
                  <c:v>155.37692307692299</c:v>
                </c:pt>
                <c:pt idx="2250">
                  <c:v>138.93846153846201</c:v>
                </c:pt>
                <c:pt idx="2251">
                  <c:v>138.93846153846201</c:v>
                </c:pt>
                <c:pt idx="2252">
                  <c:v>138.93846153846201</c:v>
                </c:pt>
                <c:pt idx="2253">
                  <c:v>138.93846153846201</c:v>
                </c:pt>
                <c:pt idx="2254">
                  <c:v>138.93846153846201</c:v>
                </c:pt>
                <c:pt idx="2255">
                  <c:v>138.93846153846201</c:v>
                </c:pt>
                <c:pt idx="2256">
                  <c:v>138.93846153846201</c:v>
                </c:pt>
                <c:pt idx="2257">
                  <c:v>138.93846153846201</c:v>
                </c:pt>
                <c:pt idx="2258">
                  <c:v>138.93846153846201</c:v>
                </c:pt>
                <c:pt idx="2259">
                  <c:v>138.93846153846201</c:v>
                </c:pt>
                <c:pt idx="2260">
                  <c:v>137.20769230769201</c:v>
                </c:pt>
                <c:pt idx="2261">
                  <c:v>137.20769230769201</c:v>
                </c:pt>
                <c:pt idx="2262">
                  <c:v>137.20769230769201</c:v>
                </c:pt>
                <c:pt idx="2263">
                  <c:v>137.20769230769201</c:v>
                </c:pt>
                <c:pt idx="2264">
                  <c:v>137.20769230769201</c:v>
                </c:pt>
                <c:pt idx="2265">
                  <c:v>137.20769230769201</c:v>
                </c:pt>
                <c:pt idx="2266">
                  <c:v>137.20769230769201</c:v>
                </c:pt>
                <c:pt idx="2267">
                  <c:v>137.20769230769201</c:v>
                </c:pt>
                <c:pt idx="2268">
                  <c:v>137.20769230769201</c:v>
                </c:pt>
                <c:pt idx="2269">
                  <c:v>137.20769230769201</c:v>
                </c:pt>
                <c:pt idx="2270">
                  <c:v>118.638461538462</c:v>
                </c:pt>
                <c:pt idx="2271">
                  <c:v>118.638461538462</c:v>
                </c:pt>
                <c:pt idx="2272">
                  <c:v>118.638461538462</c:v>
                </c:pt>
                <c:pt idx="2273">
                  <c:v>118.638461538462</c:v>
                </c:pt>
                <c:pt idx="2274">
                  <c:v>118.638461538462</c:v>
                </c:pt>
                <c:pt idx="2275">
                  <c:v>118.638461538462</c:v>
                </c:pt>
                <c:pt idx="2276">
                  <c:v>118.638461538462</c:v>
                </c:pt>
                <c:pt idx="2277">
                  <c:v>118.638461538462</c:v>
                </c:pt>
                <c:pt idx="2278">
                  <c:v>118.638461538462</c:v>
                </c:pt>
                <c:pt idx="2279">
                  <c:v>118.638461538462</c:v>
                </c:pt>
                <c:pt idx="2280">
                  <c:v>116.676923076923</c:v>
                </c:pt>
                <c:pt idx="2281">
                  <c:v>116.676923076923</c:v>
                </c:pt>
                <c:pt idx="2282">
                  <c:v>116.676923076923</c:v>
                </c:pt>
                <c:pt idx="2283">
                  <c:v>116.676923076923</c:v>
                </c:pt>
                <c:pt idx="2284">
                  <c:v>116.676923076923</c:v>
                </c:pt>
                <c:pt idx="2285">
                  <c:v>116.676923076923</c:v>
                </c:pt>
                <c:pt idx="2286">
                  <c:v>116.676923076923</c:v>
                </c:pt>
                <c:pt idx="2287">
                  <c:v>116.676923076923</c:v>
                </c:pt>
                <c:pt idx="2288">
                  <c:v>116.676923076923</c:v>
                </c:pt>
                <c:pt idx="2289">
                  <c:v>116.676923076923</c:v>
                </c:pt>
                <c:pt idx="2290">
                  <c:v>99.592307692307699</c:v>
                </c:pt>
                <c:pt idx="2291">
                  <c:v>99.592307692307699</c:v>
                </c:pt>
                <c:pt idx="2292">
                  <c:v>99.592307692307699</c:v>
                </c:pt>
                <c:pt idx="2293">
                  <c:v>99.592307692307699</c:v>
                </c:pt>
                <c:pt idx="2294">
                  <c:v>99.592307692307699</c:v>
                </c:pt>
                <c:pt idx="2295">
                  <c:v>99.592307692307699</c:v>
                </c:pt>
                <c:pt idx="2296">
                  <c:v>99.592307692307699</c:v>
                </c:pt>
                <c:pt idx="2297">
                  <c:v>99.592307692307699</c:v>
                </c:pt>
                <c:pt idx="2298">
                  <c:v>99.592307692307699</c:v>
                </c:pt>
                <c:pt idx="2299">
                  <c:v>99.592307692307699</c:v>
                </c:pt>
                <c:pt idx="2300">
                  <c:v>95.961538461538495</c:v>
                </c:pt>
                <c:pt idx="2301">
                  <c:v>95.961538461538495</c:v>
                </c:pt>
                <c:pt idx="2302">
                  <c:v>95.961538461538495</c:v>
                </c:pt>
                <c:pt idx="2303">
                  <c:v>95.961538461538495</c:v>
                </c:pt>
                <c:pt idx="2304">
                  <c:v>95.961538461538495</c:v>
                </c:pt>
                <c:pt idx="2305">
                  <c:v>95.961538461538495</c:v>
                </c:pt>
                <c:pt idx="2306">
                  <c:v>95.961538461538495</c:v>
                </c:pt>
                <c:pt idx="2307">
                  <c:v>95.961538461538495</c:v>
                </c:pt>
                <c:pt idx="2308">
                  <c:v>95.961538461538495</c:v>
                </c:pt>
                <c:pt idx="2309">
                  <c:v>95.961538461538495</c:v>
                </c:pt>
                <c:pt idx="2310">
                  <c:v>82.007692307692295</c:v>
                </c:pt>
                <c:pt idx="2311">
                  <c:v>82.007692307692295</c:v>
                </c:pt>
                <c:pt idx="2312">
                  <c:v>82.007692307692295</c:v>
                </c:pt>
                <c:pt idx="2313">
                  <c:v>82.007692307692295</c:v>
                </c:pt>
                <c:pt idx="2314">
                  <c:v>82.007692307692295</c:v>
                </c:pt>
                <c:pt idx="2315">
                  <c:v>82.007692307692295</c:v>
                </c:pt>
                <c:pt idx="2316">
                  <c:v>82.007692307692295</c:v>
                </c:pt>
                <c:pt idx="2317">
                  <c:v>82.007692307692295</c:v>
                </c:pt>
                <c:pt idx="2318">
                  <c:v>82.007692307692295</c:v>
                </c:pt>
                <c:pt idx="2319">
                  <c:v>82.007692307692295</c:v>
                </c:pt>
                <c:pt idx="2320">
                  <c:v>82.007692307692295</c:v>
                </c:pt>
                <c:pt idx="2321">
                  <c:v>82.007692307692295</c:v>
                </c:pt>
                <c:pt idx="2322">
                  <c:v>82.007692307692295</c:v>
                </c:pt>
                <c:pt idx="2323">
                  <c:v>82.007692307692295</c:v>
                </c:pt>
                <c:pt idx="2324">
                  <c:v>82.007692307692295</c:v>
                </c:pt>
                <c:pt idx="2325">
                  <c:v>82.007692307692295</c:v>
                </c:pt>
                <c:pt idx="2326">
                  <c:v>82.007692307692295</c:v>
                </c:pt>
                <c:pt idx="2327">
                  <c:v>82.007692307692295</c:v>
                </c:pt>
                <c:pt idx="2328">
                  <c:v>82.007692307692295</c:v>
                </c:pt>
                <c:pt idx="2329">
                  <c:v>82.007692307692295</c:v>
                </c:pt>
                <c:pt idx="2330">
                  <c:v>65.646153846153794</c:v>
                </c:pt>
                <c:pt idx="2331">
                  <c:v>65.646153846153794</c:v>
                </c:pt>
                <c:pt idx="2332">
                  <c:v>65.646153846153794</c:v>
                </c:pt>
                <c:pt idx="2333">
                  <c:v>65.646153846153794</c:v>
                </c:pt>
                <c:pt idx="2334">
                  <c:v>65.646153846153794</c:v>
                </c:pt>
                <c:pt idx="2335">
                  <c:v>65.646153846153794</c:v>
                </c:pt>
                <c:pt idx="2336">
                  <c:v>65.646153846153794</c:v>
                </c:pt>
                <c:pt idx="2337">
                  <c:v>65.646153846153794</c:v>
                </c:pt>
                <c:pt idx="2338">
                  <c:v>65.646153846153794</c:v>
                </c:pt>
                <c:pt idx="2339">
                  <c:v>65.646153846153794</c:v>
                </c:pt>
                <c:pt idx="2340">
                  <c:v>65.646153846153794</c:v>
                </c:pt>
                <c:pt idx="2341">
                  <c:v>65.646153846153794</c:v>
                </c:pt>
                <c:pt idx="2342">
                  <c:v>65.646153846153794</c:v>
                </c:pt>
                <c:pt idx="2343">
                  <c:v>65.646153846153794</c:v>
                </c:pt>
                <c:pt idx="2344">
                  <c:v>65.646153846153794</c:v>
                </c:pt>
                <c:pt idx="2345">
                  <c:v>65.646153846153794</c:v>
                </c:pt>
                <c:pt idx="2346">
                  <c:v>65.646153846153794</c:v>
                </c:pt>
                <c:pt idx="2347">
                  <c:v>65.646153846153794</c:v>
                </c:pt>
                <c:pt idx="2348">
                  <c:v>65.646153846153794</c:v>
                </c:pt>
                <c:pt idx="2349">
                  <c:v>65.646153846153794</c:v>
                </c:pt>
                <c:pt idx="2350">
                  <c:v>53.5230769230769</c:v>
                </c:pt>
                <c:pt idx="2351">
                  <c:v>53.5230769230769</c:v>
                </c:pt>
                <c:pt idx="2352">
                  <c:v>53.5230769230769</c:v>
                </c:pt>
                <c:pt idx="2353">
                  <c:v>53.5230769230769</c:v>
                </c:pt>
                <c:pt idx="2354">
                  <c:v>53.5230769230769</c:v>
                </c:pt>
                <c:pt idx="2355">
                  <c:v>53.5230769230769</c:v>
                </c:pt>
                <c:pt idx="2356">
                  <c:v>53.5230769230769</c:v>
                </c:pt>
                <c:pt idx="2357">
                  <c:v>53.5230769230769</c:v>
                </c:pt>
                <c:pt idx="2358">
                  <c:v>53.5230769230769</c:v>
                </c:pt>
                <c:pt idx="2359">
                  <c:v>53.5230769230769</c:v>
                </c:pt>
                <c:pt idx="2360">
                  <c:v>53.5230769230769</c:v>
                </c:pt>
                <c:pt idx="2361">
                  <c:v>53.5230769230769</c:v>
                </c:pt>
                <c:pt idx="2362">
                  <c:v>53.5230769230769</c:v>
                </c:pt>
                <c:pt idx="2363">
                  <c:v>53.5230769230769</c:v>
                </c:pt>
                <c:pt idx="2364">
                  <c:v>53.5230769230769</c:v>
                </c:pt>
                <c:pt idx="2365">
                  <c:v>53.5230769230769</c:v>
                </c:pt>
                <c:pt idx="2366">
                  <c:v>53.5230769230769</c:v>
                </c:pt>
                <c:pt idx="2367">
                  <c:v>53.5230769230769</c:v>
                </c:pt>
                <c:pt idx="2368">
                  <c:v>53.5230769230769</c:v>
                </c:pt>
                <c:pt idx="2369">
                  <c:v>53.5230769230769</c:v>
                </c:pt>
                <c:pt idx="2370">
                  <c:v>38.853846153846199</c:v>
                </c:pt>
                <c:pt idx="2371">
                  <c:v>38.853846153846199</c:v>
                </c:pt>
                <c:pt idx="2372">
                  <c:v>38.853846153846199</c:v>
                </c:pt>
                <c:pt idx="2373">
                  <c:v>38.853846153846199</c:v>
                </c:pt>
                <c:pt idx="2374">
                  <c:v>38.853846153846199</c:v>
                </c:pt>
                <c:pt idx="2375">
                  <c:v>38.853846153846199</c:v>
                </c:pt>
                <c:pt idx="2376">
                  <c:v>38.853846153846199</c:v>
                </c:pt>
                <c:pt idx="2377">
                  <c:v>38.853846153846199</c:v>
                </c:pt>
                <c:pt idx="2378">
                  <c:v>38.853846153846199</c:v>
                </c:pt>
                <c:pt idx="2379">
                  <c:v>38.853846153846199</c:v>
                </c:pt>
                <c:pt idx="2380">
                  <c:v>38.853846153846199</c:v>
                </c:pt>
                <c:pt idx="2381">
                  <c:v>38.853846153846199</c:v>
                </c:pt>
                <c:pt idx="2382">
                  <c:v>38.853846153846199</c:v>
                </c:pt>
                <c:pt idx="2383">
                  <c:v>38.853846153846199</c:v>
                </c:pt>
                <c:pt idx="2384">
                  <c:v>38.853846153846199</c:v>
                </c:pt>
                <c:pt idx="2385">
                  <c:v>38.853846153846199</c:v>
                </c:pt>
                <c:pt idx="2386">
                  <c:v>38.853846153846199</c:v>
                </c:pt>
                <c:pt idx="2387">
                  <c:v>38.853846153846199</c:v>
                </c:pt>
                <c:pt idx="2388">
                  <c:v>38.853846153846199</c:v>
                </c:pt>
                <c:pt idx="2389">
                  <c:v>38.853846153846199</c:v>
                </c:pt>
                <c:pt idx="2390">
                  <c:v>24.330769230769199</c:v>
                </c:pt>
                <c:pt idx="2391">
                  <c:v>24.330769230769199</c:v>
                </c:pt>
                <c:pt idx="2392">
                  <c:v>24.330769230769199</c:v>
                </c:pt>
                <c:pt idx="2393">
                  <c:v>24.330769230769199</c:v>
                </c:pt>
                <c:pt idx="2394">
                  <c:v>24.330769230769199</c:v>
                </c:pt>
                <c:pt idx="2395">
                  <c:v>24.330769230769199</c:v>
                </c:pt>
                <c:pt idx="2396">
                  <c:v>24.330769230769199</c:v>
                </c:pt>
                <c:pt idx="2397">
                  <c:v>24.330769230769199</c:v>
                </c:pt>
                <c:pt idx="2398">
                  <c:v>24.330769230769199</c:v>
                </c:pt>
                <c:pt idx="2399">
                  <c:v>24.330769230769199</c:v>
                </c:pt>
                <c:pt idx="2400">
                  <c:v>24.330769230769199</c:v>
                </c:pt>
                <c:pt idx="2401">
                  <c:v>24.330769230769199</c:v>
                </c:pt>
                <c:pt idx="2402">
                  <c:v>24.330769230769199</c:v>
                </c:pt>
                <c:pt idx="2403">
                  <c:v>24.330769230769199</c:v>
                </c:pt>
                <c:pt idx="2404">
                  <c:v>24.330769230769199</c:v>
                </c:pt>
                <c:pt idx="2405">
                  <c:v>24.330769230769199</c:v>
                </c:pt>
                <c:pt idx="2406">
                  <c:v>24.330769230769199</c:v>
                </c:pt>
                <c:pt idx="2407">
                  <c:v>24.330769230769199</c:v>
                </c:pt>
                <c:pt idx="2408">
                  <c:v>24.330769230769199</c:v>
                </c:pt>
                <c:pt idx="2409">
                  <c:v>24.330769230769199</c:v>
                </c:pt>
                <c:pt idx="2410">
                  <c:v>14.5230769230769</c:v>
                </c:pt>
                <c:pt idx="2411">
                  <c:v>14.5230769230769</c:v>
                </c:pt>
                <c:pt idx="2412">
                  <c:v>14.5230769230769</c:v>
                </c:pt>
                <c:pt idx="2413">
                  <c:v>14.5230769230769</c:v>
                </c:pt>
                <c:pt idx="2414">
                  <c:v>14.5230769230769</c:v>
                </c:pt>
                <c:pt idx="2415">
                  <c:v>14.5230769230769</c:v>
                </c:pt>
                <c:pt idx="2416">
                  <c:v>14.5230769230769</c:v>
                </c:pt>
                <c:pt idx="2417">
                  <c:v>14.5230769230769</c:v>
                </c:pt>
                <c:pt idx="2418">
                  <c:v>14.5230769230769</c:v>
                </c:pt>
                <c:pt idx="2419">
                  <c:v>14.5230769230769</c:v>
                </c:pt>
                <c:pt idx="2420">
                  <c:v>14.5230769230769</c:v>
                </c:pt>
                <c:pt idx="2421">
                  <c:v>14.5230769230769</c:v>
                </c:pt>
                <c:pt idx="2422">
                  <c:v>14.5230769230769</c:v>
                </c:pt>
                <c:pt idx="2423">
                  <c:v>14.5230769230769</c:v>
                </c:pt>
                <c:pt idx="2424">
                  <c:v>14.5230769230769</c:v>
                </c:pt>
                <c:pt idx="2425">
                  <c:v>14.5230769230769</c:v>
                </c:pt>
                <c:pt idx="2426">
                  <c:v>14.5230769230769</c:v>
                </c:pt>
                <c:pt idx="2427">
                  <c:v>14.5230769230769</c:v>
                </c:pt>
                <c:pt idx="2428">
                  <c:v>14.5230769230769</c:v>
                </c:pt>
                <c:pt idx="2429">
                  <c:v>14.5230769230769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4"/>
          <c:order val="4"/>
          <c:tx>
            <c:v>20 mA</c:v>
          </c:tx>
          <c:marker>
            <c:symbol val="none"/>
          </c:marker>
          <c:val>
            <c:numRef>
              <c:f>BigPixels_70KV_PMMA!$B$5:$CPA$5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802.87692307692305</c:v>
                </c:pt>
                <c:pt idx="201">
                  <c:v>802.87692307692305</c:v>
                </c:pt>
                <c:pt idx="202">
                  <c:v>802.87692307692305</c:v>
                </c:pt>
                <c:pt idx="203">
                  <c:v>802.87692307692305</c:v>
                </c:pt>
                <c:pt idx="204">
                  <c:v>802.87692307692305</c:v>
                </c:pt>
                <c:pt idx="205">
                  <c:v>802.87692307692305</c:v>
                </c:pt>
                <c:pt idx="206">
                  <c:v>802.87692307692305</c:v>
                </c:pt>
                <c:pt idx="207">
                  <c:v>802.87692307692305</c:v>
                </c:pt>
                <c:pt idx="208">
                  <c:v>802.87692307692305</c:v>
                </c:pt>
                <c:pt idx="209">
                  <c:v>802.87692307692305</c:v>
                </c:pt>
                <c:pt idx="210">
                  <c:v>802.87692307692305</c:v>
                </c:pt>
                <c:pt idx="211">
                  <c:v>802.87692307692305</c:v>
                </c:pt>
                <c:pt idx="212">
                  <c:v>802.87692307692305</c:v>
                </c:pt>
                <c:pt idx="213">
                  <c:v>802.87692307692305</c:v>
                </c:pt>
                <c:pt idx="214">
                  <c:v>802.87692307692305</c:v>
                </c:pt>
                <c:pt idx="215">
                  <c:v>802.87692307692305</c:v>
                </c:pt>
                <c:pt idx="216">
                  <c:v>802.87692307692305</c:v>
                </c:pt>
                <c:pt idx="217">
                  <c:v>802.87692307692305</c:v>
                </c:pt>
                <c:pt idx="218">
                  <c:v>802.87692307692305</c:v>
                </c:pt>
                <c:pt idx="219">
                  <c:v>802.87692307692305</c:v>
                </c:pt>
                <c:pt idx="220">
                  <c:v>1951.4846153846199</c:v>
                </c:pt>
                <c:pt idx="221">
                  <c:v>1951.4846153846199</c:v>
                </c:pt>
                <c:pt idx="222">
                  <c:v>1951.4846153846199</c:v>
                </c:pt>
                <c:pt idx="223">
                  <c:v>1951.4846153846199</c:v>
                </c:pt>
                <c:pt idx="224">
                  <c:v>1951.4846153846199</c:v>
                </c:pt>
                <c:pt idx="225">
                  <c:v>1951.4846153846199</c:v>
                </c:pt>
                <c:pt idx="226">
                  <c:v>1951.4846153846199</c:v>
                </c:pt>
                <c:pt idx="227">
                  <c:v>1951.4846153846199</c:v>
                </c:pt>
                <c:pt idx="228">
                  <c:v>1951.4846153846199</c:v>
                </c:pt>
                <c:pt idx="229">
                  <c:v>1951.4846153846199</c:v>
                </c:pt>
                <c:pt idx="230">
                  <c:v>1951.4846153846199</c:v>
                </c:pt>
                <c:pt idx="231">
                  <c:v>1951.4846153846199</c:v>
                </c:pt>
                <c:pt idx="232">
                  <c:v>1951.4846153846199</c:v>
                </c:pt>
                <c:pt idx="233">
                  <c:v>1951.4846153846199</c:v>
                </c:pt>
                <c:pt idx="234">
                  <c:v>1951.4846153846199</c:v>
                </c:pt>
                <c:pt idx="235">
                  <c:v>1951.4846153846199</c:v>
                </c:pt>
                <c:pt idx="236">
                  <c:v>1951.4846153846199</c:v>
                </c:pt>
                <c:pt idx="237">
                  <c:v>1951.4846153846199</c:v>
                </c:pt>
                <c:pt idx="238">
                  <c:v>1951.4846153846199</c:v>
                </c:pt>
                <c:pt idx="239">
                  <c:v>1951.4846153846199</c:v>
                </c:pt>
                <c:pt idx="240">
                  <c:v>2582.2846153846199</c:v>
                </c:pt>
                <c:pt idx="241">
                  <c:v>2582.2846153846199</c:v>
                </c:pt>
                <c:pt idx="242">
                  <c:v>2582.2846153846199</c:v>
                </c:pt>
                <c:pt idx="243">
                  <c:v>2582.2846153846199</c:v>
                </c:pt>
                <c:pt idx="244">
                  <c:v>2582.2846153846199</c:v>
                </c:pt>
                <c:pt idx="245">
                  <c:v>2582.2846153846199</c:v>
                </c:pt>
                <c:pt idx="246">
                  <c:v>2582.2846153846199</c:v>
                </c:pt>
                <c:pt idx="247">
                  <c:v>2582.2846153846199</c:v>
                </c:pt>
                <c:pt idx="248">
                  <c:v>2582.2846153846199</c:v>
                </c:pt>
                <c:pt idx="249">
                  <c:v>2582.2846153846199</c:v>
                </c:pt>
                <c:pt idx="250">
                  <c:v>2582.2846153846199</c:v>
                </c:pt>
                <c:pt idx="251">
                  <c:v>2582.2846153846199</c:v>
                </c:pt>
                <c:pt idx="252">
                  <c:v>2582.2846153846199</c:v>
                </c:pt>
                <c:pt idx="253">
                  <c:v>2582.2846153846199</c:v>
                </c:pt>
                <c:pt idx="254">
                  <c:v>2582.2846153846199</c:v>
                </c:pt>
                <c:pt idx="255">
                  <c:v>2582.2846153846199</c:v>
                </c:pt>
                <c:pt idx="256">
                  <c:v>2582.2846153846199</c:v>
                </c:pt>
                <c:pt idx="257">
                  <c:v>2582.2846153846199</c:v>
                </c:pt>
                <c:pt idx="258">
                  <c:v>2582.2846153846199</c:v>
                </c:pt>
                <c:pt idx="259">
                  <c:v>2582.2846153846199</c:v>
                </c:pt>
                <c:pt idx="260">
                  <c:v>3460.0153846153798</c:v>
                </c:pt>
                <c:pt idx="261">
                  <c:v>3460.0153846153798</c:v>
                </c:pt>
                <c:pt idx="262">
                  <c:v>3460.0153846153798</c:v>
                </c:pt>
                <c:pt idx="263">
                  <c:v>3460.0153846153798</c:v>
                </c:pt>
                <c:pt idx="264">
                  <c:v>3460.0153846153798</c:v>
                </c:pt>
                <c:pt idx="265">
                  <c:v>3460.0153846153798</c:v>
                </c:pt>
                <c:pt idx="266">
                  <c:v>3460.0153846153798</c:v>
                </c:pt>
                <c:pt idx="267">
                  <c:v>3460.0153846153798</c:v>
                </c:pt>
                <c:pt idx="268">
                  <c:v>3460.0153846153798</c:v>
                </c:pt>
                <c:pt idx="269">
                  <c:v>3460.0153846153798</c:v>
                </c:pt>
                <c:pt idx="270">
                  <c:v>3460.0153846153798</c:v>
                </c:pt>
                <c:pt idx="271">
                  <c:v>3460.0153846153798</c:v>
                </c:pt>
                <c:pt idx="272">
                  <c:v>3460.0153846153798</c:v>
                </c:pt>
                <c:pt idx="273">
                  <c:v>3460.0153846153798</c:v>
                </c:pt>
                <c:pt idx="274">
                  <c:v>3460.0153846153798</c:v>
                </c:pt>
                <c:pt idx="275">
                  <c:v>3460.0153846153798</c:v>
                </c:pt>
                <c:pt idx="276">
                  <c:v>3460.0153846153798</c:v>
                </c:pt>
                <c:pt idx="277">
                  <c:v>3460.0153846153798</c:v>
                </c:pt>
                <c:pt idx="278">
                  <c:v>3460.0153846153798</c:v>
                </c:pt>
                <c:pt idx="279">
                  <c:v>3460.0153846153798</c:v>
                </c:pt>
                <c:pt idx="280">
                  <c:v>4207.2153846153897</c:v>
                </c:pt>
                <c:pt idx="281">
                  <c:v>4207.2153846153897</c:v>
                </c:pt>
                <c:pt idx="282">
                  <c:v>4207.2153846153897</c:v>
                </c:pt>
                <c:pt idx="283">
                  <c:v>4207.2153846153897</c:v>
                </c:pt>
                <c:pt idx="284">
                  <c:v>4207.2153846153897</c:v>
                </c:pt>
                <c:pt idx="285">
                  <c:v>4207.2153846153897</c:v>
                </c:pt>
                <c:pt idx="286">
                  <c:v>4207.2153846153897</c:v>
                </c:pt>
                <c:pt idx="287">
                  <c:v>4207.2153846153897</c:v>
                </c:pt>
                <c:pt idx="288">
                  <c:v>4207.2153846153897</c:v>
                </c:pt>
                <c:pt idx="289">
                  <c:v>4207.2153846153897</c:v>
                </c:pt>
                <c:pt idx="290">
                  <c:v>4207.2153846153897</c:v>
                </c:pt>
                <c:pt idx="291">
                  <c:v>4207.2153846153897</c:v>
                </c:pt>
                <c:pt idx="292">
                  <c:v>4207.2153846153897</c:v>
                </c:pt>
                <c:pt idx="293">
                  <c:v>4207.2153846153897</c:v>
                </c:pt>
                <c:pt idx="294">
                  <c:v>4207.2153846153897</c:v>
                </c:pt>
                <c:pt idx="295">
                  <c:v>4207.2153846153897</c:v>
                </c:pt>
                <c:pt idx="296">
                  <c:v>4207.2153846153897</c:v>
                </c:pt>
                <c:pt idx="297">
                  <c:v>4207.2153846153897</c:v>
                </c:pt>
                <c:pt idx="298">
                  <c:v>4207.2153846153897</c:v>
                </c:pt>
                <c:pt idx="299">
                  <c:v>4207.2153846153897</c:v>
                </c:pt>
                <c:pt idx="300">
                  <c:v>4866.3846153846198</c:v>
                </c:pt>
                <c:pt idx="301">
                  <c:v>4866.3846153846198</c:v>
                </c:pt>
                <c:pt idx="302">
                  <c:v>4866.3846153846198</c:v>
                </c:pt>
                <c:pt idx="303">
                  <c:v>4866.3846153846198</c:v>
                </c:pt>
                <c:pt idx="304">
                  <c:v>4866.3846153846198</c:v>
                </c:pt>
                <c:pt idx="305">
                  <c:v>4866.3846153846198</c:v>
                </c:pt>
                <c:pt idx="306">
                  <c:v>4866.3846153846198</c:v>
                </c:pt>
                <c:pt idx="307">
                  <c:v>4866.3846153846198</c:v>
                </c:pt>
                <c:pt idx="308">
                  <c:v>4866.3846153846198</c:v>
                </c:pt>
                <c:pt idx="309">
                  <c:v>4866.3846153846198</c:v>
                </c:pt>
                <c:pt idx="310">
                  <c:v>4866.3846153846198</c:v>
                </c:pt>
                <c:pt idx="311">
                  <c:v>4866.3846153846198</c:v>
                </c:pt>
                <c:pt idx="312">
                  <c:v>4866.3846153846198</c:v>
                </c:pt>
                <c:pt idx="313">
                  <c:v>4866.3846153846198</c:v>
                </c:pt>
                <c:pt idx="314">
                  <c:v>4866.3846153846198</c:v>
                </c:pt>
                <c:pt idx="315">
                  <c:v>4866.3846153846198</c:v>
                </c:pt>
                <c:pt idx="316">
                  <c:v>4866.3846153846198</c:v>
                </c:pt>
                <c:pt idx="317">
                  <c:v>4866.3846153846198</c:v>
                </c:pt>
                <c:pt idx="318">
                  <c:v>4866.3846153846198</c:v>
                </c:pt>
                <c:pt idx="319">
                  <c:v>4866.3846153846198</c:v>
                </c:pt>
                <c:pt idx="320">
                  <c:v>5627.68461538462</c:v>
                </c:pt>
                <c:pt idx="321">
                  <c:v>5627.68461538462</c:v>
                </c:pt>
                <c:pt idx="322">
                  <c:v>5627.68461538462</c:v>
                </c:pt>
                <c:pt idx="323">
                  <c:v>5627.68461538462</c:v>
                </c:pt>
                <c:pt idx="324">
                  <c:v>5627.68461538462</c:v>
                </c:pt>
                <c:pt idx="325">
                  <c:v>5627.68461538462</c:v>
                </c:pt>
                <c:pt idx="326">
                  <c:v>5627.68461538462</c:v>
                </c:pt>
                <c:pt idx="327">
                  <c:v>5627.68461538462</c:v>
                </c:pt>
                <c:pt idx="328">
                  <c:v>5627.68461538462</c:v>
                </c:pt>
                <c:pt idx="329">
                  <c:v>5627.68461538462</c:v>
                </c:pt>
                <c:pt idx="330">
                  <c:v>5788.3769230769203</c:v>
                </c:pt>
                <c:pt idx="331">
                  <c:v>5788.3769230769203</c:v>
                </c:pt>
                <c:pt idx="332">
                  <c:v>5788.3769230769203</c:v>
                </c:pt>
                <c:pt idx="333">
                  <c:v>5788.3769230769203</c:v>
                </c:pt>
                <c:pt idx="334">
                  <c:v>5788.3769230769203</c:v>
                </c:pt>
                <c:pt idx="335">
                  <c:v>5788.3769230769203</c:v>
                </c:pt>
                <c:pt idx="336">
                  <c:v>5788.3769230769203</c:v>
                </c:pt>
                <c:pt idx="337">
                  <c:v>5788.3769230769203</c:v>
                </c:pt>
                <c:pt idx="338">
                  <c:v>5788.3769230769203</c:v>
                </c:pt>
                <c:pt idx="339">
                  <c:v>5788.3769230769203</c:v>
                </c:pt>
                <c:pt idx="340">
                  <c:v>6455.72307692308</c:v>
                </c:pt>
                <c:pt idx="341">
                  <c:v>6455.72307692308</c:v>
                </c:pt>
                <c:pt idx="342">
                  <c:v>6455.72307692308</c:v>
                </c:pt>
                <c:pt idx="343">
                  <c:v>6455.72307692308</c:v>
                </c:pt>
                <c:pt idx="344">
                  <c:v>6455.72307692308</c:v>
                </c:pt>
                <c:pt idx="345">
                  <c:v>6455.72307692308</c:v>
                </c:pt>
                <c:pt idx="346">
                  <c:v>6455.72307692308</c:v>
                </c:pt>
                <c:pt idx="347">
                  <c:v>6455.72307692308</c:v>
                </c:pt>
                <c:pt idx="348">
                  <c:v>6455.72307692308</c:v>
                </c:pt>
                <c:pt idx="349">
                  <c:v>6455.72307692308</c:v>
                </c:pt>
                <c:pt idx="350">
                  <c:v>6263.8384615384603</c:v>
                </c:pt>
                <c:pt idx="351">
                  <c:v>6263.8384615384603</c:v>
                </c:pt>
                <c:pt idx="352">
                  <c:v>6263.8384615384603</c:v>
                </c:pt>
                <c:pt idx="353">
                  <c:v>6263.8384615384603</c:v>
                </c:pt>
                <c:pt idx="354">
                  <c:v>6263.8384615384603</c:v>
                </c:pt>
                <c:pt idx="355">
                  <c:v>6263.8384615384603</c:v>
                </c:pt>
                <c:pt idx="356">
                  <c:v>6263.8384615384603</c:v>
                </c:pt>
                <c:pt idx="357">
                  <c:v>6263.8384615384603</c:v>
                </c:pt>
                <c:pt idx="358">
                  <c:v>6263.8384615384603</c:v>
                </c:pt>
                <c:pt idx="359">
                  <c:v>6263.8384615384603</c:v>
                </c:pt>
                <c:pt idx="360">
                  <c:v>6805.5076923076904</c:v>
                </c:pt>
                <c:pt idx="361">
                  <c:v>6805.5076923076904</c:v>
                </c:pt>
                <c:pt idx="362">
                  <c:v>6805.5076923076904</c:v>
                </c:pt>
                <c:pt idx="363">
                  <c:v>6805.5076923076904</c:v>
                </c:pt>
                <c:pt idx="364">
                  <c:v>6805.5076923076904</c:v>
                </c:pt>
                <c:pt idx="365">
                  <c:v>6805.5076923076904</c:v>
                </c:pt>
                <c:pt idx="366">
                  <c:v>6805.5076923076904</c:v>
                </c:pt>
                <c:pt idx="367">
                  <c:v>6805.5076923076904</c:v>
                </c:pt>
                <c:pt idx="368">
                  <c:v>6805.5076923076904</c:v>
                </c:pt>
                <c:pt idx="369">
                  <c:v>6805.5076923076904</c:v>
                </c:pt>
                <c:pt idx="370">
                  <c:v>7020.31538461538</c:v>
                </c:pt>
                <c:pt idx="371">
                  <c:v>7020.31538461538</c:v>
                </c:pt>
                <c:pt idx="372">
                  <c:v>7020.31538461538</c:v>
                </c:pt>
                <c:pt idx="373">
                  <c:v>7020.31538461538</c:v>
                </c:pt>
                <c:pt idx="374">
                  <c:v>7020.31538461538</c:v>
                </c:pt>
                <c:pt idx="375">
                  <c:v>7020.31538461538</c:v>
                </c:pt>
                <c:pt idx="376">
                  <c:v>7020.31538461538</c:v>
                </c:pt>
                <c:pt idx="377">
                  <c:v>7020.31538461538</c:v>
                </c:pt>
                <c:pt idx="378">
                  <c:v>7020.31538461538</c:v>
                </c:pt>
                <c:pt idx="379">
                  <c:v>7020.31538461538</c:v>
                </c:pt>
                <c:pt idx="380">
                  <c:v>7627.7538461538497</c:v>
                </c:pt>
                <c:pt idx="381">
                  <c:v>7627.7538461538497</c:v>
                </c:pt>
                <c:pt idx="382">
                  <c:v>7627.7538461538497</c:v>
                </c:pt>
                <c:pt idx="383">
                  <c:v>7627.7538461538497</c:v>
                </c:pt>
                <c:pt idx="384">
                  <c:v>7627.7538461538497</c:v>
                </c:pt>
                <c:pt idx="385">
                  <c:v>7627.7538461538497</c:v>
                </c:pt>
                <c:pt idx="386">
                  <c:v>7627.7538461538497</c:v>
                </c:pt>
                <c:pt idx="387">
                  <c:v>7627.7538461538497</c:v>
                </c:pt>
                <c:pt idx="388">
                  <c:v>7627.7538461538497</c:v>
                </c:pt>
                <c:pt idx="389">
                  <c:v>7627.7538461538497</c:v>
                </c:pt>
                <c:pt idx="390">
                  <c:v>7399.5</c:v>
                </c:pt>
                <c:pt idx="391">
                  <c:v>7399.5</c:v>
                </c:pt>
                <c:pt idx="392">
                  <c:v>7399.5</c:v>
                </c:pt>
                <c:pt idx="393">
                  <c:v>7399.5</c:v>
                </c:pt>
                <c:pt idx="394">
                  <c:v>7399.5</c:v>
                </c:pt>
                <c:pt idx="395">
                  <c:v>7399.5</c:v>
                </c:pt>
                <c:pt idx="396">
                  <c:v>7399.5</c:v>
                </c:pt>
                <c:pt idx="397">
                  <c:v>7399.5</c:v>
                </c:pt>
                <c:pt idx="398">
                  <c:v>7399.5</c:v>
                </c:pt>
                <c:pt idx="399">
                  <c:v>7399.5</c:v>
                </c:pt>
                <c:pt idx="400">
                  <c:v>7864.1230769230797</c:v>
                </c:pt>
                <c:pt idx="401">
                  <c:v>7864.1230769230797</c:v>
                </c:pt>
                <c:pt idx="402">
                  <c:v>7864.1230769230797</c:v>
                </c:pt>
                <c:pt idx="403">
                  <c:v>7864.1230769230797</c:v>
                </c:pt>
                <c:pt idx="404">
                  <c:v>7864.1230769230797</c:v>
                </c:pt>
                <c:pt idx="405">
                  <c:v>7864.1230769230797</c:v>
                </c:pt>
                <c:pt idx="406">
                  <c:v>7864.1230769230797</c:v>
                </c:pt>
                <c:pt idx="407">
                  <c:v>7864.1230769230797</c:v>
                </c:pt>
                <c:pt idx="408">
                  <c:v>7864.1230769230797</c:v>
                </c:pt>
                <c:pt idx="409">
                  <c:v>7864.1230769230797</c:v>
                </c:pt>
                <c:pt idx="410">
                  <c:v>7740.3461538461497</c:v>
                </c:pt>
                <c:pt idx="411">
                  <c:v>7740.3461538461497</c:v>
                </c:pt>
                <c:pt idx="412">
                  <c:v>7740.3461538461497</c:v>
                </c:pt>
                <c:pt idx="413">
                  <c:v>7740.3461538461497</c:v>
                </c:pt>
                <c:pt idx="414">
                  <c:v>7740.3461538461497</c:v>
                </c:pt>
                <c:pt idx="415">
                  <c:v>7740.3461538461497</c:v>
                </c:pt>
                <c:pt idx="416">
                  <c:v>7740.3461538461497</c:v>
                </c:pt>
                <c:pt idx="417">
                  <c:v>7740.3461538461497</c:v>
                </c:pt>
                <c:pt idx="418">
                  <c:v>7740.3461538461497</c:v>
                </c:pt>
                <c:pt idx="419">
                  <c:v>7740.3461538461497</c:v>
                </c:pt>
                <c:pt idx="420">
                  <c:v>8341.8538461538501</c:v>
                </c:pt>
                <c:pt idx="421">
                  <c:v>8341.8538461538501</c:v>
                </c:pt>
                <c:pt idx="422">
                  <c:v>8341.8538461538501</c:v>
                </c:pt>
                <c:pt idx="423">
                  <c:v>8341.8538461538501</c:v>
                </c:pt>
                <c:pt idx="424">
                  <c:v>8341.8538461538501</c:v>
                </c:pt>
                <c:pt idx="425">
                  <c:v>8341.8538461538501</c:v>
                </c:pt>
                <c:pt idx="426">
                  <c:v>8341.8538461538501</c:v>
                </c:pt>
                <c:pt idx="427">
                  <c:v>8341.8538461538501</c:v>
                </c:pt>
                <c:pt idx="428">
                  <c:v>8341.8538461538501</c:v>
                </c:pt>
                <c:pt idx="429">
                  <c:v>8341.8538461538501</c:v>
                </c:pt>
                <c:pt idx="430">
                  <c:v>8224.8846153846098</c:v>
                </c:pt>
                <c:pt idx="431">
                  <c:v>8224.8846153846098</c:v>
                </c:pt>
                <c:pt idx="432">
                  <c:v>8224.8846153846098</c:v>
                </c:pt>
                <c:pt idx="433">
                  <c:v>8224.8846153846098</c:v>
                </c:pt>
                <c:pt idx="434">
                  <c:v>8224.8846153846098</c:v>
                </c:pt>
                <c:pt idx="435">
                  <c:v>8224.8846153846098</c:v>
                </c:pt>
                <c:pt idx="436">
                  <c:v>8224.8846153846098</c:v>
                </c:pt>
                <c:pt idx="437">
                  <c:v>8224.8846153846098</c:v>
                </c:pt>
                <c:pt idx="438">
                  <c:v>8224.8846153846098</c:v>
                </c:pt>
                <c:pt idx="439">
                  <c:v>8224.8846153846098</c:v>
                </c:pt>
                <c:pt idx="440">
                  <c:v>8779.2000000000007</c:v>
                </c:pt>
                <c:pt idx="441">
                  <c:v>8779.2000000000007</c:v>
                </c:pt>
                <c:pt idx="442">
                  <c:v>8779.2000000000007</c:v>
                </c:pt>
                <c:pt idx="443">
                  <c:v>8779.2000000000007</c:v>
                </c:pt>
                <c:pt idx="444">
                  <c:v>8779.2000000000007</c:v>
                </c:pt>
                <c:pt idx="445">
                  <c:v>8779.2000000000007</c:v>
                </c:pt>
                <c:pt idx="446">
                  <c:v>8779.2000000000007</c:v>
                </c:pt>
                <c:pt idx="447">
                  <c:v>8779.2000000000007</c:v>
                </c:pt>
                <c:pt idx="448">
                  <c:v>8779.2000000000007</c:v>
                </c:pt>
                <c:pt idx="449">
                  <c:v>8779.2000000000007</c:v>
                </c:pt>
                <c:pt idx="450">
                  <c:v>8614.7538461538406</c:v>
                </c:pt>
                <c:pt idx="451">
                  <c:v>8614.7538461538406</c:v>
                </c:pt>
                <c:pt idx="452">
                  <c:v>8614.7538461538406</c:v>
                </c:pt>
                <c:pt idx="453">
                  <c:v>8614.7538461538406</c:v>
                </c:pt>
                <c:pt idx="454">
                  <c:v>8614.7538461538406</c:v>
                </c:pt>
                <c:pt idx="455">
                  <c:v>8614.7538461538406</c:v>
                </c:pt>
                <c:pt idx="456">
                  <c:v>8614.7538461538406</c:v>
                </c:pt>
                <c:pt idx="457">
                  <c:v>8614.7538461538406</c:v>
                </c:pt>
                <c:pt idx="458">
                  <c:v>8614.7538461538406</c:v>
                </c:pt>
                <c:pt idx="459">
                  <c:v>8614.7538461538406</c:v>
                </c:pt>
                <c:pt idx="460">
                  <c:v>8863.2153846153797</c:v>
                </c:pt>
                <c:pt idx="461">
                  <c:v>8863.2153846153797</c:v>
                </c:pt>
                <c:pt idx="462">
                  <c:v>8863.2153846153797</c:v>
                </c:pt>
                <c:pt idx="463">
                  <c:v>8863.2153846153797</c:v>
                </c:pt>
                <c:pt idx="464">
                  <c:v>8863.2153846153797</c:v>
                </c:pt>
                <c:pt idx="465">
                  <c:v>8863.2153846153797</c:v>
                </c:pt>
                <c:pt idx="466">
                  <c:v>8863.2153846153797</c:v>
                </c:pt>
                <c:pt idx="467">
                  <c:v>8863.2153846153797</c:v>
                </c:pt>
                <c:pt idx="468">
                  <c:v>8863.2153846153797</c:v>
                </c:pt>
                <c:pt idx="469">
                  <c:v>8863.2153846153797</c:v>
                </c:pt>
                <c:pt idx="470">
                  <c:v>8809.5538461538508</c:v>
                </c:pt>
                <c:pt idx="471">
                  <c:v>8809.5538461538508</c:v>
                </c:pt>
                <c:pt idx="472">
                  <c:v>8809.5538461538508</c:v>
                </c:pt>
                <c:pt idx="473">
                  <c:v>8809.5538461538508</c:v>
                </c:pt>
                <c:pt idx="474">
                  <c:v>8809.5538461538508</c:v>
                </c:pt>
                <c:pt idx="475">
                  <c:v>8809.5538461538508</c:v>
                </c:pt>
                <c:pt idx="476">
                  <c:v>8809.5538461538508</c:v>
                </c:pt>
                <c:pt idx="477">
                  <c:v>8809.5538461538508</c:v>
                </c:pt>
                <c:pt idx="478">
                  <c:v>8809.5538461538508</c:v>
                </c:pt>
                <c:pt idx="479">
                  <c:v>8809.5538461538508</c:v>
                </c:pt>
                <c:pt idx="480">
                  <c:v>9355.5076923076904</c:v>
                </c:pt>
                <c:pt idx="481">
                  <c:v>9355.5076923076904</c:v>
                </c:pt>
                <c:pt idx="482">
                  <c:v>9355.5076923076904</c:v>
                </c:pt>
                <c:pt idx="483">
                  <c:v>9355.5076923076904</c:v>
                </c:pt>
                <c:pt idx="484">
                  <c:v>9355.5076923076904</c:v>
                </c:pt>
                <c:pt idx="485">
                  <c:v>9355.5076923076904</c:v>
                </c:pt>
                <c:pt idx="486">
                  <c:v>9355.5076923076904</c:v>
                </c:pt>
                <c:pt idx="487">
                  <c:v>9355.5076923076904</c:v>
                </c:pt>
                <c:pt idx="488">
                  <c:v>9355.5076923076904</c:v>
                </c:pt>
                <c:pt idx="489">
                  <c:v>9355.5076923076904</c:v>
                </c:pt>
                <c:pt idx="490">
                  <c:v>9401.2000000000007</c:v>
                </c:pt>
                <c:pt idx="491">
                  <c:v>9401.2000000000007</c:v>
                </c:pt>
                <c:pt idx="492">
                  <c:v>9401.2000000000007</c:v>
                </c:pt>
                <c:pt idx="493">
                  <c:v>9401.2000000000007</c:v>
                </c:pt>
                <c:pt idx="494">
                  <c:v>9401.2000000000007</c:v>
                </c:pt>
                <c:pt idx="495">
                  <c:v>9401.2000000000007</c:v>
                </c:pt>
                <c:pt idx="496">
                  <c:v>9401.2000000000007</c:v>
                </c:pt>
                <c:pt idx="497">
                  <c:v>9401.2000000000007</c:v>
                </c:pt>
                <c:pt idx="498">
                  <c:v>9401.2000000000007</c:v>
                </c:pt>
                <c:pt idx="499">
                  <c:v>9401.2000000000007</c:v>
                </c:pt>
                <c:pt idx="500">
                  <c:v>9321.1692307692301</c:v>
                </c:pt>
                <c:pt idx="501">
                  <c:v>9321.1692307692301</c:v>
                </c:pt>
                <c:pt idx="502">
                  <c:v>9321.1692307692301</c:v>
                </c:pt>
                <c:pt idx="503">
                  <c:v>9321.1692307692301</c:v>
                </c:pt>
                <c:pt idx="504">
                  <c:v>9321.1692307692301</c:v>
                </c:pt>
                <c:pt idx="505">
                  <c:v>9321.1692307692301</c:v>
                </c:pt>
                <c:pt idx="506">
                  <c:v>9321.1692307692301</c:v>
                </c:pt>
                <c:pt idx="507">
                  <c:v>9321.1692307692301</c:v>
                </c:pt>
                <c:pt idx="508">
                  <c:v>9321.1692307692301</c:v>
                </c:pt>
                <c:pt idx="509">
                  <c:v>9321.1692307692301</c:v>
                </c:pt>
                <c:pt idx="510">
                  <c:v>9443.8461538461506</c:v>
                </c:pt>
                <c:pt idx="511">
                  <c:v>9443.8461538461506</c:v>
                </c:pt>
                <c:pt idx="512">
                  <c:v>9443.8461538461506</c:v>
                </c:pt>
                <c:pt idx="513">
                  <c:v>9443.8461538461506</c:v>
                </c:pt>
                <c:pt idx="514">
                  <c:v>9443.8461538461506</c:v>
                </c:pt>
                <c:pt idx="515">
                  <c:v>9443.8461538461506</c:v>
                </c:pt>
                <c:pt idx="516">
                  <c:v>9443.8461538461506</c:v>
                </c:pt>
                <c:pt idx="517">
                  <c:v>9443.8461538461506</c:v>
                </c:pt>
                <c:pt idx="518">
                  <c:v>9443.8461538461506</c:v>
                </c:pt>
                <c:pt idx="519">
                  <c:v>9443.8461538461506</c:v>
                </c:pt>
                <c:pt idx="520">
                  <c:v>9532.2615384615401</c:v>
                </c:pt>
                <c:pt idx="521">
                  <c:v>9532.2615384615401</c:v>
                </c:pt>
                <c:pt idx="522">
                  <c:v>9532.2615384615401</c:v>
                </c:pt>
                <c:pt idx="523">
                  <c:v>9532.2615384615401</c:v>
                </c:pt>
                <c:pt idx="524">
                  <c:v>9532.2615384615401</c:v>
                </c:pt>
                <c:pt idx="525">
                  <c:v>9532.2615384615401</c:v>
                </c:pt>
                <c:pt idx="526">
                  <c:v>9532.2615384615401</c:v>
                </c:pt>
                <c:pt idx="527">
                  <c:v>9532.2615384615401</c:v>
                </c:pt>
                <c:pt idx="528">
                  <c:v>9532.2615384615401</c:v>
                </c:pt>
                <c:pt idx="529">
                  <c:v>9532.2615384615401</c:v>
                </c:pt>
                <c:pt idx="530">
                  <c:v>9666.1076923076998</c:v>
                </c:pt>
                <c:pt idx="531">
                  <c:v>9666.1076923076998</c:v>
                </c:pt>
                <c:pt idx="532">
                  <c:v>9666.1076923076998</c:v>
                </c:pt>
                <c:pt idx="533">
                  <c:v>9666.1076923076998</c:v>
                </c:pt>
                <c:pt idx="534">
                  <c:v>9666.1076923076998</c:v>
                </c:pt>
                <c:pt idx="535">
                  <c:v>9666.1076923076998</c:v>
                </c:pt>
                <c:pt idx="536">
                  <c:v>9666.1076923076998</c:v>
                </c:pt>
                <c:pt idx="537">
                  <c:v>9666.1076923076998</c:v>
                </c:pt>
                <c:pt idx="538">
                  <c:v>9666.1076923076998</c:v>
                </c:pt>
                <c:pt idx="539">
                  <c:v>9666.1076923076998</c:v>
                </c:pt>
                <c:pt idx="540">
                  <c:v>9833.1000000000095</c:v>
                </c:pt>
                <c:pt idx="541">
                  <c:v>9833.1000000000095</c:v>
                </c:pt>
                <c:pt idx="542">
                  <c:v>9833.1000000000095</c:v>
                </c:pt>
                <c:pt idx="543">
                  <c:v>9833.1000000000095</c:v>
                </c:pt>
                <c:pt idx="544">
                  <c:v>9833.1000000000095</c:v>
                </c:pt>
                <c:pt idx="545">
                  <c:v>9833.1000000000095</c:v>
                </c:pt>
                <c:pt idx="546">
                  <c:v>9833.1000000000095</c:v>
                </c:pt>
                <c:pt idx="547">
                  <c:v>9833.1000000000095</c:v>
                </c:pt>
                <c:pt idx="548">
                  <c:v>9833.1000000000095</c:v>
                </c:pt>
                <c:pt idx="549">
                  <c:v>9833.1000000000095</c:v>
                </c:pt>
                <c:pt idx="550">
                  <c:v>10213.4</c:v>
                </c:pt>
                <c:pt idx="551">
                  <c:v>10213.4</c:v>
                </c:pt>
                <c:pt idx="552">
                  <c:v>10213.4</c:v>
                </c:pt>
                <c:pt idx="553">
                  <c:v>10213.4</c:v>
                </c:pt>
                <c:pt idx="554">
                  <c:v>10213.4</c:v>
                </c:pt>
                <c:pt idx="555">
                  <c:v>10213.4</c:v>
                </c:pt>
                <c:pt idx="556">
                  <c:v>10213.4</c:v>
                </c:pt>
                <c:pt idx="557">
                  <c:v>10213.4</c:v>
                </c:pt>
                <c:pt idx="558">
                  <c:v>10213.4</c:v>
                </c:pt>
                <c:pt idx="559">
                  <c:v>10213.4</c:v>
                </c:pt>
                <c:pt idx="560">
                  <c:v>10451.2615384615</c:v>
                </c:pt>
                <c:pt idx="561">
                  <c:v>10451.2615384615</c:v>
                </c:pt>
                <c:pt idx="562">
                  <c:v>10451.2615384615</c:v>
                </c:pt>
                <c:pt idx="563">
                  <c:v>10451.2615384615</c:v>
                </c:pt>
                <c:pt idx="564">
                  <c:v>10451.2615384615</c:v>
                </c:pt>
                <c:pt idx="565">
                  <c:v>10451.2615384615</c:v>
                </c:pt>
                <c:pt idx="566">
                  <c:v>10451.2615384615</c:v>
                </c:pt>
                <c:pt idx="567">
                  <c:v>10451.2615384615</c:v>
                </c:pt>
                <c:pt idx="568">
                  <c:v>10451.2615384615</c:v>
                </c:pt>
                <c:pt idx="569">
                  <c:v>10451.2615384615</c:v>
                </c:pt>
                <c:pt idx="570">
                  <c:v>10856.330769230801</c:v>
                </c:pt>
                <c:pt idx="571">
                  <c:v>10856.330769230801</c:v>
                </c:pt>
                <c:pt idx="572">
                  <c:v>10856.330769230801</c:v>
                </c:pt>
                <c:pt idx="573">
                  <c:v>10856.330769230801</c:v>
                </c:pt>
                <c:pt idx="574">
                  <c:v>10856.330769230801</c:v>
                </c:pt>
                <c:pt idx="575">
                  <c:v>10856.330769230801</c:v>
                </c:pt>
                <c:pt idx="576">
                  <c:v>10856.330769230801</c:v>
                </c:pt>
                <c:pt idx="577">
                  <c:v>10856.330769230801</c:v>
                </c:pt>
                <c:pt idx="578">
                  <c:v>10856.330769230801</c:v>
                </c:pt>
                <c:pt idx="579">
                  <c:v>10856.330769230801</c:v>
                </c:pt>
                <c:pt idx="580">
                  <c:v>11264.646153846201</c:v>
                </c:pt>
                <c:pt idx="581">
                  <c:v>11264.646153846201</c:v>
                </c:pt>
                <c:pt idx="582">
                  <c:v>11264.646153846201</c:v>
                </c:pt>
                <c:pt idx="583">
                  <c:v>11264.646153846201</c:v>
                </c:pt>
                <c:pt idx="584">
                  <c:v>11264.646153846201</c:v>
                </c:pt>
                <c:pt idx="585">
                  <c:v>11264.646153846201</c:v>
                </c:pt>
                <c:pt idx="586">
                  <c:v>11264.646153846201</c:v>
                </c:pt>
                <c:pt idx="587">
                  <c:v>11264.646153846201</c:v>
                </c:pt>
                <c:pt idx="588">
                  <c:v>11264.646153846201</c:v>
                </c:pt>
                <c:pt idx="589">
                  <c:v>11264.646153846201</c:v>
                </c:pt>
                <c:pt idx="590">
                  <c:v>12172.7</c:v>
                </c:pt>
                <c:pt idx="591">
                  <c:v>12172.7</c:v>
                </c:pt>
                <c:pt idx="592">
                  <c:v>12172.7</c:v>
                </c:pt>
                <c:pt idx="593">
                  <c:v>12172.7</c:v>
                </c:pt>
                <c:pt idx="594">
                  <c:v>12172.7</c:v>
                </c:pt>
                <c:pt idx="595">
                  <c:v>12172.7</c:v>
                </c:pt>
                <c:pt idx="596">
                  <c:v>12172.7</c:v>
                </c:pt>
                <c:pt idx="597">
                  <c:v>12172.7</c:v>
                </c:pt>
                <c:pt idx="598">
                  <c:v>12172.7</c:v>
                </c:pt>
                <c:pt idx="599">
                  <c:v>12172.7</c:v>
                </c:pt>
                <c:pt idx="600">
                  <c:v>12683.6307692308</c:v>
                </c:pt>
                <c:pt idx="601">
                  <c:v>12683.6307692308</c:v>
                </c:pt>
                <c:pt idx="602">
                  <c:v>12683.6307692308</c:v>
                </c:pt>
                <c:pt idx="603">
                  <c:v>12683.6307692308</c:v>
                </c:pt>
                <c:pt idx="604">
                  <c:v>12683.6307692308</c:v>
                </c:pt>
                <c:pt idx="605">
                  <c:v>12683.6307692308</c:v>
                </c:pt>
                <c:pt idx="606">
                  <c:v>12683.6307692308</c:v>
                </c:pt>
                <c:pt idx="607">
                  <c:v>12683.6307692308</c:v>
                </c:pt>
                <c:pt idx="608">
                  <c:v>12683.6307692308</c:v>
                </c:pt>
                <c:pt idx="609">
                  <c:v>12683.6307692308</c:v>
                </c:pt>
                <c:pt idx="610">
                  <c:v>14075.407692307699</c:v>
                </c:pt>
                <c:pt idx="611">
                  <c:v>14075.407692307699</c:v>
                </c:pt>
                <c:pt idx="612">
                  <c:v>14075.407692307699</c:v>
                </c:pt>
                <c:pt idx="613">
                  <c:v>14075.407692307699</c:v>
                </c:pt>
                <c:pt idx="614">
                  <c:v>14075.407692307699</c:v>
                </c:pt>
                <c:pt idx="615">
                  <c:v>14075.407692307699</c:v>
                </c:pt>
                <c:pt idx="616">
                  <c:v>14075.407692307699</c:v>
                </c:pt>
                <c:pt idx="617">
                  <c:v>14075.407692307699</c:v>
                </c:pt>
                <c:pt idx="618">
                  <c:v>14075.407692307699</c:v>
                </c:pt>
                <c:pt idx="619">
                  <c:v>14075.407692307699</c:v>
                </c:pt>
                <c:pt idx="620">
                  <c:v>14654.615384615399</c:v>
                </c:pt>
                <c:pt idx="621">
                  <c:v>14654.615384615399</c:v>
                </c:pt>
                <c:pt idx="622">
                  <c:v>14654.615384615399</c:v>
                </c:pt>
                <c:pt idx="623">
                  <c:v>14654.615384615399</c:v>
                </c:pt>
                <c:pt idx="624">
                  <c:v>14654.615384615399</c:v>
                </c:pt>
                <c:pt idx="625">
                  <c:v>14654.615384615399</c:v>
                </c:pt>
                <c:pt idx="626">
                  <c:v>14654.615384615399</c:v>
                </c:pt>
                <c:pt idx="627">
                  <c:v>14654.615384615399</c:v>
                </c:pt>
                <c:pt idx="628">
                  <c:v>14654.615384615399</c:v>
                </c:pt>
                <c:pt idx="629">
                  <c:v>14654.615384615399</c:v>
                </c:pt>
                <c:pt idx="630">
                  <c:v>15336.930769230799</c:v>
                </c:pt>
                <c:pt idx="631">
                  <c:v>15336.930769230799</c:v>
                </c:pt>
                <c:pt idx="632">
                  <c:v>15336.930769230799</c:v>
                </c:pt>
                <c:pt idx="633">
                  <c:v>15336.930769230799</c:v>
                </c:pt>
                <c:pt idx="634">
                  <c:v>15336.930769230799</c:v>
                </c:pt>
                <c:pt idx="635">
                  <c:v>15336.930769230799</c:v>
                </c:pt>
                <c:pt idx="636">
                  <c:v>15336.930769230799</c:v>
                </c:pt>
                <c:pt idx="637">
                  <c:v>15336.930769230799</c:v>
                </c:pt>
                <c:pt idx="638">
                  <c:v>15336.930769230799</c:v>
                </c:pt>
                <c:pt idx="639">
                  <c:v>15336.930769230799</c:v>
                </c:pt>
                <c:pt idx="640">
                  <c:v>16128.192307692299</c:v>
                </c:pt>
                <c:pt idx="641">
                  <c:v>16128.192307692299</c:v>
                </c:pt>
                <c:pt idx="642">
                  <c:v>16128.192307692299</c:v>
                </c:pt>
                <c:pt idx="643">
                  <c:v>16128.192307692299</c:v>
                </c:pt>
                <c:pt idx="644">
                  <c:v>16128.192307692299</c:v>
                </c:pt>
                <c:pt idx="645">
                  <c:v>16128.192307692299</c:v>
                </c:pt>
                <c:pt idx="646">
                  <c:v>16128.192307692299</c:v>
                </c:pt>
                <c:pt idx="647">
                  <c:v>16128.192307692299</c:v>
                </c:pt>
                <c:pt idx="648">
                  <c:v>16128.192307692299</c:v>
                </c:pt>
                <c:pt idx="649">
                  <c:v>16128.192307692299</c:v>
                </c:pt>
                <c:pt idx="650">
                  <c:v>17033.769230769201</c:v>
                </c:pt>
                <c:pt idx="651">
                  <c:v>17033.769230769201</c:v>
                </c:pt>
                <c:pt idx="652">
                  <c:v>17033.769230769201</c:v>
                </c:pt>
                <c:pt idx="653">
                  <c:v>17033.769230769201</c:v>
                </c:pt>
                <c:pt idx="654">
                  <c:v>17033.769230769201</c:v>
                </c:pt>
                <c:pt idx="655">
                  <c:v>17033.769230769201</c:v>
                </c:pt>
                <c:pt idx="656">
                  <c:v>17033.769230769201</c:v>
                </c:pt>
                <c:pt idx="657">
                  <c:v>17033.769230769201</c:v>
                </c:pt>
                <c:pt idx="658">
                  <c:v>17033.769230769201</c:v>
                </c:pt>
                <c:pt idx="659">
                  <c:v>17033.769230769201</c:v>
                </c:pt>
                <c:pt idx="660">
                  <c:v>17745.8692307692</c:v>
                </c:pt>
                <c:pt idx="661">
                  <c:v>17745.8692307692</c:v>
                </c:pt>
                <c:pt idx="662">
                  <c:v>17745.8692307692</c:v>
                </c:pt>
                <c:pt idx="663">
                  <c:v>17745.8692307692</c:v>
                </c:pt>
                <c:pt idx="664">
                  <c:v>17745.8692307692</c:v>
                </c:pt>
                <c:pt idx="665">
                  <c:v>17745.8692307692</c:v>
                </c:pt>
                <c:pt idx="666">
                  <c:v>17745.8692307692</c:v>
                </c:pt>
                <c:pt idx="667">
                  <c:v>17745.8692307692</c:v>
                </c:pt>
                <c:pt idx="668">
                  <c:v>17745.8692307692</c:v>
                </c:pt>
                <c:pt idx="669">
                  <c:v>17745.8692307692</c:v>
                </c:pt>
                <c:pt idx="670">
                  <c:v>18769.2923076923</c:v>
                </c:pt>
                <c:pt idx="671">
                  <c:v>18769.2923076923</c:v>
                </c:pt>
                <c:pt idx="672">
                  <c:v>18769.2923076923</c:v>
                </c:pt>
                <c:pt idx="673">
                  <c:v>18769.2923076923</c:v>
                </c:pt>
                <c:pt idx="674">
                  <c:v>18769.2923076923</c:v>
                </c:pt>
                <c:pt idx="675">
                  <c:v>18769.2923076923</c:v>
                </c:pt>
                <c:pt idx="676">
                  <c:v>18769.2923076923</c:v>
                </c:pt>
                <c:pt idx="677">
                  <c:v>18769.2923076923</c:v>
                </c:pt>
                <c:pt idx="678">
                  <c:v>18769.2923076923</c:v>
                </c:pt>
                <c:pt idx="679">
                  <c:v>18769.2923076923</c:v>
                </c:pt>
                <c:pt idx="680">
                  <c:v>19770.407692307701</c:v>
                </c:pt>
                <c:pt idx="681">
                  <c:v>19770.407692307701</c:v>
                </c:pt>
                <c:pt idx="682">
                  <c:v>19770.407692307701</c:v>
                </c:pt>
                <c:pt idx="683">
                  <c:v>19770.407692307701</c:v>
                </c:pt>
                <c:pt idx="684">
                  <c:v>19770.407692307701</c:v>
                </c:pt>
                <c:pt idx="685">
                  <c:v>19770.407692307701</c:v>
                </c:pt>
                <c:pt idx="686">
                  <c:v>19770.407692307701</c:v>
                </c:pt>
                <c:pt idx="687">
                  <c:v>19770.407692307701</c:v>
                </c:pt>
                <c:pt idx="688">
                  <c:v>19770.407692307701</c:v>
                </c:pt>
                <c:pt idx="689">
                  <c:v>19770.407692307701</c:v>
                </c:pt>
                <c:pt idx="690">
                  <c:v>20773.8615384615</c:v>
                </c:pt>
                <c:pt idx="691">
                  <c:v>20773.8615384615</c:v>
                </c:pt>
                <c:pt idx="692">
                  <c:v>20773.8615384615</c:v>
                </c:pt>
                <c:pt idx="693">
                  <c:v>20773.8615384615</c:v>
                </c:pt>
                <c:pt idx="694">
                  <c:v>20773.8615384615</c:v>
                </c:pt>
                <c:pt idx="695">
                  <c:v>20773.8615384615</c:v>
                </c:pt>
                <c:pt idx="696">
                  <c:v>20773.8615384615</c:v>
                </c:pt>
                <c:pt idx="697">
                  <c:v>20773.8615384615</c:v>
                </c:pt>
                <c:pt idx="698">
                  <c:v>20773.8615384615</c:v>
                </c:pt>
                <c:pt idx="699">
                  <c:v>20773.8615384615</c:v>
                </c:pt>
                <c:pt idx="700">
                  <c:v>21976.953846153901</c:v>
                </c:pt>
                <c:pt idx="701">
                  <c:v>21976.953846153901</c:v>
                </c:pt>
                <c:pt idx="702">
                  <c:v>21976.953846153901</c:v>
                </c:pt>
                <c:pt idx="703">
                  <c:v>21976.953846153901</c:v>
                </c:pt>
                <c:pt idx="704">
                  <c:v>21976.953846153901</c:v>
                </c:pt>
                <c:pt idx="705">
                  <c:v>21976.953846153901</c:v>
                </c:pt>
                <c:pt idx="706">
                  <c:v>21976.953846153901</c:v>
                </c:pt>
                <c:pt idx="707">
                  <c:v>21976.953846153901</c:v>
                </c:pt>
                <c:pt idx="708">
                  <c:v>21976.953846153901</c:v>
                </c:pt>
                <c:pt idx="709">
                  <c:v>21976.953846153901</c:v>
                </c:pt>
                <c:pt idx="710">
                  <c:v>23166.853846153899</c:v>
                </c:pt>
                <c:pt idx="711">
                  <c:v>23166.853846153899</c:v>
                </c:pt>
                <c:pt idx="712">
                  <c:v>23166.853846153899</c:v>
                </c:pt>
                <c:pt idx="713">
                  <c:v>23166.853846153899</c:v>
                </c:pt>
                <c:pt idx="714">
                  <c:v>23166.853846153899</c:v>
                </c:pt>
                <c:pt idx="715">
                  <c:v>23166.853846153899</c:v>
                </c:pt>
                <c:pt idx="716">
                  <c:v>23166.853846153899</c:v>
                </c:pt>
                <c:pt idx="717">
                  <c:v>23166.853846153899</c:v>
                </c:pt>
                <c:pt idx="718">
                  <c:v>23166.853846153899</c:v>
                </c:pt>
                <c:pt idx="719">
                  <c:v>23166.853846153899</c:v>
                </c:pt>
                <c:pt idx="720">
                  <c:v>25589.4</c:v>
                </c:pt>
                <c:pt idx="721">
                  <c:v>25589.4</c:v>
                </c:pt>
                <c:pt idx="722">
                  <c:v>25589.4</c:v>
                </c:pt>
                <c:pt idx="723">
                  <c:v>25589.4</c:v>
                </c:pt>
                <c:pt idx="724">
                  <c:v>25589.4</c:v>
                </c:pt>
                <c:pt idx="725">
                  <c:v>25589.4</c:v>
                </c:pt>
                <c:pt idx="726">
                  <c:v>25589.4</c:v>
                </c:pt>
                <c:pt idx="727">
                  <c:v>25589.4</c:v>
                </c:pt>
                <c:pt idx="728">
                  <c:v>25589.4</c:v>
                </c:pt>
                <c:pt idx="729">
                  <c:v>25589.4</c:v>
                </c:pt>
                <c:pt idx="730">
                  <c:v>26936.646153846199</c:v>
                </c:pt>
                <c:pt idx="731">
                  <c:v>26936.646153846199</c:v>
                </c:pt>
                <c:pt idx="732">
                  <c:v>26936.646153846199</c:v>
                </c:pt>
                <c:pt idx="733">
                  <c:v>26936.646153846199</c:v>
                </c:pt>
                <c:pt idx="734">
                  <c:v>26936.646153846199</c:v>
                </c:pt>
                <c:pt idx="735">
                  <c:v>26936.646153846199</c:v>
                </c:pt>
                <c:pt idx="736">
                  <c:v>26936.646153846199</c:v>
                </c:pt>
                <c:pt idx="737">
                  <c:v>26936.646153846199</c:v>
                </c:pt>
                <c:pt idx="738">
                  <c:v>26936.646153846199</c:v>
                </c:pt>
                <c:pt idx="739">
                  <c:v>26936.646153846199</c:v>
                </c:pt>
                <c:pt idx="740">
                  <c:v>30150.9230769231</c:v>
                </c:pt>
                <c:pt idx="741">
                  <c:v>30150.9230769231</c:v>
                </c:pt>
                <c:pt idx="742">
                  <c:v>30150.9230769231</c:v>
                </c:pt>
                <c:pt idx="743">
                  <c:v>30150.9230769231</c:v>
                </c:pt>
                <c:pt idx="744">
                  <c:v>30150.9230769231</c:v>
                </c:pt>
                <c:pt idx="745">
                  <c:v>30150.9230769231</c:v>
                </c:pt>
                <c:pt idx="746">
                  <c:v>30150.9230769231</c:v>
                </c:pt>
                <c:pt idx="747">
                  <c:v>30150.9230769231</c:v>
                </c:pt>
                <c:pt idx="748">
                  <c:v>30150.9230769231</c:v>
                </c:pt>
                <c:pt idx="749">
                  <c:v>30150.9230769231</c:v>
                </c:pt>
                <c:pt idx="750">
                  <c:v>31232.2923076923</c:v>
                </c:pt>
                <c:pt idx="751">
                  <c:v>31232.2923076923</c:v>
                </c:pt>
                <c:pt idx="752">
                  <c:v>31232.2923076923</c:v>
                </c:pt>
                <c:pt idx="753">
                  <c:v>31232.2923076923</c:v>
                </c:pt>
                <c:pt idx="754">
                  <c:v>31232.2923076923</c:v>
                </c:pt>
                <c:pt idx="755">
                  <c:v>31232.2923076923</c:v>
                </c:pt>
                <c:pt idx="756">
                  <c:v>31232.2923076923</c:v>
                </c:pt>
                <c:pt idx="757">
                  <c:v>31232.2923076923</c:v>
                </c:pt>
                <c:pt idx="758">
                  <c:v>31232.2923076923</c:v>
                </c:pt>
                <c:pt idx="759">
                  <c:v>31232.2923076923</c:v>
                </c:pt>
                <c:pt idx="760">
                  <c:v>32777.523076923098</c:v>
                </c:pt>
                <c:pt idx="761">
                  <c:v>32777.523076923098</c:v>
                </c:pt>
                <c:pt idx="762">
                  <c:v>32777.523076923098</c:v>
                </c:pt>
                <c:pt idx="763">
                  <c:v>32777.523076923098</c:v>
                </c:pt>
                <c:pt idx="764">
                  <c:v>32777.523076923098</c:v>
                </c:pt>
                <c:pt idx="765">
                  <c:v>32777.523076923098</c:v>
                </c:pt>
                <c:pt idx="766">
                  <c:v>32777.523076923098</c:v>
                </c:pt>
                <c:pt idx="767">
                  <c:v>32777.523076923098</c:v>
                </c:pt>
                <c:pt idx="768">
                  <c:v>32777.523076923098</c:v>
                </c:pt>
                <c:pt idx="769">
                  <c:v>32777.523076923098</c:v>
                </c:pt>
                <c:pt idx="770">
                  <c:v>34079.2692307693</c:v>
                </c:pt>
                <c:pt idx="771">
                  <c:v>34079.2692307693</c:v>
                </c:pt>
                <c:pt idx="772">
                  <c:v>34079.2692307693</c:v>
                </c:pt>
                <c:pt idx="773">
                  <c:v>34079.2692307693</c:v>
                </c:pt>
                <c:pt idx="774">
                  <c:v>34079.2692307693</c:v>
                </c:pt>
                <c:pt idx="775">
                  <c:v>34079.2692307693</c:v>
                </c:pt>
                <c:pt idx="776">
                  <c:v>34079.2692307693</c:v>
                </c:pt>
                <c:pt idx="777">
                  <c:v>34079.2692307693</c:v>
                </c:pt>
                <c:pt idx="778">
                  <c:v>34079.2692307693</c:v>
                </c:pt>
                <c:pt idx="779">
                  <c:v>34079.2692307693</c:v>
                </c:pt>
                <c:pt idx="780">
                  <c:v>35387.946153846198</c:v>
                </c:pt>
                <c:pt idx="781">
                  <c:v>35387.946153846198</c:v>
                </c:pt>
                <c:pt idx="782">
                  <c:v>35387.946153846198</c:v>
                </c:pt>
                <c:pt idx="783">
                  <c:v>35387.946153846198</c:v>
                </c:pt>
                <c:pt idx="784">
                  <c:v>35387.946153846198</c:v>
                </c:pt>
                <c:pt idx="785">
                  <c:v>35387.946153846198</c:v>
                </c:pt>
                <c:pt idx="786">
                  <c:v>35387.946153846198</c:v>
                </c:pt>
                <c:pt idx="787">
                  <c:v>35387.946153846198</c:v>
                </c:pt>
                <c:pt idx="788">
                  <c:v>35387.946153846198</c:v>
                </c:pt>
                <c:pt idx="789">
                  <c:v>35387.946153846198</c:v>
                </c:pt>
                <c:pt idx="790">
                  <c:v>36376.869230769204</c:v>
                </c:pt>
                <c:pt idx="791">
                  <c:v>36376.869230769204</c:v>
                </c:pt>
                <c:pt idx="792">
                  <c:v>36376.869230769204</c:v>
                </c:pt>
                <c:pt idx="793">
                  <c:v>36376.869230769204</c:v>
                </c:pt>
                <c:pt idx="794">
                  <c:v>36376.869230769204</c:v>
                </c:pt>
                <c:pt idx="795">
                  <c:v>36376.869230769204</c:v>
                </c:pt>
                <c:pt idx="796">
                  <c:v>36376.869230769204</c:v>
                </c:pt>
                <c:pt idx="797">
                  <c:v>36376.869230769204</c:v>
                </c:pt>
                <c:pt idx="798">
                  <c:v>36376.869230769204</c:v>
                </c:pt>
                <c:pt idx="799">
                  <c:v>36376.869230769204</c:v>
                </c:pt>
                <c:pt idx="800">
                  <c:v>37647.307692307702</c:v>
                </c:pt>
                <c:pt idx="801">
                  <c:v>37647.307692307702</c:v>
                </c:pt>
                <c:pt idx="802">
                  <c:v>37647.307692307702</c:v>
                </c:pt>
                <c:pt idx="803">
                  <c:v>37647.307692307702</c:v>
                </c:pt>
                <c:pt idx="804">
                  <c:v>37647.307692307702</c:v>
                </c:pt>
                <c:pt idx="805">
                  <c:v>37647.307692307702</c:v>
                </c:pt>
                <c:pt idx="806">
                  <c:v>37647.307692307702</c:v>
                </c:pt>
                <c:pt idx="807">
                  <c:v>37647.307692307702</c:v>
                </c:pt>
                <c:pt idx="808">
                  <c:v>37647.307692307702</c:v>
                </c:pt>
                <c:pt idx="809">
                  <c:v>37647.307692307702</c:v>
                </c:pt>
                <c:pt idx="810">
                  <c:v>38519.630769230796</c:v>
                </c:pt>
                <c:pt idx="811">
                  <c:v>38519.630769230796</c:v>
                </c:pt>
                <c:pt idx="812">
                  <c:v>38519.630769230796</c:v>
                </c:pt>
                <c:pt idx="813">
                  <c:v>38519.630769230796</c:v>
                </c:pt>
                <c:pt idx="814">
                  <c:v>38519.630769230796</c:v>
                </c:pt>
                <c:pt idx="815">
                  <c:v>38519.630769230796</c:v>
                </c:pt>
                <c:pt idx="816">
                  <c:v>38519.630769230796</c:v>
                </c:pt>
                <c:pt idx="817">
                  <c:v>38519.630769230796</c:v>
                </c:pt>
                <c:pt idx="818">
                  <c:v>38519.630769230796</c:v>
                </c:pt>
                <c:pt idx="819">
                  <c:v>38519.630769230796</c:v>
                </c:pt>
                <c:pt idx="820">
                  <c:v>39642.9230769231</c:v>
                </c:pt>
                <c:pt idx="821">
                  <c:v>39642.9230769231</c:v>
                </c:pt>
                <c:pt idx="822">
                  <c:v>39642.9230769231</c:v>
                </c:pt>
                <c:pt idx="823">
                  <c:v>39642.9230769231</c:v>
                </c:pt>
                <c:pt idx="824">
                  <c:v>39642.9230769231</c:v>
                </c:pt>
                <c:pt idx="825">
                  <c:v>39642.9230769231</c:v>
                </c:pt>
                <c:pt idx="826">
                  <c:v>39642.9230769231</c:v>
                </c:pt>
                <c:pt idx="827">
                  <c:v>39642.9230769231</c:v>
                </c:pt>
                <c:pt idx="828">
                  <c:v>39642.9230769231</c:v>
                </c:pt>
                <c:pt idx="829">
                  <c:v>39642.9230769231</c:v>
                </c:pt>
                <c:pt idx="830">
                  <c:v>40501.7615384616</c:v>
                </c:pt>
                <c:pt idx="831">
                  <c:v>40501.7615384616</c:v>
                </c:pt>
                <c:pt idx="832">
                  <c:v>40501.7615384616</c:v>
                </c:pt>
                <c:pt idx="833">
                  <c:v>40501.7615384616</c:v>
                </c:pt>
                <c:pt idx="834">
                  <c:v>40501.7615384616</c:v>
                </c:pt>
                <c:pt idx="835">
                  <c:v>40501.7615384616</c:v>
                </c:pt>
                <c:pt idx="836">
                  <c:v>40501.7615384616</c:v>
                </c:pt>
                <c:pt idx="837">
                  <c:v>40501.7615384616</c:v>
                </c:pt>
                <c:pt idx="838">
                  <c:v>40501.7615384616</c:v>
                </c:pt>
                <c:pt idx="839">
                  <c:v>40501.7615384616</c:v>
                </c:pt>
                <c:pt idx="840">
                  <c:v>41554.5769230769</c:v>
                </c:pt>
                <c:pt idx="841">
                  <c:v>41554.5769230769</c:v>
                </c:pt>
                <c:pt idx="842">
                  <c:v>41554.5769230769</c:v>
                </c:pt>
                <c:pt idx="843">
                  <c:v>41554.5769230769</c:v>
                </c:pt>
                <c:pt idx="844">
                  <c:v>41554.5769230769</c:v>
                </c:pt>
                <c:pt idx="845">
                  <c:v>41554.5769230769</c:v>
                </c:pt>
                <c:pt idx="846">
                  <c:v>41554.5769230769</c:v>
                </c:pt>
                <c:pt idx="847">
                  <c:v>41554.5769230769</c:v>
                </c:pt>
                <c:pt idx="848">
                  <c:v>41554.5769230769</c:v>
                </c:pt>
                <c:pt idx="849">
                  <c:v>41554.5769230769</c:v>
                </c:pt>
                <c:pt idx="850">
                  <c:v>43296.723076923103</c:v>
                </c:pt>
                <c:pt idx="851">
                  <c:v>43296.723076923103</c:v>
                </c:pt>
                <c:pt idx="852">
                  <c:v>43296.723076923103</c:v>
                </c:pt>
                <c:pt idx="853">
                  <c:v>43296.723076923103</c:v>
                </c:pt>
                <c:pt idx="854">
                  <c:v>43296.723076923103</c:v>
                </c:pt>
                <c:pt idx="855">
                  <c:v>43296.723076923103</c:v>
                </c:pt>
                <c:pt idx="856">
                  <c:v>43296.723076923103</c:v>
                </c:pt>
                <c:pt idx="857">
                  <c:v>43296.723076923103</c:v>
                </c:pt>
                <c:pt idx="858">
                  <c:v>43296.723076923103</c:v>
                </c:pt>
                <c:pt idx="859">
                  <c:v>43296.723076923103</c:v>
                </c:pt>
                <c:pt idx="860">
                  <c:v>44156.4</c:v>
                </c:pt>
                <c:pt idx="861">
                  <c:v>44156.4</c:v>
                </c:pt>
                <c:pt idx="862">
                  <c:v>44156.4</c:v>
                </c:pt>
                <c:pt idx="863">
                  <c:v>44156.4</c:v>
                </c:pt>
                <c:pt idx="864">
                  <c:v>44156.4</c:v>
                </c:pt>
                <c:pt idx="865">
                  <c:v>44156.4</c:v>
                </c:pt>
                <c:pt idx="866">
                  <c:v>44156.4</c:v>
                </c:pt>
                <c:pt idx="867">
                  <c:v>44156.4</c:v>
                </c:pt>
                <c:pt idx="868">
                  <c:v>44156.4</c:v>
                </c:pt>
                <c:pt idx="869">
                  <c:v>44156.4</c:v>
                </c:pt>
                <c:pt idx="870">
                  <c:v>45904.469230769202</c:v>
                </c:pt>
                <c:pt idx="871">
                  <c:v>45904.469230769202</c:v>
                </c:pt>
                <c:pt idx="872">
                  <c:v>45904.469230769202</c:v>
                </c:pt>
                <c:pt idx="873">
                  <c:v>45904.469230769202</c:v>
                </c:pt>
                <c:pt idx="874">
                  <c:v>45904.469230769202</c:v>
                </c:pt>
                <c:pt idx="875">
                  <c:v>45904.469230769202</c:v>
                </c:pt>
                <c:pt idx="876">
                  <c:v>45904.469230769202</c:v>
                </c:pt>
                <c:pt idx="877">
                  <c:v>45904.469230769202</c:v>
                </c:pt>
                <c:pt idx="878">
                  <c:v>45904.469230769202</c:v>
                </c:pt>
                <c:pt idx="879">
                  <c:v>45904.469230769202</c:v>
                </c:pt>
                <c:pt idx="880">
                  <c:v>46409</c:v>
                </c:pt>
                <c:pt idx="881">
                  <c:v>46409</c:v>
                </c:pt>
                <c:pt idx="882">
                  <c:v>46409</c:v>
                </c:pt>
                <c:pt idx="883">
                  <c:v>46409</c:v>
                </c:pt>
                <c:pt idx="884">
                  <c:v>46409</c:v>
                </c:pt>
                <c:pt idx="885">
                  <c:v>46409</c:v>
                </c:pt>
                <c:pt idx="886">
                  <c:v>46409</c:v>
                </c:pt>
                <c:pt idx="887">
                  <c:v>46409</c:v>
                </c:pt>
                <c:pt idx="888">
                  <c:v>46409</c:v>
                </c:pt>
                <c:pt idx="889">
                  <c:v>46409</c:v>
                </c:pt>
                <c:pt idx="890">
                  <c:v>47297.523076923098</c:v>
                </c:pt>
                <c:pt idx="891">
                  <c:v>47297.523076923098</c:v>
                </c:pt>
                <c:pt idx="892">
                  <c:v>47297.523076923098</c:v>
                </c:pt>
                <c:pt idx="893">
                  <c:v>47297.523076923098</c:v>
                </c:pt>
                <c:pt idx="894">
                  <c:v>47297.523076923098</c:v>
                </c:pt>
                <c:pt idx="895">
                  <c:v>47297.523076923098</c:v>
                </c:pt>
                <c:pt idx="896">
                  <c:v>47297.523076923098</c:v>
                </c:pt>
                <c:pt idx="897">
                  <c:v>47297.523076923098</c:v>
                </c:pt>
                <c:pt idx="898">
                  <c:v>47297.523076923098</c:v>
                </c:pt>
                <c:pt idx="899">
                  <c:v>47297.523076923098</c:v>
                </c:pt>
                <c:pt idx="900">
                  <c:v>47724.792307692303</c:v>
                </c:pt>
                <c:pt idx="901">
                  <c:v>47724.792307692303</c:v>
                </c:pt>
                <c:pt idx="902">
                  <c:v>47724.792307692303</c:v>
                </c:pt>
                <c:pt idx="903">
                  <c:v>47724.792307692303</c:v>
                </c:pt>
                <c:pt idx="904">
                  <c:v>47724.792307692303</c:v>
                </c:pt>
                <c:pt idx="905">
                  <c:v>47724.792307692303</c:v>
                </c:pt>
                <c:pt idx="906">
                  <c:v>47724.792307692303</c:v>
                </c:pt>
                <c:pt idx="907">
                  <c:v>47724.792307692303</c:v>
                </c:pt>
                <c:pt idx="908">
                  <c:v>47724.792307692303</c:v>
                </c:pt>
                <c:pt idx="909">
                  <c:v>47724.792307692303</c:v>
                </c:pt>
                <c:pt idx="910">
                  <c:v>47981.9230769231</c:v>
                </c:pt>
                <c:pt idx="911">
                  <c:v>47981.9230769231</c:v>
                </c:pt>
                <c:pt idx="912">
                  <c:v>47981.9230769231</c:v>
                </c:pt>
                <c:pt idx="913">
                  <c:v>47981.9230769231</c:v>
                </c:pt>
                <c:pt idx="914">
                  <c:v>47981.9230769231</c:v>
                </c:pt>
                <c:pt idx="915">
                  <c:v>47981.9230769231</c:v>
                </c:pt>
                <c:pt idx="916">
                  <c:v>47981.9230769231</c:v>
                </c:pt>
                <c:pt idx="917">
                  <c:v>47981.9230769231</c:v>
                </c:pt>
                <c:pt idx="918">
                  <c:v>47981.9230769231</c:v>
                </c:pt>
                <c:pt idx="919">
                  <c:v>47981.9230769231</c:v>
                </c:pt>
                <c:pt idx="920">
                  <c:v>48055.853846153797</c:v>
                </c:pt>
                <c:pt idx="921">
                  <c:v>48055.853846153797</c:v>
                </c:pt>
                <c:pt idx="922">
                  <c:v>48055.853846153797</c:v>
                </c:pt>
                <c:pt idx="923">
                  <c:v>48055.853846153797</c:v>
                </c:pt>
                <c:pt idx="924">
                  <c:v>48055.853846153797</c:v>
                </c:pt>
                <c:pt idx="925">
                  <c:v>48055.853846153797</c:v>
                </c:pt>
                <c:pt idx="926">
                  <c:v>48055.853846153797</c:v>
                </c:pt>
                <c:pt idx="927">
                  <c:v>48055.853846153797</c:v>
                </c:pt>
                <c:pt idx="928">
                  <c:v>48055.853846153797</c:v>
                </c:pt>
                <c:pt idx="929">
                  <c:v>48055.853846153797</c:v>
                </c:pt>
                <c:pt idx="930">
                  <c:v>48140.7</c:v>
                </c:pt>
                <c:pt idx="931">
                  <c:v>48140.7</c:v>
                </c:pt>
                <c:pt idx="932">
                  <c:v>48140.7</c:v>
                </c:pt>
                <c:pt idx="933">
                  <c:v>48140.7</c:v>
                </c:pt>
                <c:pt idx="934">
                  <c:v>48140.7</c:v>
                </c:pt>
                <c:pt idx="935">
                  <c:v>48140.7</c:v>
                </c:pt>
                <c:pt idx="936">
                  <c:v>48140.7</c:v>
                </c:pt>
                <c:pt idx="937">
                  <c:v>48140.7</c:v>
                </c:pt>
                <c:pt idx="938">
                  <c:v>48140.7</c:v>
                </c:pt>
                <c:pt idx="939">
                  <c:v>48140.7</c:v>
                </c:pt>
                <c:pt idx="940">
                  <c:v>47997.984615384601</c:v>
                </c:pt>
                <c:pt idx="941">
                  <c:v>47997.984615384601</c:v>
                </c:pt>
                <c:pt idx="942">
                  <c:v>47997.984615384601</c:v>
                </c:pt>
                <c:pt idx="943">
                  <c:v>47997.984615384601</c:v>
                </c:pt>
                <c:pt idx="944">
                  <c:v>47997.984615384601</c:v>
                </c:pt>
                <c:pt idx="945">
                  <c:v>47997.984615384601</c:v>
                </c:pt>
                <c:pt idx="946">
                  <c:v>47997.984615384601</c:v>
                </c:pt>
                <c:pt idx="947">
                  <c:v>47997.984615384601</c:v>
                </c:pt>
                <c:pt idx="948">
                  <c:v>47997.984615384601</c:v>
                </c:pt>
                <c:pt idx="949">
                  <c:v>47997.984615384601</c:v>
                </c:pt>
                <c:pt idx="950">
                  <c:v>47964.446153846096</c:v>
                </c:pt>
                <c:pt idx="951">
                  <c:v>47964.446153846096</c:v>
                </c:pt>
                <c:pt idx="952">
                  <c:v>47964.446153846096</c:v>
                </c:pt>
                <c:pt idx="953">
                  <c:v>47964.446153846096</c:v>
                </c:pt>
                <c:pt idx="954">
                  <c:v>47964.446153846096</c:v>
                </c:pt>
                <c:pt idx="955">
                  <c:v>47964.446153846096</c:v>
                </c:pt>
                <c:pt idx="956">
                  <c:v>47964.446153846096</c:v>
                </c:pt>
                <c:pt idx="957">
                  <c:v>47964.446153846096</c:v>
                </c:pt>
                <c:pt idx="958">
                  <c:v>47964.446153846096</c:v>
                </c:pt>
                <c:pt idx="959">
                  <c:v>47964.446153846096</c:v>
                </c:pt>
                <c:pt idx="960">
                  <c:v>47691.723076923001</c:v>
                </c:pt>
                <c:pt idx="961">
                  <c:v>47691.723076923001</c:v>
                </c:pt>
                <c:pt idx="962">
                  <c:v>47691.723076923001</c:v>
                </c:pt>
                <c:pt idx="963">
                  <c:v>47691.723076923001</c:v>
                </c:pt>
                <c:pt idx="964">
                  <c:v>47691.723076923001</c:v>
                </c:pt>
                <c:pt idx="965">
                  <c:v>47691.723076923001</c:v>
                </c:pt>
                <c:pt idx="966">
                  <c:v>47691.723076923001</c:v>
                </c:pt>
                <c:pt idx="967">
                  <c:v>47691.723076923001</c:v>
                </c:pt>
                <c:pt idx="968">
                  <c:v>47691.723076923001</c:v>
                </c:pt>
                <c:pt idx="969">
                  <c:v>47691.723076923001</c:v>
                </c:pt>
                <c:pt idx="970">
                  <c:v>47483.615384615397</c:v>
                </c:pt>
                <c:pt idx="971">
                  <c:v>47483.615384615397</c:v>
                </c:pt>
                <c:pt idx="972">
                  <c:v>47483.615384615397</c:v>
                </c:pt>
                <c:pt idx="973">
                  <c:v>47483.615384615397</c:v>
                </c:pt>
                <c:pt idx="974">
                  <c:v>47483.615384615397</c:v>
                </c:pt>
                <c:pt idx="975">
                  <c:v>47483.615384615397</c:v>
                </c:pt>
                <c:pt idx="976">
                  <c:v>47483.615384615397</c:v>
                </c:pt>
                <c:pt idx="977">
                  <c:v>47483.615384615397</c:v>
                </c:pt>
                <c:pt idx="978">
                  <c:v>47483.615384615397</c:v>
                </c:pt>
                <c:pt idx="979">
                  <c:v>47483.615384615397</c:v>
                </c:pt>
                <c:pt idx="980">
                  <c:v>46866.107692307698</c:v>
                </c:pt>
                <c:pt idx="981">
                  <c:v>46866.107692307698</c:v>
                </c:pt>
                <c:pt idx="982">
                  <c:v>46866.107692307698</c:v>
                </c:pt>
                <c:pt idx="983">
                  <c:v>46866.107692307698</c:v>
                </c:pt>
                <c:pt idx="984">
                  <c:v>46866.107692307698</c:v>
                </c:pt>
                <c:pt idx="985">
                  <c:v>46866.107692307698</c:v>
                </c:pt>
                <c:pt idx="986">
                  <c:v>46866.107692307698</c:v>
                </c:pt>
                <c:pt idx="987">
                  <c:v>46866.107692307698</c:v>
                </c:pt>
                <c:pt idx="988">
                  <c:v>46866.107692307698</c:v>
                </c:pt>
                <c:pt idx="989">
                  <c:v>46866.107692307698</c:v>
                </c:pt>
                <c:pt idx="990">
                  <c:v>46366.107692307698</c:v>
                </c:pt>
                <c:pt idx="991">
                  <c:v>46366.107692307698</c:v>
                </c:pt>
                <c:pt idx="992">
                  <c:v>46366.107692307698</c:v>
                </c:pt>
                <c:pt idx="993">
                  <c:v>46366.107692307698</c:v>
                </c:pt>
                <c:pt idx="994">
                  <c:v>46366.107692307698</c:v>
                </c:pt>
                <c:pt idx="995">
                  <c:v>46366.107692307698</c:v>
                </c:pt>
                <c:pt idx="996">
                  <c:v>46366.107692307698</c:v>
                </c:pt>
                <c:pt idx="997">
                  <c:v>46366.107692307698</c:v>
                </c:pt>
                <c:pt idx="998">
                  <c:v>46366.107692307698</c:v>
                </c:pt>
                <c:pt idx="999">
                  <c:v>46366.107692307698</c:v>
                </c:pt>
                <c:pt idx="1000">
                  <c:v>45130.4153846154</c:v>
                </c:pt>
                <c:pt idx="1001">
                  <c:v>45130.4153846154</c:v>
                </c:pt>
                <c:pt idx="1002">
                  <c:v>45130.4153846154</c:v>
                </c:pt>
                <c:pt idx="1003">
                  <c:v>45130.4153846154</c:v>
                </c:pt>
                <c:pt idx="1004">
                  <c:v>45130.4153846154</c:v>
                </c:pt>
                <c:pt idx="1005">
                  <c:v>45130.4153846154</c:v>
                </c:pt>
                <c:pt idx="1006">
                  <c:v>45130.4153846154</c:v>
                </c:pt>
                <c:pt idx="1007">
                  <c:v>45130.4153846154</c:v>
                </c:pt>
                <c:pt idx="1008">
                  <c:v>45130.4153846154</c:v>
                </c:pt>
                <c:pt idx="1009">
                  <c:v>45130.4153846154</c:v>
                </c:pt>
                <c:pt idx="1010">
                  <c:v>44611.169230769199</c:v>
                </c:pt>
                <c:pt idx="1011">
                  <c:v>44611.169230769199</c:v>
                </c:pt>
                <c:pt idx="1012">
                  <c:v>44611.169230769199</c:v>
                </c:pt>
                <c:pt idx="1013">
                  <c:v>44611.169230769199</c:v>
                </c:pt>
                <c:pt idx="1014">
                  <c:v>44611.169230769199</c:v>
                </c:pt>
                <c:pt idx="1015">
                  <c:v>44611.169230769199</c:v>
                </c:pt>
                <c:pt idx="1016">
                  <c:v>44611.169230769199</c:v>
                </c:pt>
                <c:pt idx="1017">
                  <c:v>44611.169230769199</c:v>
                </c:pt>
                <c:pt idx="1018">
                  <c:v>44611.169230769199</c:v>
                </c:pt>
                <c:pt idx="1019">
                  <c:v>44611.169230769199</c:v>
                </c:pt>
                <c:pt idx="1020">
                  <c:v>44008.176923076899</c:v>
                </c:pt>
                <c:pt idx="1021">
                  <c:v>44008.176923076899</c:v>
                </c:pt>
                <c:pt idx="1022">
                  <c:v>44008.176923076899</c:v>
                </c:pt>
                <c:pt idx="1023">
                  <c:v>44008.176923076899</c:v>
                </c:pt>
                <c:pt idx="1024">
                  <c:v>44008.176923076899</c:v>
                </c:pt>
                <c:pt idx="1025">
                  <c:v>44008.176923076899</c:v>
                </c:pt>
                <c:pt idx="1026">
                  <c:v>44008.176923076899</c:v>
                </c:pt>
                <c:pt idx="1027">
                  <c:v>44008.176923076899</c:v>
                </c:pt>
                <c:pt idx="1028">
                  <c:v>44008.176923076899</c:v>
                </c:pt>
                <c:pt idx="1029">
                  <c:v>44008.176923076899</c:v>
                </c:pt>
                <c:pt idx="1030">
                  <c:v>43367.192307692298</c:v>
                </c:pt>
                <c:pt idx="1031">
                  <c:v>43367.192307692298</c:v>
                </c:pt>
                <c:pt idx="1032">
                  <c:v>43367.192307692298</c:v>
                </c:pt>
                <c:pt idx="1033">
                  <c:v>43367.192307692298</c:v>
                </c:pt>
                <c:pt idx="1034">
                  <c:v>43367.192307692298</c:v>
                </c:pt>
                <c:pt idx="1035">
                  <c:v>43367.192307692298</c:v>
                </c:pt>
                <c:pt idx="1036">
                  <c:v>43367.192307692298</c:v>
                </c:pt>
                <c:pt idx="1037">
                  <c:v>43367.192307692298</c:v>
                </c:pt>
                <c:pt idx="1038">
                  <c:v>43367.192307692298</c:v>
                </c:pt>
                <c:pt idx="1039">
                  <c:v>43367.192307692298</c:v>
                </c:pt>
                <c:pt idx="1040">
                  <c:v>42703.930769230799</c:v>
                </c:pt>
                <c:pt idx="1041">
                  <c:v>42703.930769230799</c:v>
                </c:pt>
                <c:pt idx="1042">
                  <c:v>42703.930769230799</c:v>
                </c:pt>
                <c:pt idx="1043">
                  <c:v>42703.930769230799</c:v>
                </c:pt>
                <c:pt idx="1044">
                  <c:v>42703.930769230799</c:v>
                </c:pt>
                <c:pt idx="1045">
                  <c:v>42703.930769230799</c:v>
                </c:pt>
                <c:pt idx="1046">
                  <c:v>42703.930769230799</c:v>
                </c:pt>
                <c:pt idx="1047">
                  <c:v>42703.930769230799</c:v>
                </c:pt>
                <c:pt idx="1048">
                  <c:v>42703.930769230799</c:v>
                </c:pt>
                <c:pt idx="1049">
                  <c:v>42703.930769230799</c:v>
                </c:pt>
                <c:pt idx="1050">
                  <c:v>42198.615384615397</c:v>
                </c:pt>
                <c:pt idx="1051">
                  <c:v>42198.615384615397</c:v>
                </c:pt>
                <c:pt idx="1052">
                  <c:v>42198.615384615397</c:v>
                </c:pt>
                <c:pt idx="1053">
                  <c:v>42198.615384615397</c:v>
                </c:pt>
                <c:pt idx="1054">
                  <c:v>42198.615384615397</c:v>
                </c:pt>
                <c:pt idx="1055">
                  <c:v>42198.615384615397</c:v>
                </c:pt>
                <c:pt idx="1056">
                  <c:v>42198.615384615397</c:v>
                </c:pt>
                <c:pt idx="1057">
                  <c:v>42198.615384615397</c:v>
                </c:pt>
                <c:pt idx="1058">
                  <c:v>42198.615384615397</c:v>
                </c:pt>
                <c:pt idx="1059">
                  <c:v>42198.615384615397</c:v>
                </c:pt>
                <c:pt idx="1060">
                  <c:v>41461.107692307698</c:v>
                </c:pt>
                <c:pt idx="1061">
                  <c:v>41461.107692307698</c:v>
                </c:pt>
                <c:pt idx="1062">
                  <c:v>41461.107692307698</c:v>
                </c:pt>
                <c:pt idx="1063">
                  <c:v>41461.107692307698</c:v>
                </c:pt>
                <c:pt idx="1064">
                  <c:v>41461.107692307698</c:v>
                </c:pt>
                <c:pt idx="1065">
                  <c:v>41461.107692307698</c:v>
                </c:pt>
                <c:pt idx="1066">
                  <c:v>41461.107692307698</c:v>
                </c:pt>
                <c:pt idx="1067">
                  <c:v>41461.107692307698</c:v>
                </c:pt>
                <c:pt idx="1068">
                  <c:v>41461.107692307698</c:v>
                </c:pt>
                <c:pt idx="1069">
                  <c:v>41461.107692307698</c:v>
                </c:pt>
                <c:pt idx="1070">
                  <c:v>40756.046153846102</c:v>
                </c:pt>
                <c:pt idx="1071">
                  <c:v>40756.046153846102</c:v>
                </c:pt>
                <c:pt idx="1072">
                  <c:v>40756.046153846102</c:v>
                </c:pt>
                <c:pt idx="1073">
                  <c:v>40756.046153846102</c:v>
                </c:pt>
                <c:pt idx="1074">
                  <c:v>40756.046153846102</c:v>
                </c:pt>
                <c:pt idx="1075">
                  <c:v>40756.046153846102</c:v>
                </c:pt>
                <c:pt idx="1076">
                  <c:v>40756.046153846102</c:v>
                </c:pt>
                <c:pt idx="1077">
                  <c:v>40756.046153846102</c:v>
                </c:pt>
                <c:pt idx="1078">
                  <c:v>40756.046153846102</c:v>
                </c:pt>
                <c:pt idx="1079">
                  <c:v>40756.046153846102</c:v>
                </c:pt>
                <c:pt idx="1080">
                  <c:v>40037.361538461497</c:v>
                </c:pt>
                <c:pt idx="1081">
                  <c:v>40037.361538461497</c:v>
                </c:pt>
                <c:pt idx="1082">
                  <c:v>40037.361538461497</c:v>
                </c:pt>
                <c:pt idx="1083">
                  <c:v>40037.361538461497</c:v>
                </c:pt>
                <c:pt idx="1084">
                  <c:v>40037.361538461497</c:v>
                </c:pt>
                <c:pt idx="1085">
                  <c:v>40037.361538461497</c:v>
                </c:pt>
                <c:pt idx="1086">
                  <c:v>40037.361538461497</c:v>
                </c:pt>
                <c:pt idx="1087">
                  <c:v>40037.361538461497</c:v>
                </c:pt>
                <c:pt idx="1088">
                  <c:v>40037.361538461497</c:v>
                </c:pt>
                <c:pt idx="1089">
                  <c:v>40037.361538461497</c:v>
                </c:pt>
                <c:pt idx="1090">
                  <c:v>39237.753846153799</c:v>
                </c:pt>
                <c:pt idx="1091">
                  <c:v>39237.753846153799</c:v>
                </c:pt>
                <c:pt idx="1092">
                  <c:v>39237.753846153799</c:v>
                </c:pt>
                <c:pt idx="1093">
                  <c:v>39237.753846153799</c:v>
                </c:pt>
                <c:pt idx="1094">
                  <c:v>39237.753846153799</c:v>
                </c:pt>
                <c:pt idx="1095">
                  <c:v>39237.753846153799</c:v>
                </c:pt>
                <c:pt idx="1096">
                  <c:v>39237.753846153799</c:v>
                </c:pt>
                <c:pt idx="1097">
                  <c:v>39237.753846153799</c:v>
                </c:pt>
                <c:pt idx="1098">
                  <c:v>39237.753846153799</c:v>
                </c:pt>
                <c:pt idx="1099">
                  <c:v>39237.753846153799</c:v>
                </c:pt>
                <c:pt idx="1100">
                  <c:v>38365.769230769198</c:v>
                </c:pt>
                <c:pt idx="1101">
                  <c:v>38365.769230769198</c:v>
                </c:pt>
                <c:pt idx="1102">
                  <c:v>38365.769230769198</c:v>
                </c:pt>
                <c:pt idx="1103">
                  <c:v>38365.769230769198</c:v>
                </c:pt>
                <c:pt idx="1104">
                  <c:v>38365.769230769198</c:v>
                </c:pt>
                <c:pt idx="1105">
                  <c:v>38365.769230769198</c:v>
                </c:pt>
                <c:pt idx="1106">
                  <c:v>38365.769230769198</c:v>
                </c:pt>
                <c:pt idx="1107">
                  <c:v>38365.769230769198</c:v>
                </c:pt>
                <c:pt idx="1108">
                  <c:v>38365.769230769198</c:v>
                </c:pt>
                <c:pt idx="1109">
                  <c:v>38365.769230769198</c:v>
                </c:pt>
                <c:pt idx="1110">
                  <c:v>36769.115384615397</c:v>
                </c:pt>
                <c:pt idx="1111">
                  <c:v>36769.115384615397</c:v>
                </c:pt>
                <c:pt idx="1112">
                  <c:v>36769.115384615397</c:v>
                </c:pt>
                <c:pt idx="1113">
                  <c:v>36769.115384615397</c:v>
                </c:pt>
                <c:pt idx="1114">
                  <c:v>36769.115384615397</c:v>
                </c:pt>
                <c:pt idx="1115">
                  <c:v>36769.115384615397</c:v>
                </c:pt>
                <c:pt idx="1116">
                  <c:v>36769.115384615397</c:v>
                </c:pt>
                <c:pt idx="1117">
                  <c:v>36769.115384615397</c:v>
                </c:pt>
                <c:pt idx="1118">
                  <c:v>36769.115384615397</c:v>
                </c:pt>
                <c:pt idx="1119">
                  <c:v>36769.115384615397</c:v>
                </c:pt>
                <c:pt idx="1120">
                  <c:v>36006.6</c:v>
                </c:pt>
                <c:pt idx="1121">
                  <c:v>36006.6</c:v>
                </c:pt>
                <c:pt idx="1122">
                  <c:v>36006.6</c:v>
                </c:pt>
                <c:pt idx="1123">
                  <c:v>36006.6</c:v>
                </c:pt>
                <c:pt idx="1124">
                  <c:v>36006.6</c:v>
                </c:pt>
                <c:pt idx="1125">
                  <c:v>36006.6</c:v>
                </c:pt>
                <c:pt idx="1126">
                  <c:v>36006.6</c:v>
                </c:pt>
                <c:pt idx="1127">
                  <c:v>36006.6</c:v>
                </c:pt>
                <c:pt idx="1128">
                  <c:v>36006.6</c:v>
                </c:pt>
                <c:pt idx="1129">
                  <c:v>36006.6</c:v>
                </c:pt>
                <c:pt idx="1130">
                  <c:v>34026.476923076902</c:v>
                </c:pt>
                <c:pt idx="1131">
                  <c:v>34026.476923076902</c:v>
                </c:pt>
                <c:pt idx="1132">
                  <c:v>34026.476923076902</c:v>
                </c:pt>
                <c:pt idx="1133">
                  <c:v>34026.476923076902</c:v>
                </c:pt>
                <c:pt idx="1134">
                  <c:v>34026.476923076902</c:v>
                </c:pt>
                <c:pt idx="1135">
                  <c:v>34026.476923076902</c:v>
                </c:pt>
                <c:pt idx="1136">
                  <c:v>34026.476923076902</c:v>
                </c:pt>
                <c:pt idx="1137">
                  <c:v>34026.476923076902</c:v>
                </c:pt>
                <c:pt idx="1138">
                  <c:v>34026.476923076902</c:v>
                </c:pt>
                <c:pt idx="1139">
                  <c:v>34026.476923076902</c:v>
                </c:pt>
                <c:pt idx="1140">
                  <c:v>33350.5769230769</c:v>
                </c:pt>
                <c:pt idx="1141">
                  <c:v>33350.5769230769</c:v>
                </c:pt>
                <c:pt idx="1142">
                  <c:v>33350.5769230769</c:v>
                </c:pt>
                <c:pt idx="1143">
                  <c:v>33350.5769230769</c:v>
                </c:pt>
                <c:pt idx="1144">
                  <c:v>33350.5769230769</c:v>
                </c:pt>
                <c:pt idx="1145">
                  <c:v>33350.5769230769</c:v>
                </c:pt>
                <c:pt idx="1146">
                  <c:v>33350.5769230769</c:v>
                </c:pt>
                <c:pt idx="1147">
                  <c:v>33350.5769230769</c:v>
                </c:pt>
                <c:pt idx="1148">
                  <c:v>33350.5769230769</c:v>
                </c:pt>
                <c:pt idx="1149">
                  <c:v>33350.5769230769</c:v>
                </c:pt>
                <c:pt idx="1150">
                  <c:v>32419.515384615399</c:v>
                </c:pt>
                <c:pt idx="1151">
                  <c:v>32419.515384615399</c:v>
                </c:pt>
                <c:pt idx="1152">
                  <c:v>32419.515384615399</c:v>
                </c:pt>
                <c:pt idx="1153">
                  <c:v>32419.515384615399</c:v>
                </c:pt>
                <c:pt idx="1154">
                  <c:v>32419.515384615399</c:v>
                </c:pt>
                <c:pt idx="1155">
                  <c:v>32419.515384615399</c:v>
                </c:pt>
                <c:pt idx="1156">
                  <c:v>32419.515384615399</c:v>
                </c:pt>
                <c:pt idx="1157">
                  <c:v>32419.515384615399</c:v>
                </c:pt>
                <c:pt idx="1158">
                  <c:v>32419.515384615399</c:v>
                </c:pt>
                <c:pt idx="1159">
                  <c:v>32419.515384615399</c:v>
                </c:pt>
                <c:pt idx="1160">
                  <c:v>31610.230769230799</c:v>
                </c:pt>
                <c:pt idx="1161">
                  <c:v>31610.230769230799</c:v>
                </c:pt>
                <c:pt idx="1162">
                  <c:v>31610.230769230799</c:v>
                </c:pt>
                <c:pt idx="1163">
                  <c:v>31610.230769230799</c:v>
                </c:pt>
                <c:pt idx="1164">
                  <c:v>31610.230769230799</c:v>
                </c:pt>
                <c:pt idx="1165">
                  <c:v>31610.230769230799</c:v>
                </c:pt>
                <c:pt idx="1166">
                  <c:v>31610.230769230799</c:v>
                </c:pt>
                <c:pt idx="1167">
                  <c:v>31610.230769230799</c:v>
                </c:pt>
                <c:pt idx="1168">
                  <c:v>31610.230769230799</c:v>
                </c:pt>
                <c:pt idx="1169">
                  <c:v>31610.230769230799</c:v>
                </c:pt>
                <c:pt idx="1170">
                  <c:v>30772.353846153801</c:v>
                </c:pt>
                <c:pt idx="1171">
                  <c:v>30772.353846153801</c:v>
                </c:pt>
                <c:pt idx="1172">
                  <c:v>30772.353846153801</c:v>
                </c:pt>
                <c:pt idx="1173">
                  <c:v>30772.353846153801</c:v>
                </c:pt>
                <c:pt idx="1174">
                  <c:v>30772.353846153801</c:v>
                </c:pt>
                <c:pt idx="1175">
                  <c:v>30772.353846153801</c:v>
                </c:pt>
                <c:pt idx="1176">
                  <c:v>30772.353846153801</c:v>
                </c:pt>
                <c:pt idx="1177">
                  <c:v>30772.353846153801</c:v>
                </c:pt>
                <c:pt idx="1178">
                  <c:v>30772.353846153801</c:v>
                </c:pt>
                <c:pt idx="1179">
                  <c:v>30772.353846153801</c:v>
                </c:pt>
                <c:pt idx="1180">
                  <c:v>30137</c:v>
                </c:pt>
                <c:pt idx="1181">
                  <c:v>30137</c:v>
                </c:pt>
                <c:pt idx="1182">
                  <c:v>30137</c:v>
                </c:pt>
                <c:pt idx="1183">
                  <c:v>30137</c:v>
                </c:pt>
                <c:pt idx="1184">
                  <c:v>30137</c:v>
                </c:pt>
                <c:pt idx="1185">
                  <c:v>30137</c:v>
                </c:pt>
                <c:pt idx="1186">
                  <c:v>30137</c:v>
                </c:pt>
                <c:pt idx="1187">
                  <c:v>30137</c:v>
                </c:pt>
                <c:pt idx="1188">
                  <c:v>30137</c:v>
                </c:pt>
                <c:pt idx="1189">
                  <c:v>30137</c:v>
                </c:pt>
                <c:pt idx="1190">
                  <c:v>29322.6538461538</c:v>
                </c:pt>
                <c:pt idx="1191">
                  <c:v>29322.6538461538</c:v>
                </c:pt>
                <c:pt idx="1192">
                  <c:v>29322.6538461538</c:v>
                </c:pt>
                <c:pt idx="1193">
                  <c:v>29322.6538461538</c:v>
                </c:pt>
                <c:pt idx="1194">
                  <c:v>29322.6538461538</c:v>
                </c:pt>
                <c:pt idx="1195">
                  <c:v>29322.6538461538</c:v>
                </c:pt>
                <c:pt idx="1196">
                  <c:v>29322.6538461538</c:v>
                </c:pt>
                <c:pt idx="1197">
                  <c:v>29322.6538461538</c:v>
                </c:pt>
                <c:pt idx="1198">
                  <c:v>29322.6538461538</c:v>
                </c:pt>
                <c:pt idx="1199">
                  <c:v>29322.6538461538</c:v>
                </c:pt>
                <c:pt idx="1200">
                  <c:v>28626.246153846099</c:v>
                </c:pt>
                <c:pt idx="1201">
                  <c:v>28626.246153846099</c:v>
                </c:pt>
                <c:pt idx="1202">
                  <c:v>28626.246153846099</c:v>
                </c:pt>
                <c:pt idx="1203">
                  <c:v>28626.246153846099</c:v>
                </c:pt>
                <c:pt idx="1204">
                  <c:v>28626.246153846099</c:v>
                </c:pt>
                <c:pt idx="1205">
                  <c:v>28626.246153846099</c:v>
                </c:pt>
                <c:pt idx="1206">
                  <c:v>28626.246153846099</c:v>
                </c:pt>
                <c:pt idx="1207">
                  <c:v>28626.246153846099</c:v>
                </c:pt>
                <c:pt idx="1208">
                  <c:v>28626.246153846099</c:v>
                </c:pt>
                <c:pt idx="1209">
                  <c:v>28626.246153846099</c:v>
                </c:pt>
                <c:pt idx="1210">
                  <c:v>27872.884615384599</c:v>
                </c:pt>
                <c:pt idx="1211">
                  <c:v>27872.884615384599</c:v>
                </c:pt>
                <c:pt idx="1212">
                  <c:v>27872.884615384599</c:v>
                </c:pt>
                <c:pt idx="1213">
                  <c:v>27872.884615384599</c:v>
                </c:pt>
                <c:pt idx="1214">
                  <c:v>27872.884615384599</c:v>
                </c:pt>
                <c:pt idx="1215">
                  <c:v>27872.884615384599</c:v>
                </c:pt>
                <c:pt idx="1216">
                  <c:v>27872.884615384599</c:v>
                </c:pt>
                <c:pt idx="1217">
                  <c:v>27872.884615384599</c:v>
                </c:pt>
                <c:pt idx="1218">
                  <c:v>27872.884615384599</c:v>
                </c:pt>
                <c:pt idx="1219">
                  <c:v>27872.884615384599</c:v>
                </c:pt>
                <c:pt idx="1220">
                  <c:v>27154.0769230769</c:v>
                </c:pt>
                <c:pt idx="1221">
                  <c:v>27154.0769230769</c:v>
                </c:pt>
                <c:pt idx="1222">
                  <c:v>27154.0769230769</c:v>
                </c:pt>
                <c:pt idx="1223">
                  <c:v>27154.0769230769</c:v>
                </c:pt>
                <c:pt idx="1224">
                  <c:v>27154.0769230769</c:v>
                </c:pt>
                <c:pt idx="1225">
                  <c:v>27154.0769230769</c:v>
                </c:pt>
                <c:pt idx="1226">
                  <c:v>27154.0769230769</c:v>
                </c:pt>
                <c:pt idx="1227">
                  <c:v>27154.0769230769</c:v>
                </c:pt>
                <c:pt idx="1228">
                  <c:v>27154.0769230769</c:v>
                </c:pt>
                <c:pt idx="1229">
                  <c:v>27154.0769230769</c:v>
                </c:pt>
                <c:pt idx="1230">
                  <c:v>26387.769230769201</c:v>
                </c:pt>
                <c:pt idx="1231">
                  <c:v>26387.769230769201</c:v>
                </c:pt>
                <c:pt idx="1232">
                  <c:v>26387.769230769201</c:v>
                </c:pt>
                <c:pt idx="1233">
                  <c:v>26387.769230769201</c:v>
                </c:pt>
                <c:pt idx="1234">
                  <c:v>26387.769230769201</c:v>
                </c:pt>
                <c:pt idx="1235">
                  <c:v>26387.769230769201</c:v>
                </c:pt>
                <c:pt idx="1236">
                  <c:v>26387.769230769201</c:v>
                </c:pt>
                <c:pt idx="1237">
                  <c:v>26387.769230769201</c:v>
                </c:pt>
                <c:pt idx="1238">
                  <c:v>26387.769230769201</c:v>
                </c:pt>
                <c:pt idx="1239">
                  <c:v>26387.769230769201</c:v>
                </c:pt>
                <c:pt idx="1240">
                  <c:v>24900.9230769231</c:v>
                </c:pt>
                <c:pt idx="1241">
                  <c:v>24900.9230769231</c:v>
                </c:pt>
                <c:pt idx="1242">
                  <c:v>24900.9230769231</c:v>
                </c:pt>
                <c:pt idx="1243">
                  <c:v>24900.9230769231</c:v>
                </c:pt>
                <c:pt idx="1244">
                  <c:v>24900.9230769231</c:v>
                </c:pt>
                <c:pt idx="1245">
                  <c:v>24900.9230769231</c:v>
                </c:pt>
                <c:pt idx="1246">
                  <c:v>24900.9230769231</c:v>
                </c:pt>
                <c:pt idx="1247">
                  <c:v>24900.9230769231</c:v>
                </c:pt>
                <c:pt idx="1248">
                  <c:v>24900.9230769231</c:v>
                </c:pt>
                <c:pt idx="1249">
                  <c:v>24900.9230769231</c:v>
                </c:pt>
                <c:pt idx="1250">
                  <c:v>24126.723076923099</c:v>
                </c:pt>
                <c:pt idx="1251">
                  <c:v>24126.723076923099</c:v>
                </c:pt>
                <c:pt idx="1252">
                  <c:v>24126.723076923099</c:v>
                </c:pt>
                <c:pt idx="1253">
                  <c:v>24126.723076923099</c:v>
                </c:pt>
                <c:pt idx="1254">
                  <c:v>24126.723076923099</c:v>
                </c:pt>
                <c:pt idx="1255">
                  <c:v>24126.723076923099</c:v>
                </c:pt>
                <c:pt idx="1256">
                  <c:v>24126.723076923099</c:v>
                </c:pt>
                <c:pt idx="1257">
                  <c:v>24126.723076923099</c:v>
                </c:pt>
                <c:pt idx="1258">
                  <c:v>24126.723076923099</c:v>
                </c:pt>
                <c:pt idx="1259">
                  <c:v>24126.723076923099</c:v>
                </c:pt>
                <c:pt idx="1260">
                  <c:v>22355.4153846154</c:v>
                </c:pt>
                <c:pt idx="1261">
                  <c:v>22355.4153846154</c:v>
                </c:pt>
                <c:pt idx="1262">
                  <c:v>22355.4153846154</c:v>
                </c:pt>
                <c:pt idx="1263">
                  <c:v>22355.4153846154</c:v>
                </c:pt>
                <c:pt idx="1264">
                  <c:v>22355.4153846154</c:v>
                </c:pt>
                <c:pt idx="1265">
                  <c:v>22355.4153846154</c:v>
                </c:pt>
                <c:pt idx="1266">
                  <c:v>22355.4153846154</c:v>
                </c:pt>
                <c:pt idx="1267">
                  <c:v>22355.4153846154</c:v>
                </c:pt>
                <c:pt idx="1268">
                  <c:v>22355.4153846154</c:v>
                </c:pt>
                <c:pt idx="1269">
                  <c:v>22355.4153846154</c:v>
                </c:pt>
                <c:pt idx="1270">
                  <c:v>21772.830769230801</c:v>
                </c:pt>
                <c:pt idx="1271">
                  <c:v>21772.830769230801</c:v>
                </c:pt>
                <c:pt idx="1272">
                  <c:v>21772.830769230801</c:v>
                </c:pt>
                <c:pt idx="1273">
                  <c:v>21772.830769230801</c:v>
                </c:pt>
                <c:pt idx="1274">
                  <c:v>21772.830769230801</c:v>
                </c:pt>
                <c:pt idx="1275">
                  <c:v>21772.830769230801</c:v>
                </c:pt>
                <c:pt idx="1276">
                  <c:v>21772.830769230801</c:v>
                </c:pt>
                <c:pt idx="1277">
                  <c:v>21772.830769230801</c:v>
                </c:pt>
                <c:pt idx="1278">
                  <c:v>21772.830769230801</c:v>
                </c:pt>
                <c:pt idx="1279">
                  <c:v>21772.830769230801</c:v>
                </c:pt>
                <c:pt idx="1280">
                  <c:v>20896.438461538499</c:v>
                </c:pt>
                <c:pt idx="1281">
                  <c:v>20896.438461538499</c:v>
                </c:pt>
                <c:pt idx="1282">
                  <c:v>20896.438461538499</c:v>
                </c:pt>
                <c:pt idx="1283">
                  <c:v>20896.438461538499</c:v>
                </c:pt>
                <c:pt idx="1284">
                  <c:v>20896.438461538499</c:v>
                </c:pt>
                <c:pt idx="1285">
                  <c:v>20896.438461538499</c:v>
                </c:pt>
                <c:pt idx="1286">
                  <c:v>20896.438461538499</c:v>
                </c:pt>
                <c:pt idx="1287">
                  <c:v>20896.438461538499</c:v>
                </c:pt>
                <c:pt idx="1288">
                  <c:v>20896.438461538499</c:v>
                </c:pt>
                <c:pt idx="1289">
                  <c:v>20896.438461538499</c:v>
                </c:pt>
                <c:pt idx="1290">
                  <c:v>20198.476923076902</c:v>
                </c:pt>
                <c:pt idx="1291">
                  <c:v>20198.476923076902</c:v>
                </c:pt>
                <c:pt idx="1292">
                  <c:v>20198.476923076902</c:v>
                </c:pt>
                <c:pt idx="1293">
                  <c:v>20198.476923076902</c:v>
                </c:pt>
                <c:pt idx="1294">
                  <c:v>20198.476923076902</c:v>
                </c:pt>
                <c:pt idx="1295">
                  <c:v>20198.476923076902</c:v>
                </c:pt>
                <c:pt idx="1296">
                  <c:v>20198.476923076902</c:v>
                </c:pt>
                <c:pt idx="1297">
                  <c:v>20198.476923076902</c:v>
                </c:pt>
                <c:pt idx="1298">
                  <c:v>20198.476923076902</c:v>
                </c:pt>
                <c:pt idx="1299">
                  <c:v>20198.476923076902</c:v>
                </c:pt>
                <c:pt idx="1300">
                  <c:v>19551.599999999999</c:v>
                </c:pt>
                <c:pt idx="1301">
                  <c:v>19551.599999999999</c:v>
                </c:pt>
                <c:pt idx="1302">
                  <c:v>19551.599999999999</c:v>
                </c:pt>
                <c:pt idx="1303">
                  <c:v>19551.599999999999</c:v>
                </c:pt>
                <c:pt idx="1304">
                  <c:v>19551.599999999999</c:v>
                </c:pt>
                <c:pt idx="1305">
                  <c:v>19551.599999999999</c:v>
                </c:pt>
                <c:pt idx="1306">
                  <c:v>19551.599999999999</c:v>
                </c:pt>
                <c:pt idx="1307">
                  <c:v>19551.599999999999</c:v>
                </c:pt>
                <c:pt idx="1308">
                  <c:v>19551.599999999999</c:v>
                </c:pt>
                <c:pt idx="1309">
                  <c:v>19551.599999999999</c:v>
                </c:pt>
                <c:pt idx="1310">
                  <c:v>19075.976923076902</c:v>
                </c:pt>
                <c:pt idx="1311">
                  <c:v>19075.976923076902</c:v>
                </c:pt>
                <c:pt idx="1312">
                  <c:v>19075.976923076902</c:v>
                </c:pt>
                <c:pt idx="1313">
                  <c:v>19075.976923076902</c:v>
                </c:pt>
                <c:pt idx="1314">
                  <c:v>19075.976923076902</c:v>
                </c:pt>
                <c:pt idx="1315">
                  <c:v>19075.976923076902</c:v>
                </c:pt>
                <c:pt idx="1316">
                  <c:v>19075.976923076902</c:v>
                </c:pt>
                <c:pt idx="1317">
                  <c:v>19075.976923076902</c:v>
                </c:pt>
                <c:pt idx="1318">
                  <c:v>19075.976923076902</c:v>
                </c:pt>
                <c:pt idx="1319">
                  <c:v>19075.976923076902</c:v>
                </c:pt>
                <c:pt idx="1320">
                  <c:v>18454.730769230799</c:v>
                </c:pt>
                <c:pt idx="1321">
                  <c:v>18454.730769230799</c:v>
                </c:pt>
                <c:pt idx="1322">
                  <c:v>18454.730769230799</c:v>
                </c:pt>
                <c:pt idx="1323">
                  <c:v>18454.730769230799</c:v>
                </c:pt>
                <c:pt idx="1324">
                  <c:v>18454.730769230799</c:v>
                </c:pt>
                <c:pt idx="1325">
                  <c:v>18454.730769230799</c:v>
                </c:pt>
                <c:pt idx="1326">
                  <c:v>18454.730769230799</c:v>
                </c:pt>
                <c:pt idx="1327">
                  <c:v>18454.730769230799</c:v>
                </c:pt>
                <c:pt idx="1328">
                  <c:v>18454.730769230799</c:v>
                </c:pt>
                <c:pt idx="1329">
                  <c:v>18454.730769230799</c:v>
                </c:pt>
                <c:pt idx="1330">
                  <c:v>17940.376923076899</c:v>
                </c:pt>
                <c:pt idx="1331">
                  <c:v>17940.376923076899</c:v>
                </c:pt>
                <c:pt idx="1332">
                  <c:v>17940.376923076899</c:v>
                </c:pt>
                <c:pt idx="1333">
                  <c:v>17940.376923076899</c:v>
                </c:pt>
                <c:pt idx="1334">
                  <c:v>17940.376923076899</c:v>
                </c:pt>
                <c:pt idx="1335">
                  <c:v>17940.376923076899</c:v>
                </c:pt>
                <c:pt idx="1336">
                  <c:v>17940.376923076899</c:v>
                </c:pt>
                <c:pt idx="1337">
                  <c:v>17940.376923076899</c:v>
                </c:pt>
                <c:pt idx="1338">
                  <c:v>17940.376923076899</c:v>
                </c:pt>
                <c:pt idx="1339">
                  <c:v>17940.376923076899</c:v>
                </c:pt>
                <c:pt idx="1340">
                  <c:v>17413.746153846099</c:v>
                </c:pt>
                <c:pt idx="1341">
                  <c:v>17413.746153846099</c:v>
                </c:pt>
                <c:pt idx="1342">
                  <c:v>17413.746153846099</c:v>
                </c:pt>
                <c:pt idx="1343">
                  <c:v>17413.746153846099</c:v>
                </c:pt>
                <c:pt idx="1344">
                  <c:v>17413.746153846099</c:v>
                </c:pt>
                <c:pt idx="1345">
                  <c:v>17413.746153846099</c:v>
                </c:pt>
                <c:pt idx="1346">
                  <c:v>17413.746153846099</c:v>
                </c:pt>
                <c:pt idx="1347">
                  <c:v>17413.746153846099</c:v>
                </c:pt>
                <c:pt idx="1348">
                  <c:v>17413.746153846099</c:v>
                </c:pt>
                <c:pt idx="1349">
                  <c:v>17413.746153846099</c:v>
                </c:pt>
                <c:pt idx="1350">
                  <c:v>16939.7923076923</c:v>
                </c:pt>
                <c:pt idx="1351">
                  <c:v>16939.7923076923</c:v>
                </c:pt>
                <c:pt idx="1352">
                  <c:v>16939.7923076923</c:v>
                </c:pt>
                <c:pt idx="1353">
                  <c:v>16939.7923076923</c:v>
                </c:pt>
                <c:pt idx="1354">
                  <c:v>16939.7923076923</c:v>
                </c:pt>
                <c:pt idx="1355">
                  <c:v>16939.7923076923</c:v>
                </c:pt>
                <c:pt idx="1356">
                  <c:v>16939.7923076923</c:v>
                </c:pt>
                <c:pt idx="1357">
                  <c:v>16939.7923076923</c:v>
                </c:pt>
                <c:pt idx="1358">
                  <c:v>16939.7923076923</c:v>
                </c:pt>
                <c:pt idx="1359">
                  <c:v>16939.7923076923</c:v>
                </c:pt>
                <c:pt idx="1360">
                  <c:v>16400.038461538501</c:v>
                </c:pt>
                <c:pt idx="1361">
                  <c:v>16400.038461538501</c:v>
                </c:pt>
                <c:pt idx="1362">
                  <c:v>16400.038461538501</c:v>
                </c:pt>
                <c:pt idx="1363">
                  <c:v>16400.038461538501</c:v>
                </c:pt>
                <c:pt idx="1364">
                  <c:v>16400.038461538501</c:v>
                </c:pt>
                <c:pt idx="1365">
                  <c:v>16400.038461538501</c:v>
                </c:pt>
                <c:pt idx="1366">
                  <c:v>16400.038461538501</c:v>
                </c:pt>
                <c:pt idx="1367">
                  <c:v>16400.038461538501</c:v>
                </c:pt>
                <c:pt idx="1368">
                  <c:v>16400.038461538501</c:v>
                </c:pt>
                <c:pt idx="1369">
                  <c:v>16400.038461538501</c:v>
                </c:pt>
                <c:pt idx="1370">
                  <c:v>15378.6076923077</c:v>
                </c:pt>
                <c:pt idx="1371">
                  <c:v>15378.6076923077</c:v>
                </c:pt>
                <c:pt idx="1372">
                  <c:v>15378.6076923077</c:v>
                </c:pt>
                <c:pt idx="1373">
                  <c:v>15378.6076923077</c:v>
                </c:pt>
                <c:pt idx="1374">
                  <c:v>15378.6076923077</c:v>
                </c:pt>
                <c:pt idx="1375">
                  <c:v>15378.6076923077</c:v>
                </c:pt>
                <c:pt idx="1376">
                  <c:v>15378.6076923077</c:v>
                </c:pt>
                <c:pt idx="1377">
                  <c:v>15378.6076923077</c:v>
                </c:pt>
                <c:pt idx="1378">
                  <c:v>15378.6076923077</c:v>
                </c:pt>
                <c:pt idx="1379">
                  <c:v>15378.6076923077</c:v>
                </c:pt>
                <c:pt idx="1380">
                  <c:v>14859.6076923077</c:v>
                </c:pt>
                <c:pt idx="1381">
                  <c:v>14859.6076923077</c:v>
                </c:pt>
                <c:pt idx="1382">
                  <c:v>14859.6076923077</c:v>
                </c:pt>
                <c:pt idx="1383">
                  <c:v>14859.6076923077</c:v>
                </c:pt>
                <c:pt idx="1384">
                  <c:v>14859.6076923077</c:v>
                </c:pt>
                <c:pt idx="1385">
                  <c:v>14859.6076923077</c:v>
                </c:pt>
                <c:pt idx="1386">
                  <c:v>14859.6076923077</c:v>
                </c:pt>
                <c:pt idx="1387">
                  <c:v>14859.6076923077</c:v>
                </c:pt>
                <c:pt idx="1388">
                  <c:v>14859.6076923077</c:v>
                </c:pt>
                <c:pt idx="1389">
                  <c:v>14859.6076923077</c:v>
                </c:pt>
                <c:pt idx="1390">
                  <c:v>13697.6615384615</c:v>
                </c:pt>
                <c:pt idx="1391">
                  <c:v>13697.6615384615</c:v>
                </c:pt>
                <c:pt idx="1392">
                  <c:v>13697.6615384615</c:v>
                </c:pt>
                <c:pt idx="1393">
                  <c:v>13697.6615384615</c:v>
                </c:pt>
                <c:pt idx="1394">
                  <c:v>13697.6615384615</c:v>
                </c:pt>
                <c:pt idx="1395">
                  <c:v>13697.6615384615</c:v>
                </c:pt>
                <c:pt idx="1396">
                  <c:v>13697.6615384615</c:v>
                </c:pt>
                <c:pt idx="1397">
                  <c:v>13697.6615384615</c:v>
                </c:pt>
                <c:pt idx="1398">
                  <c:v>13697.6615384615</c:v>
                </c:pt>
                <c:pt idx="1399">
                  <c:v>13697.6615384615</c:v>
                </c:pt>
                <c:pt idx="1400">
                  <c:v>13305.2846153846</c:v>
                </c:pt>
                <c:pt idx="1401">
                  <c:v>13305.2846153846</c:v>
                </c:pt>
                <c:pt idx="1402">
                  <c:v>13305.2846153846</c:v>
                </c:pt>
                <c:pt idx="1403">
                  <c:v>13305.2846153846</c:v>
                </c:pt>
                <c:pt idx="1404">
                  <c:v>13305.2846153846</c:v>
                </c:pt>
                <c:pt idx="1405">
                  <c:v>13305.2846153846</c:v>
                </c:pt>
                <c:pt idx="1406">
                  <c:v>13305.2846153846</c:v>
                </c:pt>
                <c:pt idx="1407">
                  <c:v>13305.2846153846</c:v>
                </c:pt>
                <c:pt idx="1408">
                  <c:v>13305.2846153846</c:v>
                </c:pt>
                <c:pt idx="1409">
                  <c:v>13305.2846153846</c:v>
                </c:pt>
                <c:pt idx="1410">
                  <c:v>12719.6384615385</c:v>
                </c:pt>
                <c:pt idx="1411">
                  <c:v>12719.6384615385</c:v>
                </c:pt>
                <c:pt idx="1412">
                  <c:v>12719.6384615385</c:v>
                </c:pt>
                <c:pt idx="1413">
                  <c:v>12719.6384615385</c:v>
                </c:pt>
                <c:pt idx="1414">
                  <c:v>12719.6384615385</c:v>
                </c:pt>
                <c:pt idx="1415">
                  <c:v>12719.6384615385</c:v>
                </c:pt>
                <c:pt idx="1416">
                  <c:v>12719.6384615385</c:v>
                </c:pt>
                <c:pt idx="1417">
                  <c:v>12719.6384615385</c:v>
                </c:pt>
                <c:pt idx="1418">
                  <c:v>12719.6384615385</c:v>
                </c:pt>
                <c:pt idx="1419">
                  <c:v>12719.6384615385</c:v>
                </c:pt>
                <c:pt idx="1420">
                  <c:v>12294.9769230769</c:v>
                </c:pt>
                <c:pt idx="1421">
                  <c:v>12294.9769230769</c:v>
                </c:pt>
                <c:pt idx="1422">
                  <c:v>12294.9769230769</c:v>
                </c:pt>
                <c:pt idx="1423">
                  <c:v>12294.9769230769</c:v>
                </c:pt>
                <c:pt idx="1424">
                  <c:v>12294.9769230769</c:v>
                </c:pt>
                <c:pt idx="1425">
                  <c:v>12294.9769230769</c:v>
                </c:pt>
                <c:pt idx="1426">
                  <c:v>12294.9769230769</c:v>
                </c:pt>
                <c:pt idx="1427">
                  <c:v>12294.9769230769</c:v>
                </c:pt>
                <c:pt idx="1428">
                  <c:v>12294.9769230769</c:v>
                </c:pt>
                <c:pt idx="1429">
                  <c:v>12294.9769230769</c:v>
                </c:pt>
                <c:pt idx="1430">
                  <c:v>11879.8461538462</c:v>
                </c:pt>
                <c:pt idx="1431">
                  <c:v>11879.8461538462</c:v>
                </c:pt>
                <c:pt idx="1432">
                  <c:v>11879.8461538462</c:v>
                </c:pt>
                <c:pt idx="1433">
                  <c:v>11879.8461538462</c:v>
                </c:pt>
                <c:pt idx="1434">
                  <c:v>11879.8461538462</c:v>
                </c:pt>
                <c:pt idx="1435">
                  <c:v>11879.8461538462</c:v>
                </c:pt>
                <c:pt idx="1436">
                  <c:v>11879.8461538462</c:v>
                </c:pt>
                <c:pt idx="1437">
                  <c:v>11879.8461538462</c:v>
                </c:pt>
                <c:pt idx="1438">
                  <c:v>11879.8461538462</c:v>
                </c:pt>
                <c:pt idx="1439">
                  <c:v>11879.8461538462</c:v>
                </c:pt>
                <c:pt idx="1440">
                  <c:v>11569.1384615385</c:v>
                </c:pt>
                <c:pt idx="1441">
                  <c:v>11569.1384615385</c:v>
                </c:pt>
                <c:pt idx="1442">
                  <c:v>11569.1384615385</c:v>
                </c:pt>
                <c:pt idx="1443">
                  <c:v>11569.1384615385</c:v>
                </c:pt>
                <c:pt idx="1444">
                  <c:v>11569.1384615385</c:v>
                </c:pt>
                <c:pt idx="1445">
                  <c:v>11569.1384615385</c:v>
                </c:pt>
                <c:pt idx="1446">
                  <c:v>11569.1384615385</c:v>
                </c:pt>
                <c:pt idx="1447">
                  <c:v>11569.1384615385</c:v>
                </c:pt>
                <c:pt idx="1448">
                  <c:v>11569.1384615385</c:v>
                </c:pt>
                <c:pt idx="1449">
                  <c:v>11569.1384615385</c:v>
                </c:pt>
                <c:pt idx="1450">
                  <c:v>11161.438461538501</c:v>
                </c:pt>
                <c:pt idx="1451">
                  <c:v>11161.438461538501</c:v>
                </c:pt>
                <c:pt idx="1452">
                  <c:v>11161.438461538501</c:v>
                </c:pt>
                <c:pt idx="1453">
                  <c:v>11161.438461538501</c:v>
                </c:pt>
                <c:pt idx="1454">
                  <c:v>11161.438461538501</c:v>
                </c:pt>
                <c:pt idx="1455">
                  <c:v>11161.438461538501</c:v>
                </c:pt>
                <c:pt idx="1456">
                  <c:v>11161.438461538501</c:v>
                </c:pt>
                <c:pt idx="1457">
                  <c:v>11161.438461538501</c:v>
                </c:pt>
                <c:pt idx="1458">
                  <c:v>11161.438461538501</c:v>
                </c:pt>
                <c:pt idx="1459">
                  <c:v>11161.438461538501</c:v>
                </c:pt>
                <c:pt idx="1460">
                  <c:v>10833.6538461538</c:v>
                </c:pt>
                <c:pt idx="1461">
                  <c:v>10833.6538461538</c:v>
                </c:pt>
                <c:pt idx="1462">
                  <c:v>10833.6538461538</c:v>
                </c:pt>
                <c:pt idx="1463">
                  <c:v>10833.6538461538</c:v>
                </c:pt>
                <c:pt idx="1464">
                  <c:v>10833.6538461538</c:v>
                </c:pt>
                <c:pt idx="1465">
                  <c:v>10833.6538461538</c:v>
                </c:pt>
                <c:pt idx="1466">
                  <c:v>10833.6538461538</c:v>
                </c:pt>
                <c:pt idx="1467">
                  <c:v>10833.6538461538</c:v>
                </c:pt>
                <c:pt idx="1468">
                  <c:v>10833.6538461538</c:v>
                </c:pt>
                <c:pt idx="1469">
                  <c:v>10833.6538461538</c:v>
                </c:pt>
                <c:pt idx="1470">
                  <c:v>10473.7846153846</c:v>
                </c:pt>
                <c:pt idx="1471">
                  <c:v>10473.7846153846</c:v>
                </c:pt>
                <c:pt idx="1472">
                  <c:v>10473.7846153846</c:v>
                </c:pt>
                <c:pt idx="1473">
                  <c:v>10473.7846153846</c:v>
                </c:pt>
                <c:pt idx="1474">
                  <c:v>10473.7846153846</c:v>
                </c:pt>
                <c:pt idx="1475">
                  <c:v>10473.7846153846</c:v>
                </c:pt>
                <c:pt idx="1476">
                  <c:v>10473.7846153846</c:v>
                </c:pt>
                <c:pt idx="1477">
                  <c:v>10473.7846153846</c:v>
                </c:pt>
                <c:pt idx="1478">
                  <c:v>10473.7846153846</c:v>
                </c:pt>
                <c:pt idx="1479">
                  <c:v>10473.7846153846</c:v>
                </c:pt>
                <c:pt idx="1480">
                  <c:v>10157.1307692308</c:v>
                </c:pt>
                <c:pt idx="1481">
                  <c:v>10157.1307692308</c:v>
                </c:pt>
                <c:pt idx="1482">
                  <c:v>10157.1307692308</c:v>
                </c:pt>
                <c:pt idx="1483">
                  <c:v>10157.1307692308</c:v>
                </c:pt>
                <c:pt idx="1484">
                  <c:v>10157.1307692308</c:v>
                </c:pt>
                <c:pt idx="1485">
                  <c:v>10157.1307692308</c:v>
                </c:pt>
                <c:pt idx="1486">
                  <c:v>10157.1307692308</c:v>
                </c:pt>
                <c:pt idx="1487">
                  <c:v>10157.1307692308</c:v>
                </c:pt>
                <c:pt idx="1488">
                  <c:v>10157.1307692308</c:v>
                </c:pt>
                <c:pt idx="1489">
                  <c:v>10157.1307692308</c:v>
                </c:pt>
                <c:pt idx="1490">
                  <c:v>9797.6692307692301</c:v>
                </c:pt>
                <c:pt idx="1491">
                  <c:v>9797.6692307692301</c:v>
                </c:pt>
                <c:pt idx="1492">
                  <c:v>9797.6692307692301</c:v>
                </c:pt>
                <c:pt idx="1493">
                  <c:v>9797.6692307692301</c:v>
                </c:pt>
                <c:pt idx="1494">
                  <c:v>9797.6692307692301</c:v>
                </c:pt>
                <c:pt idx="1495">
                  <c:v>9797.6692307692301</c:v>
                </c:pt>
                <c:pt idx="1496">
                  <c:v>9797.6692307692301</c:v>
                </c:pt>
                <c:pt idx="1497">
                  <c:v>9797.6692307692301</c:v>
                </c:pt>
                <c:pt idx="1498">
                  <c:v>9797.6692307692301</c:v>
                </c:pt>
                <c:pt idx="1499">
                  <c:v>9797.6692307692301</c:v>
                </c:pt>
                <c:pt idx="1500">
                  <c:v>9148.7153846153906</c:v>
                </c:pt>
                <c:pt idx="1501">
                  <c:v>9148.7153846153906</c:v>
                </c:pt>
                <c:pt idx="1502">
                  <c:v>9148.7153846153906</c:v>
                </c:pt>
                <c:pt idx="1503">
                  <c:v>9148.7153846153906</c:v>
                </c:pt>
                <c:pt idx="1504">
                  <c:v>9148.7153846153906</c:v>
                </c:pt>
                <c:pt idx="1505">
                  <c:v>9148.7153846153906</c:v>
                </c:pt>
                <c:pt idx="1506">
                  <c:v>9148.7153846153906</c:v>
                </c:pt>
                <c:pt idx="1507">
                  <c:v>9148.7153846153906</c:v>
                </c:pt>
                <c:pt idx="1508">
                  <c:v>9148.7153846153906</c:v>
                </c:pt>
                <c:pt idx="1509">
                  <c:v>9148.7153846153906</c:v>
                </c:pt>
                <c:pt idx="1510">
                  <c:v>8840.4615384615408</c:v>
                </c:pt>
                <c:pt idx="1511">
                  <c:v>8840.4615384615408</c:v>
                </c:pt>
                <c:pt idx="1512">
                  <c:v>8840.4615384615408</c:v>
                </c:pt>
                <c:pt idx="1513">
                  <c:v>8840.4615384615408</c:v>
                </c:pt>
                <c:pt idx="1514">
                  <c:v>8840.4615384615408</c:v>
                </c:pt>
                <c:pt idx="1515">
                  <c:v>8840.4615384615408</c:v>
                </c:pt>
                <c:pt idx="1516">
                  <c:v>8840.4615384615408</c:v>
                </c:pt>
                <c:pt idx="1517">
                  <c:v>8840.4615384615408</c:v>
                </c:pt>
                <c:pt idx="1518">
                  <c:v>8840.4615384615408</c:v>
                </c:pt>
                <c:pt idx="1519">
                  <c:v>8840.4615384615408</c:v>
                </c:pt>
                <c:pt idx="1520">
                  <c:v>8125.81538461538</c:v>
                </c:pt>
                <c:pt idx="1521">
                  <c:v>8125.81538461538</c:v>
                </c:pt>
                <c:pt idx="1522">
                  <c:v>8125.81538461538</c:v>
                </c:pt>
                <c:pt idx="1523">
                  <c:v>8125.81538461538</c:v>
                </c:pt>
                <c:pt idx="1524">
                  <c:v>8125.81538461538</c:v>
                </c:pt>
                <c:pt idx="1525">
                  <c:v>8125.81538461538</c:v>
                </c:pt>
                <c:pt idx="1526">
                  <c:v>8125.81538461538</c:v>
                </c:pt>
                <c:pt idx="1527">
                  <c:v>8125.81538461538</c:v>
                </c:pt>
                <c:pt idx="1528">
                  <c:v>8125.81538461538</c:v>
                </c:pt>
                <c:pt idx="1529">
                  <c:v>8125.81538461538</c:v>
                </c:pt>
                <c:pt idx="1530">
                  <c:v>7882.1692307692301</c:v>
                </c:pt>
                <c:pt idx="1531">
                  <c:v>7882.1692307692301</c:v>
                </c:pt>
                <c:pt idx="1532">
                  <c:v>7882.1692307692301</c:v>
                </c:pt>
                <c:pt idx="1533">
                  <c:v>7882.1692307692301</c:v>
                </c:pt>
                <c:pt idx="1534">
                  <c:v>7882.1692307692301</c:v>
                </c:pt>
                <c:pt idx="1535">
                  <c:v>7882.1692307692301</c:v>
                </c:pt>
                <c:pt idx="1536">
                  <c:v>7882.1692307692301</c:v>
                </c:pt>
                <c:pt idx="1537">
                  <c:v>7882.1692307692301</c:v>
                </c:pt>
                <c:pt idx="1538">
                  <c:v>7882.1692307692301</c:v>
                </c:pt>
                <c:pt idx="1539">
                  <c:v>7882.1692307692301</c:v>
                </c:pt>
                <c:pt idx="1540">
                  <c:v>7511.0769230769301</c:v>
                </c:pt>
                <c:pt idx="1541">
                  <c:v>7511.0769230769301</c:v>
                </c:pt>
                <c:pt idx="1542">
                  <c:v>7511.0769230769301</c:v>
                </c:pt>
                <c:pt idx="1543">
                  <c:v>7511.0769230769301</c:v>
                </c:pt>
                <c:pt idx="1544">
                  <c:v>7511.0769230769301</c:v>
                </c:pt>
                <c:pt idx="1545">
                  <c:v>7511.0769230769301</c:v>
                </c:pt>
                <c:pt idx="1546">
                  <c:v>7511.0769230769301</c:v>
                </c:pt>
                <c:pt idx="1547">
                  <c:v>7511.0769230769301</c:v>
                </c:pt>
                <c:pt idx="1548">
                  <c:v>7511.0769230769301</c:v>
                </c:pt>
                <c:pt idx="1549">
                  <c:v>7511.0769230769301</c:v>
                </c:pt>
                <c:pt idx="1550">
                  <c:v>7221.9461538461601</c:v>
                </c:pt>
                <c:pt idx="1551">
                  <c:v>7221.9461538461601</c:v>
                </c:pt>
                <c:pt idx="1552">
                  <c:v>7221.9461538461601</c:v>
                </c:pt>
                <c:pt idx="1553">
                  <c:v>7221.9461538461601</c:v>
                </c:pt>
                <c:pt idx="1554">
                  <c:v>7221.9461538461601</c:v>
                </c:pt>
                <c:pt idx="1555">
                  <c:v>7221.9461538461601</c:v>
                </c:pt>
                <c:pt idx="1556">
                  <c:v>7221.9461538461601</c:v>
                </c:pt>
                <c:pt idx="1557">
                  <c:v>7221.9461538461601</c:v>
                </c:pt>
                <c:pt idx="1558">
                  <c:v>7221.9461538461601</c:v>
                </c:pt>
                <c:pt idx="1559">
                  <c:v>7221.9461538461601</c:v>
                </c:pt>
                <c:pt idx="1560">
                  <c:v>6949.6769230769296</c:v>
                </c:pt>
                <c:pt idx="1561">
                  <c:v>6949.6769230769296</c:v>
                </c:pt>
                <c:pt idx="1562">
                  <c:v>6949.6769230769296</c:v>
                </c:pt>
                <c:pt idx="1563">
                  <c:v>6949.6769230769296</c:v>
                </c:pt>
                <c:pt idx="1564">
                  <c:v>6949.6769230769296</c:v>
                </c:pt>
                <c:pt idx="1565">
                  <c:v>6949.6769230769296</c:v>
                </c:pt>
                <c:pt idx="1566">
                  <c:v>6949.6769230769296</c:v>
                </c:pt>
                <c:pt idx="1567">
                  <c:v>6949.6769230769296</c:v>
                </c:pt>
                <c:pt idx="1568">
                  <c:v>6949.6769230769296</c:v>
                </c:pt>
                <c:pt idx="1569">
                  <c:v>6949.6769230769296</c:v>
                </c:pt>
                <c:pt idx="1570">
                  <c:v>6759.1615384615397</c:v>
                </c:pt>
                <c:pt idx="1571">
                  <c:v>6759.1615384615397</c:v>
                </c:pt>
                <c:pt idx="1572">
                  <c:v>6759.1615384615397</c:v>
                </c:pt>
                <c:pt idx="1573">
                  <c:v>6759.1615384615397</c:v>
                </c:pt>
                <c:pt idx="1574">
                  <c:v>6759.1615384615397</c:v>
                </c:pt>
                <c:pt idx="1575">
                  <c:v>6759.1615384615397</c:v>
                </c:pt>
                <c:pt idx="1576">
                  <c:v>6759.1615384615397</c:v>
                </c:pt>
                <c:pt idx="1577">
                  <c:v>6759.1615384615397</c:v>
                </c:pt>
                <c:pt idx="1578">
                  <c:v>6759.1615384615397</c:v>
                </c:pt>
                <c:pt idx="1579">
                  <c:v>6759.1615384615397</c:v>
                </c:pt>
                <c:pt idx="1580">
                  <c:v>6512.8</c:v>
                </c:pt>
                <c:pt idx="1581">
                  <c:v>6512.8</c:v>
                </c:pt>
                <c:pt idx="1582">
                  <c:v>6512.8</c:v>
                </c:pt>
                <c:pt idx="1583">
                  <c:v>6512.8</c:v>
                </c:pt>
                <c:pt idx="1584">
                  <c:v>6512.8</c:v>
                </c:pt>
                <c:pt idx="1585">
                  <c:v>6512.8</c:v>
                </c:pt>
                <c:pt idx="1586">
                  <c:v>6512.8</c:v>
                </c:pt>
                <c:pt idx="1587">
                  <c:v>6512.8</c:v>
                </c:pt>
                <c:pt idx="1588">
                  <c:v>6512.8</c:v>
                </c:pt>
                <c:pt idx="1589">
                  <c:v>6512.8</c:v>
                </c:pt>
                <c:pt idx="1590">
                  <c:v>6329.2615384615401</c:v>
                </c:pt>
                <c:pt idx="1591">
                  <c:v>6329.2615384615401</c:v>
                </c:pt>
                <c:pt idx="1592">
                  <c:v>6329.2615384615401</c:v>
                </c:pt>
                <c:pt idx="1593">
                  <c:v>6329.2615384615401</c:v>
                </c:pt>
                <c:pt idx="1594">
                  <c:v>6329.2615384615401</c:v>
                </c:pt>
                <c:pt idx="1595">
                  <c:v>6329.2615384615401</c:v>
                </c:pt>
                <c:pt idx="1596">
                  <c:v>6329.2615384615401</c:v>
                </c:pt>
                <c:pt idx="1597">
                  <c:v>6329.2615384615401</c:v>
                </c:pt>
                <c:pt idx="1598">
                  <c:v>6329.2615384615401</c:v>
                </c:pt>
                <c:pt idx="1599">
                  <c:v>6329.2615384615401</c:v>
                </c:pt>
                <c:pt idx="1600">
                  <c:v>6106.9230769230799</c:v>
                </c:pt>
                <c:pt idx="1601">
                  <c:v>6106.9230769230799</c:v>
                </c:pt>
                <c:pt idx="1602">
                  <c:v>6106.9230769230799</c:v>
                </c:pt>
                <c:pt idx="1603">
                  <c:v>6106.9230769230799</c:v>
                </c:pt>
                <c:pt idx="1604">
                  <c:v>6106.9230769230799</c:v>
                </c:pt>
                <c:pt idx="1605">
                  <c:v>6106.9230769230799</c:v>
                </c:pt>
                <c:pt idx="1606">
                  <c:v>6106.9230769230799</c:v>
                </c:pt>
                <c:pt idx="1607">
                  <c:v>6106.9230769230799</c:v>
                </c:pt>
                <c:pt idx="1608">
                  <c:v>6106.9230769230799</c:v>
                </c:pt>
                <c:pt idx="1609">
                  <c:v>6106.9230769230799</c:v>
                </c:pt>
                <c:pt idx="1610">
                  <c:v>5920.1</c:v>
                </c:pt>
                <c:pt idx="1611">
                  <c:v>5920.1</c:v>
                </c:pt>
                <c:pt idx="1612">
                  <c:v>5920.1</c:v>
                </c:pt>
                <c:pt idx="1613">
                  <c:v>5920.1</c:v>
                </c:pt>
                <c:pt idx="1614">
                  <c:v>5920.1</c:v>
                </c:pt>
                <c:pt idx="1615">
                  <c:v>5920.1</c:v>
                </c:pt>
                <c:pt idx="1616">
                  <c:v>5920.1</c:v>
                </c:pt>
                <c:pt idx="1617">
                  <c:v>5920.1</c:v>
                </c:pt>
                <c:pt idx="1618">
                  <c:v>5920.1</c:v>
                </c:pt>
                <c:pt idx="1619">
                  <c:v>5920.1</c:v>
                </c:pt>
                <c:pt idx="1620">
                  <c:v>5712.2</c:v>
                </c:pt>
                <c:pt idx="1621">
                  <c:v>5712.2</c:v>
                </c:pt>
                <c:pt idx="1622">
                  <c:v>5712.2</c:v>
                </c:pt>
                <c:pt idx="1623">
                  <c:v>5712.2</c:v>
                </c:pt>
                <c:pt idx="1624">
                  <c:v>5712.2</c:v>
                </c:pt>
                <c:pt idx="1625">
                  <c:v>5712.2</c:v>
                </c:pt>
                <c:pt idx="1626">
                  <c:v>5712.2</c:v>
                </c:pt>
                <c:pt idx="1627">
                  <c:v>5712.2</c:v>
                </c:pt>
                <c:pt idx="1628">
                  <c:v>5712.2</c:v>
                </c:pt>
                <c:pt idx="1629">
                  <c:v>5712.2</c:v>
                </c:pt>
                <c:pt idx="1630">
                  <c:v>5332.7692307692396</c:v>
                </c:pt>
                <c:pt idx="1631">
                  <c:v>5332.7692307692396</c:v>
                </c:pt>
                <c:pt idx="1632">
                  <c:v>5332.7692307692396</c:v>
                </c:pt>
                <c:pt idx="1633">
                  <c:v>5332.7692307692396</c:v>
                </c:pt>
                <c:pt idx="1634">
                  <c:v>5332.7692307692396</c:v>
                </c:pt>
                <c:pt idx="1635">
                  <c:v>5332.7692307692396</c:v>
                </c:pt>
                <c:pt idx="1636">
                  <c:v>5332.7692307692396</c:v>
                </c:pt>
                <c:pt idx="1637">
                  <c:v>5332.7692307692396</c:v>
                </c:pt>
                <c:pt idx="1638">
                  <c:v>5332.7692307692396</c:v>
                </c:pt>
                <c:pt idx="1639">
                  <c:v>5332.7692307692396</c:v>
                </c:pt>
                <c:pt idx="1640">
                  <c:v>5134.0692307692298</c:v>
                </c:pt>
                <c:pt idx="1641">
                  <c:v>5134.0692307692298</c:v>
                </c:pt>
                <c:pt idx="1642">
                  <c:v>5134.0692307692298</c:v>
                </c:pt>
                <c:pt idx="1643">
                  <c:v>5134.0692307692298</c:v>
                </c:pt>
                <c:pt idx="1644">
                  <c:v>5134.0692307692298</c:v>
                </c:pt>
                <c:pt idx="1645">
                  <c:v>5134.0692307692298</c:v>
                </c:pt>
                <c:pt idx="1646">
                  <c:v>5134.0692307692298</c:v>
                </c:pt>
                <c:pt idx="1647">
                  <c:v>5134.0692307692298</c:v>
                </c:pt>
                <c:pt idx="1648">
                  <c:v>5134.0692307692298</c:v>
                </c:pt>
                <c:pt idx="1649">
                  <c:v>5134.0692307692298</c:v>
                </c:pt>
                <c:pt idx="1650">
                  <c:v>4712.4461538461501</c:v>
                </c:pt>
                <c:pt idx="1651">
                  <c:v>4712.4461538461501</c:v>
                </c:pt>
                <c:pt idx="1652">
                  <c:v>4712.4461538461501</c:v>
                </c:pt>
                <c:pt idx="1653">
                  <c:v>4712.4461538461501</c:v>
                </c:pt>
                <c:pt idx="1654">
                  <c:v>4712.4461538461501</c:v>
                </c:pt>
                <c:pt idx="1655">
                  <c:v>4712.4461538461501</c:v>
                </c:pt>
                <c:pt idx="1656">
                  <c:v>4712.4461538461501</c:v>
                </c:pt>
                <c:pt idx="1657">
                  <c:v>4712.4461538461501</c:v>
                </c:pt>
                <c:pt idx="1658">
                  <c:v>4712.4461538461501</c:v>
                </c:pt>
                <c:pt idx="1659">
                  <c:v>4712.4461538461501</c:v>
                </c:pt>
                <c:pt idx="1660">
                  <c:v>4575.4307692307702</c:v>
                </c:pt>
                <c:pt idx="1661">
                  <c:v>4575.4307692307702</c:v>
                </c:pt>
                <c:pt idx="1662">
                  <c:v>4575.4307692307702</c:v>
                </c:pt>
                <c:pt idx="1663">
                  <c:v>4575.4307692307702</c:v>
                </c:pt>
                <c:pt idx="1664">
                  <c:v>4575.4307692307702</c:v>
                </c:pt>
                <c:pt idx="1665">
                  <c:v>4575.4307692307702</c:v>
                </c:pt>
                <c:pt idx="1666">
                  <c:v>4575.4307692307702</c:v>
                </c:pt>
                <c:pt idx="1667">
                  <c:v>4575.4307692307702</c:v>
                </c:pt>
                <c:pt idx="1668">
                  <c:v>4575.4307692307702</c:v>
                </c:pt>
                <c:pt idx="1669">
                  <c:v>4575.4307692307702</c:v>
                </c:pt>
                <c:pt idx="1670">
                  <c:v>4356.8615384615396</c:v>
                </c:pt>
                <c:pt idx="1671">
                  <c:v>4356.8615384615396</c:v>
                </c:pt>
                <c:pt idx="1672">
                  <c:v>4356.8615384615396</c:v>
                </c:pt>
                <c:pt idx="1673">
                  <c:v>4356.8615384615396</c:v>
                </c:pt>
                <c:pt idx="1674">
                  <c:v>4356.8615384615396</c:v>
                </c:pt>
                <c:pt idx="1675">
                  <c:v>4356.8615384615396</c:v>
                </c:pt>
                <c:pt idx="1676">
                  <c:v>4356.8615384615396</c:v>
                </c:pt>
                <c:pt idx="1677">
                  <c:v>4356.8615384615396</c:v>
                </c:pt>
                <c:pt idx="1678">
                  <c:v>4356.8615384615396</c:v>
                </c:pt>
                <c:pt idx="1679">
                  <c:v>4356.8615384615396</c:v>
                </c:pt>
                <c:pt idx="1680">
                  <c:v>4193.8538461538501</c:v>
                </c:pt>
                <c:pt idx="1681">
                  <c:v>4193.8538461538501</c:v>
                </c:pt>
                <c:pt idx="1682">
                  <c:v>4193.8538461538501</c:v>
                </c:pt>
                <c:pt idx="1683">
                  <c:v>4193.8538461538501</c:v>
                </c:pt>
                <c:pt idx="1684">
                  <c:v>4193.8538461538501</c:v>
                </c:pt>
                <c:pt idx="1685">
                  <c:v>4193.8538461538501</c:v>
                </c:pt>
                <c:pt idx="1686">
                  <c:v>4193.8538461538501</c:v>
                </c:pt>
                <c:pt idx="1687">
                  <c:v>4193.8538461538501</c:v>
                </c:pt>
                <c:pt idx="1688">
                  <c:v>4193.8538461538501</c:v>
                </c:pt>
                <c:pt idx="1689">
                  <c:v>4193.8538461538501</c:v>
                </c:pt>
                <c:pt idx="1690">
                  <c:v>4035.2</c:v>
                </c:pt>
                <c:pt idx="1691">
                  <c:v>4035.2</c:v>
                </c:pt>
                <c:pt idx="1692">
                  <c:v>4035.2</c:v>
                </c:pt>
                <c:pt idx="1693">
                  <c:v>4035.2</c:v>
                </c:pt>
                <c:pt idx="1694">
                  <c:v>4035.2</c:v>
                </c:pt>
                <c:pt idx="1695">
                  <c:v>4035.2</c:v>
                </c:pt>
                <c:pt idx="1696">
                  <c:v>4035.2</c:v>
                </c:pt>
                <c:pt idx="1697">
                  <c:v>4035.2</c:v>
                </c:pt>
                <c:pt idx="1698">
                  <c:v>4035.2</c:v>
                </c:pt>
                <c:pt idx="1699">
                  <c:v>4035.2</c:v>
                </c:pt>
                <c:pt idx="1700">
                  <c:v>3930.9384615384602</c:v>
                </c:pt>
                <c:pt idx="1701">
                  <c:v>3930.9384615384602</c:v>
                </c:pt>
                <c:pt idx="1702">
                  <c:v>3930.9384615384602</c:v>
                </c:pt>
                <c:pt idx="1703">
                  <c:v>3930.9384615384602</c:v>
                </c:pt>
                <c:pt idx="1704">
                  <c:v>3930.9384615384602</c:v>
                </c:pt>
                <c:pt idx="1705">
                  <c:v>3930.9384615384602</c:v>
                </c:pt>
                <c:pt idx="1706">
                  <c:v>3930.9384615384602</c:v>
                </c:pt>
                <c:pt idx="1707">
                  <c:v>3930.9384615384602</c:v>
                </c:pt>
                <c:pt idx="1708">
                  <c:v>3930.9384615384602</c:v>
                </c:pt>
                <c:pt idx="1709">
                  <c:v>3930.9384615384602</c:v>
                </c:pt>
                <c:pt idx="1710">
                  <c:v>3790.90769230769</c:v>
                </c:pt>
                <c:pt idx="1711">
                  <c:v>3790.90769230769</c:v>
                </c:pt>
                <c:pt idx="1712">
                  <c:v>3790.90769230769</c:v>
                </c:pt>
                <c:pt idx="1713">
                  <c:v>3790.90769230769</c:v>
                </c:pt>
                <c:pt idx="1714">
                  <c:v>3790.90769230769</c:v>
                </c:pt>
                <c:pt idx="1715">
                  <c:v>3790.90769230769</c:v>
                </c:pt>
                <c:pt idx="1716">
                  <c:v>3790.90769230769</c:v>
                </c:pt>
                <c:pt idx="1717">
                  <c:v>3790.90769230769</c:v>
                </c:pt>
                <c:pt idx="1718">
                  <c:v>3790.90769230769</c:v>
                </c:pt>
                <c:pt idx="1719">
                  <c:v>3790.90769230769</c:v>
                </c:pt>
                <c:pt idx="1720">
                  <c:v>3670.9230769230699</c:v>
                </c:pt>
                <c:pt idx="1721">
                  <c:v>3670.9230769230699</c:v>
                </c:pt>
                <c:pt idx="1722">
                  <c:v>3670.9230769230699</c:v>
                </c:pt>
                <c:pt idx="1723">
                  <c:v>3670.9230769230699</c:v>
                </c:pt>
                <c:pt idx="1724">
                  <c:v>3670.9230769230699</c:v>
                </c:pt>
                <c:pt idx="1725">
                  <c:v>3670.9230769230699</c:v>
                </c:pt>
                <c:pt idx="1726">
                  <c:v>3670.9230769230699</c:v>
                </c:pt>
                <c:pt idx="1727">
                  <c:v>3670.9230769230699</c:v>
                </c:pt>
                <c:pt idx="1728">
                  <c:v>3670.9230769230699</c:v>
                </c:pt>
                <c:pt idx="1729">
                  <c:v>3670.9230769230699</c:v>
                </c:pt>
                <c:pt idx="1730">
                  <c:v>3549.4692307692299</c:v>
                </c:pt>
                <c:pt idx="1731">
                  <c:v>3549.4692307692299</c:v>
                </c:pt>
                <c:pt idx="1732">
                  <c:v>3549.4692307692299</c:v>
                </c:pt>
                <c:pt idx="1733">
                  <c:v>3549.4692307692299</c:v>
                </c:pt>
                <c:pt idx="1734">
                  <c:v>3549.4692307692299</c:v>
                </c:pt>
                <c:pt idx="1735">
                  <c:v>3549.4692307692299</c:v>
                </c:pt>
                <c:pt idx="1736">
                  <c:v>3549.4692307692299</c:v>
                </c:pt>
                <c:pt idx="1737">
                  <c:v>3549.4692307692299</c:v>
                </c:pt>
                <c:pt idx="1738">
                  <c:v>3549.4692307692299</c:v>
                </c:pt>
                <c:pt idx="1739">
                  <c:v>3549.4692307692299</c:v>
                </c:pt>
                <c:pt idx="1740">
                  <c:v>3447.95384615384</c:v>
                </c:pt>
                <c:pt idx="1741">
                  <c:v>3447.95384615384</c:v>
                </c:pt>
                <c:pt idx="1742">
                  <c:v>3447.95384615384</c:v>
                </c:pt>
                <c:pt idx="1743">
                  <c:v>3447.95384615384</c:v>
                </c:pt>
                <c:pt idx="1744">
                  <c:v>3447.95384615384</c:v>
                </c:pt>
                <c:pt idx="1745">
                  <c:v>3447.95384615384</c:v>
                </c:pt>
                <c:pt idx="1746">
                  <c:v>3447.95384615384</c:v>
                </c:pt>
                <c:pt idx="1747">
                  <c:v>3447.95384615384</c:v>
                </c:pt>
                <c:pt idx="1748">
                  <c:v>3447.95384615384</c:v>
                </c:pt>
                <c:pt idx="1749">
                  <c:v>3447.95384615384</c:v>
                </c:pt>
                <c:pt idx="1750">
                  <c:v>3327.3384615384598</c:v>
                </c:pt>
                <c:pt idx="1751">
                  <c:v>3327.3384615384598</c:v>
                </c:pt>
                <c:pt idx="1752">
                  <c:v>3327.3384615384598</c:v>
                </c:pt>
                <c:pt idx="1753">
                  <c:v>3327.3384615384598</c:v>
                </c:pt>
                <c:pt idx="1754">
                  <c:v>3327.3384615384598</c:v>
                </c:pt>
                <c:pt idx="1755">
                  <c:v>3327.3384615384598</c:v>
                </c:pt>
                <c:pt idx="1756">
                  <c:v>3327.3384615384598</c:v>
                </c:pt>
                <c:pt idx="1757">
                  <c:v>3327.3384615384598</c:v>
                </c:pt>
                <c:pt idx="1758">
                  <c:v>3327.3384615384598</c:v>
                </c:pt>
                <c:pt idx="1759">
                  <c:v>3327.3384615384598</c:v>
                </c:pt>
                <c:pt idx="1760">
                  <c:v>3103.7846153846099</c:v>
                </c:pt>
                <c:pt idx="1761">
                  <c:v>3103.7846153846099</c:v>
                </c:pt>
                <c:pt idx="1762">
                  <c:v>3103.7846153846099</c:v>
                </c:pt>
                <c:pt idx="1763">
                  <c:v>3103.7846153846099</c:v>
                </c:pt>
                <c:pt idx="1764">
                  <c:v>3103.7846153846099</c:v>
                </c:pt>
                <c:pt idx="1765">
                  <c:v>3103.7846153846099</c:v>
                </c:pt>
                <c:pt idx="1766">
                  <c:v>3103.7846153846099</c:v>
                </c:pt>
                <c:pt idx="1767">
                  <c:v>3103.7846153846099</c:v>
                </c:pt>
                <c:pt idx="1768">
                  <c:v>3103.7846153846099</c:v>
                </c:pt>
                <c:pt idx="1769">
                  <c:v>3103.7846153846099</c:v>
                </c:pt>
                <c:pt idx="1770">
                  <c:v>2995.2846153846099</c:v>
                </c:pt>
                <c:pt idx="1771">
                  <c:v>2995.2846153846099</c:v>
                </c:pt>
                <c:pt idx="1772">
                  <c:v>2995.2846153846099</c:v>
                </c:pt>
                <c:pt idx="1773">
                  <c:v>2995.2846153846099</c:v>
                </c:pt>
                <c:pt idx="1774">
                  <c:v>2995.2846153846099</c:v>
                </c:pt>
                <c:pt idx="1775">
                  <c:v>2995.2846153846099</c:v>
                </c:pt>
                <c:pt idx="1776">
                  <c:v>2995.2846153846099</c:v>
                </c:pt>
                <c:pt idx="1777">
                  <c:v>2995.2846153846099</c:v>
                </c:pt>
                <c:pt idx="1778">
                  <c:v>2995.2846153846099</c:v>
                </c:pt>
                <c:pt idx="1779">
                  <c:v>2995.2846153846099</c:v>
                </c:pt>
                <c:pt idx="1780">
                  <c:v>2757.4846153846102</c:v>
                </c:pt>
                <c:pt idx="1781">
                  <c:v>2757.4846153846102</c:v>
                </c:pt>
                <c:pt idx="1782">
                  <c:v>2757.4846153846102</c:v>
                </c:pt>
                <c:pt idx="1783">
                  <c:v>2757.4846153846102</c:v>
                </c:pt>
                <c:pt idx="1784">
                  <c:v>2757.4846153846102</c:v>
                </c:pt>
                <c:pt idx="1785">
                  <c:v>2757.4846153846102</c:v>
                </c:pt>
                <c:pt idx="1786">
                  <c:v>2757.4846153846102</c:v>
                </c:pt>
                <c:pt idx="1787">
                  <c:v>2757.4846153846102</c:v>
                </c:pt>
                <c:pt idx="1788">
                  <c:v>2757.4846153846102</c:v>
                </c:pt>
                <c:pt idx="1789">
                  <c:v>2757.4846153846102</c:v>
                </c:pt>
                <c:pt idx="1790">
                  <c:v>2671.7923076923098</c:v>
                </c:pt>
                <c:pt idx="1791">
                  <c:v>2671.7923076923098</c:v>
                </c:pt>
                <c:pt idx="1792">
                  <c:v>2671.7923076923098</c:v>
                </c:pt>
                <c:pt idx="1793">
                  <c:v>2671.7923076923098</c:v>
                </c:pt>
                <c:pt idx="1794">
                  <c:v>2671.7923076923098</c:v>
                </c:pt>
                <c:pt idx="1795">
                  <c:v>2671.7923076923098</c:v>
                </c:pt>
                <c:pt idx="1796">
                  <c:v>2671.7923076923098</c:v>
                </c:pt>
                <c:pt idx="1797">
                  <c:v>2671.7923076923098</c:v>
                </c:pt>
                <c:pt idx="1798">
                  <c:v>2671.7923076923098</c:v>
                </c:pt>
                <c:pt idx="1799">
                  <c:v>2671.7923076923098</c:v>
                </c:pt>
                <c:pt idx="1800">
                  <c:v>2548.9692307692299</c:v>
                </c:pt>
                <c:pt idx="1801">
                  <c:v>2548.9692307692299</c:v>
                </c:pt>
                <c:pt idx="1802">
                  <c:v>2548.9692307692299</c:v>
                </c:pt>
                <c:pt idx="1803">
                  <c:v>2548.9692307692299</c:v>
                </c:pt>
                <c:pt idx="1804">
                  <c:v>2548.9692307692299</c:v>
                </c:pt>
                <c:pt idx="1805">
                  <c:v>2548.9692307692299</c:v>
                </c:pt>
                <c:pt idx="1806">
                  <c:v>2548.9692307692299</c:v>
                </c:pt>
                <c:pt idx="1807">
                  <c:v>2548.9692307692299</c:v>
                </c:pt>
                <c:pt idx="1808">
                  <c:v>2548.9692307692299</c:v>
                </c:pt>
                <c:pt idx="1809">
                  <c:v>2548.9692307692299</c:v>
                </c:pt>
                <c:pt idx="1810">
                  <c:v>2454.86153846154</c:v>
                </c:pt>
                <c:pt idx="1811">
                  <c:v>2454.86153846154</c:v>
                </c:pt>
                <c:pt idx="1812">
                  <c:v>2454.86153846154</c:v>
                </c:pt>
                <c:pt idx="1813">
                  <c:v>2454.86153846154</c:v>
                </c:pt>
                <c:pt idx="1814">
                  <c:v>2454.86153846154</c:v>
                </c:pt>
                <c:pt idx="1815">
                  <c:v>2454.86153846154</c:v>
                </c:pt>
                <c:pt idx="1816">
                  <c:v>2454.86153846154</c:v>
                </c:pt>
                <c:pt idx="1817">
                  <c:v>2454.86153846154</c:v>
                </c:pt>
                <c:pt idx="1818">
                  <c:v>2454.86153846154</c:v>
                </c:pt>
                <c:pt idx="1819">
                  <c:v>2454.86153846154</c:v>
                </c:pt>
                <c:pt idx="1820">
                  <c:v>2366.45384615385</c:v>
                </c:pt>
                <c:pt idx="1821">
                  <c:v>2366.45384615385</c:v>
                </c:pt>
                <c:pt idx="1822">
                  <c:v>2366.45384615385</c:v>
                </c:pt>
                <c:pt idx="1823">
                  <c:v>2366.45384615385</c:v>
                </c:pt>
                <c:pt idx="1824">
                  <c:v>2366.45384615385</c:v>
                </c:pt>
                <c:pt idx="1825">
                  <c:v>2366.45384615385</c:v>
                </c:pt>
                <c:pt idx="1826">
                  <c:v>2366.45384615385</c:v>
                </c:pt>
                <c:pt idx="1827">
                  <c:v>2366.45384615385</c:v>
                </c:pt>
                <c:pt idx="1828">
                  <c:v>2366.45384615385</c:v>
                </c:pt>
                <c:pt idx="1829">
                  <c:v>2366.45384615385</c:v>
                </c:pt>
                <c:pt idx="1830">
                  <c:v>2307.26923076923</c:v>
                </c:pt>
                <c:pt idx="1831">
                  <c:v>2307.26923076923</c:v>
                </c:pt>
                <c:pt idx="1832">
                  <c:v>2307.26923076923</c:v>
                </c:pt>
                <c:pt idx="1833">
                  <c:v>2307.26923076923</c:v>
                </c:pt>
                <c:pt idx="1834">
                  <c:v>2307.26923076923</c:v>
                </c:pt>
                <c:pt idx="1835">
                  <c:v>2307.26923076923</c:v>
                </c:pt>
                <c:pt idx="1836">
                  <c:v>2307.26923076923</c:v>
                </c:pt>
                <c:pt idx="1837">
                  <c:v>2307.26923076923</c:v>
                </c:pt>
                <c:pt idx="1838">
                  <c:v>2307.26923076923</c:v>
                </c:pt>
                <c:pt idx="1839">
                  <c:v>2307.26923076923</c:v>
                </c:pt>
                <c:pt idx="1840">
                  <c:v>2222.9153846153799</c:v>
                </c:pt>
                <c:pt idx="1841">
                  <c:v>2222.9153846153799</c:v>
                </c:pt>
                <c:pt idx="1842">
                  <c:v>2222.9153846153799</c:v>
                </c:pt>
                <c:pt idx="1843">
                  <c:v>2222.9153846153799</c:v>
                </c:pt>
                <c:pt idx="1844">
                  <c:v>2222.9153846153799</c:v>
                </c:pt>
                <c:pt idx="1845">
                  <c:v>2222.9153846153799</c:v>
                </c:pt>
                <c:pt idx="1846">
                  <c:v>2222.9153846153799</c:v>
                </c:pt>
                <c:pt idx="1847">
                  <c:v>2222.9153846153799</c:v>
                </c:pt>
                <c:pt idx="1848">
                  <c:v>2222.9153846153799</c:v>
                </c:pt>
                <c:pt idx="1849">
                  <c:v>2222.9153846153799</c:v>
                </c:pt>
                <c:pt idx="1850">
                  <c:v>2155.4461538461501</c:v>
                </c:pt>
                <c:pt idx="1851">
                  <c:v>2155.4461538461501</c:v>
                </c:pt>
                <c:pt idx="1852">
                  <c:v>2155.4461538461501</c:v>
                </c:pt>
                <c:pt idx="1853">
                  <c:v>2155.4461538461501</c:v>
                </c:pt>
                <c:pt idx="1854">
                  <c:v>2155.4461538461501</c:v>
                </c:pt>
                <c:pt idx="1855">
                  <c:v>2155.4461538461501</c:v>
                </c:pt>
                <c:pt idx="1856">
                  <c:v>2155.4461538461501</c:v>
                </c:pt>
                <c:pt idx="1857">
                  <c:v>2155.4461538461501</c:v>
                </c:pt>
                <c:pt idx="1858">
                  <c:v>2155.4461538461501</c:v>
                </c:pt>
                <c:pt idx="1859">
                  <c:v>2155.4461538461501</c:v>
                </c:pt>
                <c:pt idx="1860">
                  <c:v>2085.1538461538498</c:v>
                </c:pt>
                <c:pt idx="1861">
                  <c:v>2085.1538461538498</c:v>
                </c:pt>
                <c:pt idx="1862">
                  <c:v>2085.1538461538498</c:v>
                </c:pt>
                <c:pt idx="1863">
                  <c:v>2085.1538461538498</c:v>
                </c:pt>
                <c:pt idx="1864">
                  <c:v>2085.1538461538498</c:v>
                </c:pt>
                <c:pt idx="1865">
                  <c:v>2085.1538461538498</c:v>
                </c:pt>
                <c:pt idx="1866">
                  <c:v>2085.1538461538498</c:v>
                </c:pt>
                <c:pt idx="1867">
                  <c:v>2085.1538461538498</c:v>
                </c:pt>
                <c:pt idx="1868">
                  <c:v>2085.1538461538498</c:v>
                </c:pt>
                <c:pt idx="1869">
                  <c:v>2085.1538461538498</c:v>
                </c:pt>
                <c:pt idx="1870">
                  <c:v>2022.1307692307701</c:v>
                </c:pt>
                <c:pt idx="1871">
                  <c:v>2022.1307692307701</c:v>
                </c:pt>
                <c:pt idx="1872">
                  <c:v>2022.1307692307701</c:v>
                </c:pt>
                <c:pt idx="1873">
                  <c:v>2022.1307692307701</c:v>
                </c:pt>
                <c:pt idx="1874">
                  <c:v>2022.1307692307701</c:v>
                </c:pt>
                <c:pt idx="1875">
                  <c:v>2022.1307692307701</c:v>
                </c:pt>
                <c:pt idx="1876">
                  <c:v>2022.1307692307701</c:v>
                </c:pt>
                <c:pt idx="1877">
                  <c:v>2022.1307692307701</c:v>
                </c:pt>
                <c:pt idx="1878">
                  <c:v>2022.1307692307701</c:v>
                </c:pt>
                <c:pt idx="1879">
                  <c:v>2022.1307692307701</c:v>
                </c:pt>
                <c:pt idx="1880">
                  <c:v>1952.13846153846</c:v>
                </c:pt>
                <c:pt idx="1881">
                  <c:v>1952.13846153846</c:v>
                </c:pt>
                <c:pt idx="1882">
                  <c:v>1952.13846153846</c:v>
                </c:pt>
                <c:pt idx="1883">
                  <c:v>1952.13846153846</c:v>
                </c:pt>
                <c:pt idx="1884">
                  <c:v>1952.13846153846</c:v>
                </c:pt>
                <c:pt idx="1885">
                  <c:v>1952.13846153846</c:v>
                </c:pt>
                <c:pt idx="1886">
                  <c:v>1952.13846153846</c:v>
                </c:pt>
                <c:pt idx="1887">
                  <c:v>1952.13846153846</c:v>
                </c:pt>
                <c:pt idx="1888">
                  <c:v>1952.13846153846</c:v>
                </c:pt>
                <c:pt idx="1889">
                  <c:v>1952.13846153846</c:v>
                </c:pt>
                <c:pt idx="1890">
                  <c:v>1828.9</c:v>
                </c:pt>
                <c:pt idx="1891">
                  <c:v>1828.9</c:v>
                </c:pt>
                <c:pt idx="1892">
                  <c:v>1828.9</c:v>
                </c:pt>
                <c:pt idx="1893">
                  <c:v>1828.9</c:v>
                </c:pt>
                <c:pt idx="1894">
                  <c:v>1828.9</c:v>
                </c:pt>
                <c:pt idx="1895">
                  <c:v>1828.9</c:v>
                </c:pt>
                <c:pt idx="1896">
                  <c:v>1828.9</c:v>
                </c:pt>
                <c:pt idx="1897">
                  <c:v>1828.9</c:v>
                </c:pt>
                <c:pt idx="1898">
                  <c:v>1828.9</c:v>
                </c:pt>
                <c:pt idx="1899">
                  <c:v>1828.9</c:v>
                </c:pt>
                <c:pt idx="1900">
                  <c:v>1763.74615384615</c:v>
                </c:pt>
                <c:pt idx="1901">
                  <c:v>1763.74615384615</c:v>
                </c:pt>
                <c:pt idx="1902">
                  <c:v>1763.74615384615</c:v>
                </c:pt>
                <c:pt idx="1903">
                  <c:v>1763.74615384615</c:v>
                </c:pt>
                <c:pt idx="1904">
                  <c:v>1763.74615384615</c:v>
                </c:pt>
                <c:pt idx="1905">
                  <c:v>1763.74615384615</c:v>
                </c:pt>
                <c:pt idx="1906">
                  <c:v>1763.74615384615</c:v>
                </c:pt>
                <c:pt idx="1907">
                  <c:v>1763.74615384615</c:v>
                </c:pt>
                <c:pt idx="1908">
                  <c:v>1763.74615384615</c:v>
                </c:pt>
                <c:pt idx="1909">
                  <c:v>1763.74615384615</c:v>
                </c:pt>
                <c:pt idx="1910">
                  <c:v>1641.6923076923099</c:v>
                </c:pt>
                <c:pt idx="1911">
                  <c:v>1641.6923076923099</c:v>
                </c:pt>
                <c:pt idx="1912">
                  <c:v>1641.6923076923099</c:v>
                </c:pt>
                <c:pt idx="1913">
                  <c:v>1641.6923076923099</c:v>
                </c:pt>
                <c:pt idx="1914">
                  <c:v>1641.6923076923099</c:v>
                </c:pt>
                <c:pt idx="1915">
                  <c:v>1641.6923076923099</c:v>
                </c:pt>
                <c:pt idx="1916">
                  <c:v>1641.6923076923099</c:v>
                </c:pt>
                <c:pt idx="1917">
                  <c:v>1641.6923076923099</c:v>
                </c:pt>
                <c:pt idx="1918">
                  <c:v>1641.6923076923099</c:v>
                </c:pt>
                <c:pt idx="1919">
                  <c:v>1641.6923076923099</c:v>
                </c:pt>
                <c:pt idx="1920">
                  <c:v>1599.9846153846199</c:v>
                </c:pt>
                <c:pt idx="1921">
                  <c:v>1599.9846153846199</c:v>
                </c:pt>
                <c:pt idx="1922">
                  <c:v>1599.9846153846199</c:v>
                </c:pt>
                <c:pt idx="1923">
                  <c:v>1599.9846153846199</c:v>
                </c:pt>
                <c:pt idx="1924">
                  <c:v>1599.9846153846199</c:v>
                </c:pt>
                <c:pt idx="1925">
                  <c:v>1599.9846153846199</c:v>
                </c:pt>
                <c:pt idx="1926">
                  <c:v>1599.9846153846199</c:v>
                </c:pt>
                <c:pt idx="1927">
                  <c:v>1599.9846153846199</c:v>
                </c:pt>
                <c:pt idx="1928">
                  <c:v>1599.9846153846199</c:v>
                </c:pt>
                <c:pt idx="1929">
                  <c:v>1599.9846153846199</c:v>
                </c:pt>
                <c:pt idx="1930">
                  <c:v>1532.83846153846</c:v>
                </c:pt>
                <c:pt idx="1931">
                  <c:v>1532.83846153846</c:v>
                </c:pt>
                <c:pt idx="1932">
                  <c:v>1532.83846153846</c:v>
                </c:pt>
                <c:pt idx="1933">
                  <c:v>1532.83846153846</c:v>
                </c:pt>
                <c:pt idx="1934">
                  <c:v>1532.83846153846</c:v>
                </c:pt>
                <c:pt idx="1935">
                  <c:v>1532.83846153846</c:v>
                </c:pt>
                <c:pt idx="1936">
                  <c:v>1532.83846153846</c:v>
                </c:pt>
                <c:pt idx="1937">
                  <c:v>1532.83846153846</c:v>
                </c:pt>
                <c:pt idx="1938">
                  <c:v>1532.83846153846</c:v>
                </c:pt>
                <c:pt idx="1939">
                  <c:v>1532.83846153846</c:v>
                </c:pt>
                <c:pt idx="1940">
                  <c:v>1484.5307692307699</c:v>
                </c:pt>
                <c:pt idx="1941">
                  <c:v>1484.5307692307699</c:v>
                </c:pt>
                <c:pt idx="1942">
                  <c:v>1484.5307692307699</c:v>
                </c:pt>
                <c:pt idx="1943">
                  <c:v>1484.5307692307699</c:v>
                </c:pt>
                <c:pt idx="1944">
                  <c:v>1484.5307692307699</c:v>
                </c:pt>
                <c:pt idx="1945">
                  <c:v>1484.5307692307699</c:v>
                </c:pt>
                <c:pt idx="1946">
                  <c:v>1484.5307692307699</c:v>
                </c:pt>
                <c:pt idx="1947">
                  <c:v>1484.5307692307699</c:v>
                </c:pt>
                <c:pt idx="1948">
                  <c:v>1484.5307692307699</c:v>
                </c:pt>
                <c:pt idx="1949">
                  <c:v>1484.5307692307699</c:v>
                </c:pt>
                <c:pt idx="1950">
                  <c:v>1439.0384615384601</c:v>
                </c:pt>
                <c:pt idx="1951">
                  <c:v>1439.0384615384601</c:v>
                </c:pt>
                <c:pt idx="1952">
                  <c:v>1439.0384615384601</c:v>
                </c:pt>
                <c:pt idx="1953">
                  <c:v>1439.0384615384601</c:v>
                </c:pt>
                <c:pt idx="1954">
                  <c:v>1439.0384615384601</c:v>
                </c:pt>
                <c:pt idx="1955">
                  <c:v>1439.0384615384601</c:v>
                </c:pt>
                <c:pt idx="1956">
                  <c:v>1439.0384615384601</c:v>
                </c:pt>
                <c:pt idx="1957">
                  <c:v>1439.0384615384601</c:v>
                </c:pt>
                <c:pt idx="1958">
                  <c:v>1439.0384615384601</c:v>
                </c:pt>
                <c:pt idx="1959">
                  <c:v>1439.0384615384601</c:v>
                </c:pt>
                <c:pt idx="1960">
                  <c:v>1407.5538461538499</c:v>
                </c:pt>
                <c:pt idx="1961">
                  <c:v>1407.5538461538499</c:v>
                </c:pt>
                <c:pt idx="1962">
                  <c:v>1407.5538461538499</c:v>
                </c:pt>
                <c:pt idx="1963">
                  <c:v>1407.5538461538499</c:v>
                </c:pt>
                <c:pt idx="1964">
                  <c:v>1407.5538461538499</c:v>
                </c:pt>
                <c:pt idx="1965">
                  <c:v>1407.5538461538499</c:v>
                </c:pt>
                <c:pt idx="1966">
                  <c:v>1407.5538461538499</c:v>
                </c:pt>
                <c:pt idx="1967">
                  <c:v>1407.5538461538499</c:v>
                </c:pt>
                <c:pt idx="1968">
                  <c:v>1407.5538461538499</c:v>
                </c:pt>
                <c:pt idx="1969">
                  <c:v>1407.5538461538499</c:v>
                </c:pt>
                <c:pt idx="1970">
                  <c:v>1367.9384615384599</c:v>
                </c:pt>
                <c:pt idx="1971">
                  <c:v>1367.9384615384599</c:v>
                </c:pt>
                <c:pt idx="1972">
                  <c:v>1367.9384615384599</c:v>
                </c:pt>
                <c:pt idx="1973">
                  <c:v>1367.9384615384599</c:v>
                </c:pt>
                <c:pt idx="1974">
                  <c:v>1367.9384615384599</c:v>
                </c:pt>
                <c:pt idx="1975">
                  <c:v>1367.9384615384599</c:v>
                </c:pt>
                <c:pt idx="1976">
                  <c:v>1367.9384615384599</c:v>
                </c:pt>
                <c:pt idx="1977">
                  <c:v>1367.9384615384599</c:v>
                </c:pt>
                <c:pt idx="1978">
                  <c:v>1367.9384615384599</c:v>
                </c:pt>
                <c:pt idx="1979">
                  <c:v>1367.9384615384599</c:v>
                </c:pt>
                <c:pt idx="1980">
                  <c:v>1339.2</c:v>
                </c:pt>
                <c:pt idx="1981">
                  <c:v>1339.2</c:v>
                </c:pt>
                <c:pt idx="1982">
                  <c:v>1339.2</c:v>
                </c:pt>
                <c:pt idx="1983">
                  <c:v>1339.2</c:v>
                </c:pt>
                <c:pt idx="1984">
                  <c:v>1339.2</c:v>
                </c:pt>
                <c:pt idx="1985">
                  <c:v>1339.2</c:v>
                </c:pt>
                <c:pt idx="1986">
                  <c:v>1339.2</c:v>
                </c:pt>
                <c:pt idx="1987">
                  <c:v>1339.2</c:v>
                </c:pt>
                <c:pt idx="1988">
                  <c:v>1339.2</c:v>
                </c:pt>
                <c:pt idx="1989">
                  <c:v>1339.2</c:v>
                </c:pt>
                <c:pt idx="1990">
                  <c:v>1309.1923076923099</c:v>
                </c:pt>
                <c:pt idx="1991">
                  <c:v>1309.1923076923099</c:v>
                </c:pt>
                <c:pt idx="1992">
                  <c:v>1309.1923076923099</c:v>
                </c:pt>
                <c:pt idx="1993">
                  <c:v>1309.1923076923099</c:v>
                </c:pt>
                <c:pt idx="1994">
                  <c:v>1309.1923076923099</c:v>
                </c:pt>
                <c:pt idx="1995">
                  <c:v>1309.1923076923099</c:v>
                </c:pt>
                <c:pt idx="1996">
                  <c:v>1309.1923076923099</c:v>
                </c:pt>
                <c:pt idx="1997">
                  <c:v>1309.1923076923099</c:v>
                </c:pt>
                <c:pt idx="1998">
                  <c:v>1309.1923076923099</c:v>
                </c:pt>
                <c:pt idx="1999">
                  <c:v>1309.1923076923099</c:v>
                </c:pt>
                <c:pt idx="2000">
                  <c:v>1287.90769230769</c:v>
                </c:pt>
                <c:pt idx="2001">
                  <c:v>1287.90769230769</c:v>
                </c:pt>
                <c:pt idx="2002">
                  <c:v>1287.90769230769</c:v>
                </c:pt>
                <c:pt idx="2003">
                  <c:v>1287.90769230769</c:v>
                </c:pt>
                <c:pt idx="2004">
                  <c:v>1287.90769230769</c:v>
                </c:pt>
                <c:pt idx="2005">
                  <c:v>1287.90769230769</c:v>
                </c:pt>
                <c:pt idx="2006">
                  <c:v>1287.90769230769</c:v>
                </c:pt>
                <c:pt idx="2007">
                  <c:v>1287.90769230769</c:v>
                </c:pt>
                <c:pt idx="2008">
                  <c:v>1287.90769230769</c:v>
                </c:pt>
                <c:pt idx="2009">
                  <c:v>1287.90769230769</c:v>
                </c:pt>
                <c:pt idx="2010">
                  <c:v>1257.95384615385</c:v>
                </c:pt>
                <c:pt idx="2011">
                  <c:v>1257.95384615385</c:v>
                </c:pt>
                <c:pt idx="2012">
                  <c:v>1257.95384615385</c:v>
                </c:pt>
                <c:pt idx="2013">
                  <c:v>1257.95384615385</c:v>
                </c:pt>
                <c:pt idx="2014">
                  <c:v>1257.95384615385</c:v>
                </c:pt>
                <c:pt idx="2015">
                  <c:v>1257.95384615385</c:v>
                </c:pt>
                <c:pt idx="2016">
                  <c:v>1257.95384615385</c:v>
                </c:pt>
                <c:pt idx="2017">
                  <c:v>1257.95384615385</c:v>
                </c:pt>
                <c:pt idx="2018">
                  <c:v>1257.95384615385</c:v>
                </c:pt>
                <c:pt idx="2019">
                  <c:v>1257.95384615385</c:v>
                </c:pt>
                <c:pt idx="2020">
                  <c:v>1212.3769230769201</c:v>
                </c:pt>
                <c:pt idx="2021">
                  <c:v>1212.3769230769201</c:v>
                </c:pt>
                <c:pt idx="2022">
                  <c:v>1212.3769230769201</c:v>
                </c:pt>
                <c:pt idx="2023">
                  <c:v>1212.3769230769201</c:v>
                </c:pt>
                <c:pt idx="2024">
                  <c:v>1212.3769230769201</c:v>
                </c:pt>
                <c:pt idx="2025">
                  <c:v>1212.3769230769201</c:v>
                </c:pt>
                <c:pt idx="2026">
                  <c:v>1212.3769230769201</c:v>
                </c:pt>
                <c:pt idx="2027">
                  <c:v>1212.3769230769201</c:v>
                </c:pt>
                <c:pt idx="2028">
                  <c:v>1212.3769230769201</c:v>
                </c:pt>
                <c:pt idx="2029">
                  <c:v>1212.3769230769201</c:v>
                </c:pt>
                <c:pt idx="2030">
                  <c:v>1187.18461538461</c:v>
                </c:pt>
                <c:pt idx="2031">
                  <c:v>1187.18461538461</c:v>
                </c:pt>
                <c:pt idx="2032">
                  <c:v>1187.18461538461</c:v>
                </c:pt>
                <c:pt idx="2033">
                  <c:v>1187.18461538461</c:v>
                </c:pt>
                <c:pt idx="2034">
                  <c:v>1187.18461538461</c:v>
                </c:pt>
                <c:pt idx="2035">
                  <c:v>1187.18461538461</c:v>
                </c:pt>
                <c:pt idx="2036">
                  <c:v>1187.18461538461</c:v>
                </c:pt>
                <c:pt idx="2037">
                  <c:v>1187.18461538461</c:v>
                </c:pt>
                <c:pt idx="2038">
                  <c:v>1187.18461538461</c:v>
                </c:pt>
                <c:pt idx="2039">
                  <c:v>1187.18461538461</c:v>
                </c:pt>
                <c:pt idx="2040">
                  <c:v>1144.5999999999999</c:v>
                </c:pt>
                <c:pt idx="2041">
                  <c:v>1144.5999999999999</c:v>
                </c:pt>
                <c:pt idx="2042">
                  <c:v>1144.5999999999999</c:v>
                </c:pt>
                <c:pt idx="2043">
                  <c:v>1144.5999999999999</c:v>
                </c:pt>
                <c:pt idx="2044">
                  <c:v>1144.5999999999999</c:v>
                </c:pt>
                <c:pt idx="2045">
                  <c:v>1144.5999999999999</c:v>
                </c:pt>
                <c:pt idx="2046">
                  <c:v>1144.5999999999999</c:v>
                </c:pt>
                <c:pt idx="2047">
                  <c:v>1144.5999999999999</c:v>
                </c:pt>
                <c:pt idx="2048">
                  <c:v>1144.5999999999999</c:v>
                </c:pt>
                <c:pt idx="2049">
                  <c:v>1144.5999999999999</c:v>
                </c:pt>
                <c:pt idx="2050">
                  <c:v>1129.63846153846</c:v>
                </c:pt>
                <c:pt idx="2051">
                  <c:v>1129.63846153846</c:v>
                </c:pt>
                <c:pt idx="2052">
                  <c:v>1129.63846153846</c:v>
                </c:pt>
                <c:pt idx="2053">
                  <c:v>1129.63846153846</c:v>
                </c:pt>
                <c:pt idx="2054">
                  <c:v>1129.63846153846</c:v>
                </c:pt>
                <c:pt idx="2055">
                  <c:v>1129.63846153846</c:v>
                </c:pt>
                <c:pt idx="2056">
                  <c:v>1129.63846153846</c:v>
                </c:pt>
                <c:pt idx="2057">
                  <c:v>1129.63846153846</c:v>
                </c:pt>
                <c:pt idx="2058">
                  <c:v>1129.63846153846</c:v>
                </c:pt>
                <c:pt idx="2059">
                  <c:v>1129.63846153846</c:v>
                </c:pt>
                <c:pt idx="2060">
                  <c:v>1105.7846153846201</c:v>
                </c:pt>
                <c:pt idx="2061">
                  <c:v>1105.7846153846201</c:v>
                </c:pt>
                <c:pt idx="2062">
                  <c:v>1105.7846153846201</c:v>
                </c:pt>
                <c:pt idx="2063">
                  <c:v>1105.7846153846201</c:v>
                </c:pt>
                <c:pt idx="2064">
                  <c:v>1105.7846153846201</c:v>
                </c:pt>
                <c:pt idx="2065">
                  <c:v>1105.7846153846201</c:v>
                </c:pt>
                <c:pt idx="2066">
                  <c:v>1105.7846153846201</c:v>
                </c:pt>
                <c:pt idx="2067">
                  <c:v>1105.7846153846201</c:v>
                </c:pt>
                <c:pt idx="2068">
                  <c:v>1105.7846153846201</c:v>
                </c:pt>
                <c:pt idx="2069">
                  <c:v>1105.7846153846201</c:v>
                </c:pt>
                <c:pt idx="2070">
                  <c:v>1090.74615384615</c:v>
                </c:pt>
                <c:pt idx="2071">
                  <c:v>1090.74615384615</c:v>
                </c:pt>
                <c:pt idx="2072">
                  <c:v>1090.74615384615</c:v>
                </c:pt>
                <c:pt idx="2073">
                  <c:v>1090.74615384615</c:v>
                </c:pt>
                <c:pt idx="2074">
                  <c:v>1090.74615384615</c:v>
                </c:pt>
                <c:pt idx="2075">
                  <c:v>1090.74615384615</c:v>
                </c:pt>
                <c:pt idx="2076">
                  <c:v>1090.74615384615</c:v>
                </c:pt>
                <c:pt idx="2077">
                  <c:v>1090.74615384615</c:v>
                </c:pt>
                <c:pt idx="2078">
                  <c:v>1090.74615384615</c:v>
                </c:pt>
                <c:pt idx="2079">
                  <c:v>1090.74615384615</c:v>
                </c:pt>
                <c:pt idx="2080">
                  <c:v>1077.3461538461499</c:v>
                </c:pt>
                <c:pt idx="2081">
                  <c:v>1077.3461538461499</c:v>
                </c:pt>
                <c:pt idx="2082">
                  <c:v>1077.3461538461499</c:v>
                </c:pt>
                <c:pt idx="2083">
                  <c:v>1077.3461538461499</c:v>
                </c:pt>
                <c:pt idx="2084">
                  <c:v>1077.3461538461499</c:v>
                </c:pt>
                <c:pt idx="2085">
                  <c:v>1077.3461538461499</c:v>
                </c:pt>
                <c:pt idx="2086">
                  <c:v>1077.3461538461499</c:v>
                </c:pt>
                <c:pt idx="2087">
                  <c:v>1077.3461538461499</c:v>
                </c:pt>
                <c:pt idx="2088">
                  <c:v>1077.3461538461499</c:v>
                </c:pt>
                <c:pt idx="2089">
                  <c:v>1077.3461538461499</c:v>
                </c:pt>
                <c:pt idx="2090">
                  <c:v>1069.6461538461499</c:v>
                </c:pt>
                <c:pt idx="2091">
                  <c:v>1069.6461538461499</c:v>
                </c:pt>
                <c:pt idx="2092">
                  <c:v>1069.6461538461499</c:v>
                </c:pt>
                <c:pt idx="2093">
                  <c:v>1069.6461538461499</c:v>
                </c:pt>
                <c:pt idx="2094">
                  <c:v>1069.6461538461499</c:v>
                </c:pt>
                <c:pt idx="2095">
                  <c:v>1069.6461538461499</c:v>
                </c:pt>
                <c:pt idx="2096">
                  <c:v>1069.6461538461499</c:v>
                </c:pt>
                <c:pt idx="2097">
                  <c:v>1069.6461538461499</c:v>
                </c:pt>
                <c:pt idx="2098">
                  <c:v>1069.6461538461499</c:v>
                </c:pt>
                <c:pt idx="2099">
                  <c:v>1069.6461538461499</c:v>
                </c:pt>
                <c:pt idx="2100">
                  <c:v>1058.73076923077</c:v>
                </c:pt>
                <c:pt idx="2101">
                  <c:v>1058.73076923077</c:v>
                </c:pt>
                <c:pt idx="2102">
                  <c:v>1058.73076923077</c:v>
                </c:pt>
                <c:pt idx="2103">
                  <c:v>1058.73076923077</c:v>
                </c:pt>
                <c:pt idx="2104">
                  <c:v>1058.73076923077</c:v>
                </c:pt>
                <c:pt idx="2105">
                  <c:v>1058.73076923077</c:v>
                </c:pt>
                <c:pt idx="2106">
                  <c:v>1058.73076923077</c:v>
                </c:pt>
                <c:pt idx="2107">
                  <c:v>1058.73076923077</c:v>
                </c:pt>
                <c:pt idx="2108">
                  <c:v>1058.73076923077</c:v>
                </c:pt>
                <c:pt idx="2109">
                  <c:v>1058.73076923077</c:v>
                </c:pt>
                <c:pt idx="2110">
                  <c:v>1049.9461538461501</c:v>
                </c:pt>
                <c:pt idx="2111">
                  <c:v>1049.9461538461501</c:v>
                </c:pt>
                <c:pt idx="2112">
                  <c:v>1049.9461538461501</c:v>
                </c:pt>
                <c:pt idx="2113">
                  <c:v>1049.9461538461501</c:v>
                </c:pt>
                <c:pt idx="2114">
                  <c:v>1049.9461538461501</c:v>
                </c:pt>
                <c:pt idx="2115">
                  <c:v>1049.9461538461501</c:v>
                </c:pt>
                <c:pt idx="2116">
                  <c:v>1049.9461538461501</c:v>
                </c:pt>
                <c:pt idx="2117">
                  <c:v>1049.9461538461501</c:v>
                </c:pt>
                <c:pt idx="2118">
                  <c:v>1049.9461538461501</c:v>
                </c:pt>
                <c:pt idx="2119">
                  <c:v>1049.9461538461501</c:v>
                </c:pt>
                <c:pt idx="2120">
                  <c:v>1040.79230769231</c:v>
                </c:pt>
                <c:pt idx="2121">
                  <c:v>1040.79230769231</c:v>
                </c:pt>
                <c:pt idx="2122">
                  <c:v>1040.79230769231</c:v>
                </c:pt>
                <c:pt idx="2123">
                  <c:v>1040.79230769231</c:v>
                </c:pt>
                <c:pt idx="2124">
                  <c:v>1040.79230769231</c:v>
                </c:pt>
                <c:pt idx="2125">
                  <c:v>1040.79230769231</c:v>
                </c:pt>
                <c:pt idx="2126">
                  <c:v>1040.79230769231</c:v>
                </c:pt>
                <c:pt idx="2127">
                  <c:v>1040.79230769231</c:v>
                </c:pt>
                <c:pt idx="2128">
                  <c:v>1040.79230769231</c:v>
                </c:pt>
                <c:pt idx="2129">
                  <c:v>1040.79230769231</c:v>
                </c:pt>
                <c:pt idx="2130">
                  <c:v>1032.8461538461499</c:v>
                </c:pt>
                <c:pt idx="2131">
                  <c:v>1032.8461538461499</c:v>
                </c:pt>
                <c:pt idx="2132">
                  <c:v>1032.8461538461499</c:v>
                </c:pt>
                <c:pt idx="2133">
                  <c:v>1032.8461538461499</c:v>
                </c:pt>
                <c:pt idx="2134">
                  <c:v>1032.8461538461499</c:v>
                </c:pt>
                <c:pt idx="2135">
                  <c:v>1032.8461538461499</c:v>
                </c:pt>
                <c:pt idx="2136">
                  <c:v>1032.8461538461499</c:v>
                </c:pt>
                <c:pt idx="2137">
                  <c:v>1032.8461538461499</c:v>
                </c:pt>
                <c:pt idx="2138">
                  <c:v>1032.8461538461499</c:v>
                </c:pt>
                <c:pt idx="2139">
                  <c:v>1032.8461538461499</c:v>
                </c:pt>
                <c:pt idx="2140">
                  <c:v>1024.20769230769</c:v>
                </c:pt>
                <c:pt idx="2141">
                  <c:v>1024.20769230769</c:v>
                </c:pt>
                <c:pt idx="2142">
                  <c:v>1024.20769230769</c:v>
                </c:pt>
                <c:pt idx="2143">
                  <c:v>1024.20769230769</c:v>
                </c:pt>
                <c:pt idx="2144">
                  <c:v>1024.20769230769</c:v>
                </c:pt>
                <c:pt idx="2145">
                  <c:v>1024.20769230769</c:v>
                </c:pt>
                <c:pt idx="2146">
                  <c:v>1024.20769230769</c:v>
                </c:pt>
                <c:pt idx="2147">
                  <c:v>1024.20769230769</c:v>
                </c:pt>
                <c:pt idx="2148">
                  <c:v>1024.20769230769</c:v>
                </c:pt>
                <c:pt idx="2149">
                  <c:v>1024.20769230769</c:v>
                </c:pt>
                <c:pt idx="2150">
                  <c:v>925.91538461538505</c:v>
                </c:pt>
                <c:pt idx="2151">
                  <c:v>925.91538461538505</c:v>
                </c:pt>
                <c:pt idx="2152">
                  <c:v>925.91538461538505</c:v>
                </c:pt>
                <c:pt idx="2153">
                  <c:v>925.91538461538505</c:v>
                </c:pt>
                <c:pt idx="2154">
                  <c:v>925.91538461538505</c:v>
                </c:pt>
                <c:pt idx="2155">
                  <c:v>925.91538461538505</c:v>
                </c:pt>
                <c:pt idx="2156">
                  <c:v>925.91538461538505</c:v>
                </c:pt>
                <c:pt idx="2157">
                  <c:v>925.91538461538505</c:v>
                </c:pt>
                <c:pt idx="2158">
                  <c:v>925.91538461538505</c:v>
                </c:pt>
                <c:pt idx="2159">
                  <c:v>925.91538461538505</c:v>
                </c:pt>
                <c:pt idx="2160">
                  <c:v>920.71538461538501</c:v>
                </c:pt>
                <c:pt idx="2161">
                  <c:v>920.71538461538501</c:v>
                </c:pt>
                <c:pt idx="2162">
                  <c:v>920.71538461538501</c:v>
                </c:pt>
                <c:pt idx="2163">
                  <c:v>920.71538461538501</c:v>
                </c:pt>
                <c:pt idx="2164">
                  <c:v>920.71538461538501</c:v>
                </c:pt>
                <c:pt idx="2165">
                  <c:v>920.71538461538501</c:v>
                </c:pt>
                <c:pt idx="2166">
                  <c:v>920.71538461538501</c:v>
                </c:pt>
                <c:pt idx="2167">
                  <c:v>920.71538461538501</c:v>
                </c:pt>
                <c:pt idx="2168">
                  <c:v>920.71538461538501</c:v>
                </c:pt>
                <c:pt idx="2169">
                  <c:v>920.71538461538501</c:v>
                </c:pt>
                <c:pt idx="2170">
                  <c:v>815.30769230769295</c:v>
                </c:pt>
                <c:pt idx="2171">
                  <c:v>815.30769230769295</c:v>
                </c:pt>
                <c:pt idx="2172">
                  <c:v>815.30769230769295</c:v>
                </c:pt>
                <c:pt idx="2173">
                  <c:v>815.30769230769295</c:v>
                </c:pt>
                <c:pt idx="2174">
                  <c:v>815.30769230769295</c:v>
                </c:pt>
                <c:pt idx="2175">
                  <c:v>815.30769230769295</c:v>
                </c:pt>
                <c:pt idx="2176">
                  <c:v>815.30769230769295</c:v>
                </c:pt>
                <c:pt idx="2177">
                  <c:v>815.30769230769295</c:v>
                </c:pt>
                <c:pt idx="2178">
                  <c:v>815.30769230769295</c:v>
                </c:pt>
                <c:pt idx="2179">
                  <c:v>815.30769230769295</c:v>
                </c:pt>
                <c:pt idx="2180">
                  <c:v>808.89230769230801</c:v>
                </c:pt>
                <c:pt idx="2181">
                  <c:v>808.89230769230801</c:v>
                </c:pt>
                <c:pt idx="2182">
                  <c:v>808.89230769230801</c:v>
                </c:pt>
                <c:pt idx="2183">
                  <c:v>808.89230769230801</c:v>
                </c:pt>
                <c:pt idx="2184">
                  <c:v>808.89230769230801</c:v>
                </c:pt>
                <c:pt idx="2185">
                  <c:v>808.89230769230801</c:v>
                </c:pt>
                <c:pt idx="2186">
                  <c:v>808.89230769230801</c:v>
                </c:pt>
                <c:pt idx="2187">
                  <c:v>808.89230769230801</c:v>
                </c:pt>
                <c:pt idx="2188">
                  <c:v>808.89230769230801</c:v>
                </c:pt>
                <c:pt idx="2189">
                  <c:v>808.89230769230801</c:v>
                </c:pt>
                <c:pt idx="2190">
                  <c:v>726.823076923077</c:v>
                </c:pt>
                <c:pt idx="2191">
                  <c:v>726.823076923077</c:v>
                </c:pt>
                <c:pt idx="2192">
                  <c:v>726.823076923077</c:v>
                </c:pt>
                <c:pt idx="2193">
                  <c:v>726.823076923077</c:v>
                </c:pt>
                <c:pt idx="2194">
                  <c:v>726.823076923077</c:v>
                </c:pt>
                <c:pt idx="2195">
                  <c:v>726.823076923077</c:v>
                </c:pt>
                <c:pt idx="2196">
                  <c:v>726.823076923077</c:v>
                </c:pt>
                <c:pt idx="2197">
                  <c:v>726.823076923077</c:v>
                </c:pt>
                <c:pt idx="2198">
                  <c:v>726.823076923077</c:v>
                </c:pt>
                <c:pt idx="2199">
                  <c:v>726.823076923077</c:v>
                </c:pt>
                <c:pt idx="2200">
                  <c:v>721.49230769230803</c:v>
                </c:pt>
                <c:pt idx="2201">
                  <c:v>721.49230769230803</c:v>
                </c:pt>
                <c:pt idx="2202">
                  <c:v>721.49230769230803</c:v>
                </c:pt>
                <c:pt idx="2203">
                  <c:v>721.49230769230803</c:v>
                </c:pt>
                <c:pt idx="2204">
                  <c:v>721.49230769230803</c:v>
                </c:pt>
                <c:pt idx="2205">
                  <c:v>721.49230769230803</c:v>
                </c:pt>
                <c:pt idx="2206">
                  <c:v>721.49230769230803</c:v>
                </c:pt>
                <c:pt idx="2207">
                  <c:v>721.49230769230803</c:v>
                </c:pt>
                <c:pt idx="2208">
                  <c:v>721.49230769230803</c:v>
                </c:pt>
                <c:pt idx="2209">
                  <c:v>721.49230769230803</c:v>
                </c:pt>
                <c:pt idx="2210">
                  <c:v>653.58461538461495</c:v>
                </c:pt>
                <c:pt idx="2211">
                  <c:v>653.58461538461495</c:v>
                </c:pt>
                <c:pt idx="2212">
                  <c:v>653.58461538461495</c:v>
                </c:pt>
                <c:pt idx="2213">
                  <c:v>653.58461538461495</c:v>
                </c:pt>
                <c:pt idx="2214">
                  <c:v>653.58461538461495</c:v>
                </c:pt>
                <c:pt idx="2215">
                  <c:v>653.58461538461495</c:v>
                </c:pt>
                <c:pt idx="2216">
                  <c:v>653.58461538461495</c:v>
                </c:pt>
                <c:pt idx="2217">
                  <c:v>653.58461538461495</c:v>
                </c:pt>
                <c:pt idx="2218">
                  <c:v>653.58461538461495</c:v>
                </c:pt>
                <c:pt idx="2219">
                  <c:v>653.58461538461495</c:v>
                </c:pt>
                <c:pt idx="2220">
                  <c:v>646.25384615384598</c:v>
                </c:pt>
                <c:pt idx="2221">
                  <c:v>646.25384615384598</c:v>
                </c:pt>
                <c:pt idx="2222">
                  <c:v>646.25384615384598</c:v>
                </c:pt>
                <c:pt idx="2223">
                  <c:v>646.25384615384598</c:v>
                </c:pt>
                <c:pt idx="2224">
                  <c:v>646.25384615384598</c:v>
                </c:pt>
                <c:pt idx="2225">
                  <c:v>646.25384615384598</c:v>
                </c:pt>
                <c:pt idx="2226">
                  <c:v>646.25384615384598</c:v>
                </c:pt>
                <c:pt idx="2227">
                  <c:v>646.25384615384598</c:v>
                </c:pt>
                <c:pt idx="2228">
                  <c:v>646.25384615384598</c:v>
                </c:pt>
                <c:pt idx="2229">
                  <c:v>646.25384615384598</c:v>
                </c:pt>
                <c:pt idx="2230">
                  <c:v>579.20769230769201</c:v>
                </c:pt>
                <c:pt idx="2231">
                  <c:v>579.20769230769201</c:v>
                </c:pt>
                <c:pt idx="2232">
                  <c:v>579.20769230769201</c:v>
                </c:pt>
                <c:pt idx="2233">
                  <c:v>579.20769230769201</c:v>
                </c:pt>
                <c:pt idx="2234">
                  <c:v>579.20769230769201</c:v>
                </c:pt>
                <c:pt idx="2235">
                  <c:v>579.20769230769201</c:v>
                </c:pt>
                <c:pt idx="2236">
                  <c:v>579.20769230769201</c:v>
                </c:pt>
                <c:pt idx="2237">
                  <c:v>579.20769230769201</c:v>
                </c:pt>
                <c:pt idx="2238">
                  <c:v>579.20769230769201</c:v>
                </c:pt>
                <c:pt idx="2239">
                  <c:v>579.20769230769201</c:v>
                </c:pt>
                <c:pt idx="2240">
                  <c:v>571.50769230769197</c:v>
                </c:pt>
                <c:pt idx="2241">
                  <c:v>571.50769230769197</c:v>
                </c:pt>
                <c:pt idx="2242">
                  <c:v>571.50769230769197</c:v>
                </c:pt>
                <c:pt idx="2243">
                  <c:v>571.50769230769197</c:v>
                </c:pt>
                <c:pt idx="2244">
                  <c:v>571.50769230769197</c:v>
                </c:pt>
                <c:pt idx="2245">
                  <c:v>571.50769230769197</c:v>
                </c:pt>
                <c:pt idx="2246">
                  <c:v>571.50769230769197</c:v>
                </c:pt>
                <c:pt idx="2247">
                  <c:v>571.50769230769197</c:v>
                </c:pt>
                <c:pt idx="2248">
                  <c:v>571.50769230769197</c:v>
                </c:pt>
                <c:pt idx="2249">
                  <c:v>571.50769230769197</c:v>
                </c:pt>
                <c:pt idx="2250">
                  <c:v>510.03076923076901</c:v>
                </c:pt>
                <c:pt idx="2251">
                  <c:v>510.03076923076901</c:v>
                </c:pt>
                <c:pt idx="2252">
                  <c:v>510.03076923076901</c:v>
                </c:pt>
                <c:pt idx="2253">
                  <c:v>510.03076923076901</c:v>
                </c:pt>
                <c:pt idx="2254">
                  <c:v>510.03076923076901</c:v>
                </c:pt>
                <c:pt idx="2255">
                  <c:v>510.03076923076901</c:v>
                </c:pt>
                <c:pt idx="2256">
                  <c:v>510.03076923076901</c:v>
                </c:pt>
                <c:pt idx="2257">
                  <c:v>510.03076923076901</c:v>
                </c:pt>
                <c:pt idx="2258">
                  <c:v>510.03076923076901</c:v>
                </c:pt>
                <c:pt idx="2259">
                  <c:v>510.03076923076901</c:v>
                </c:pt>
                <c:pt idx="2260">
                  <c:v>503.56923076923101</c:v>
                </c:pt>
                <c:pt idx="2261">
                  <c:v>503.56923076923101</c:v>
                </c:pt>
                <c:pt idx="2262">
                  <c:v>503.56923076923101</c:v>
                </c:pt>
                <c:pt idx="2263">
                  <c:v>503.56923076923101</c:v>
                </c:pt>
                <c:pt idx="2264">
                  <c:v>503.56923076923101</c:v>
                </c:pt>
                <c:pt idx="2265">
                  <c:v>503.56923076923101</c:v>
                </c:pt>
                <c:pt idx="2266">
                  <c:v>503.56923076923101</c:v>
                </c:pt>
                <c:pt idx="2267">
                  <c:v>503.56923076923101</c:v>
                </c:pt>
                <c:pt idx="2268">
                  <c:v>503.56923076923101</c:v>
                </c:pt>
                <c:pt idx="2269">
                  <c:v>503.56923076923101</c:v>
                </c:pt>
                <c:pt idx="2270">
                  <c:v>438.4</c:v>
                </c:pt>
                <c:pt idx="2271">
                  <c:v>438.4</c:v>
                </c:pt>
                <c:pt idx="2272">
                  <c:v>438.4</c:v>
                </c:pt>
                <c:pt idx="2273">
                  <c:v>438.4</c:v>
                </c:pt>
                <c:pt idx="2274">
                  <c:v>438.4</c:v>
                </c:pt>
                <c:pt idx="2275">
                  <c:v>438.4</c:v>
                </c:pt>
                <c:pt idx="2276">
                  <c:v>438.4</c:v>
                </c:pt>
                <c:pt idx="2277">
                  <c:v>438.4</c:v>
                </c:pt>
                <c:pt idx="2278">
                  <c:v>438.4</c:v>
                </c:pt>
                <c:pt idx="2279">
                  <c:v>438.4</c:v>
                </c:pt>
                <c:pt idx="2280">
                  <c:v>430.91538461538403</c:v>
                </c:pt>
                <c:pt idx="2281">
                  <c:v>430.91538461538403</c:v>
                </c:pt>
                <c:pt idx="2282">
                  <c:v>430.91538461538403</c:v>
                </c:pt>
                <c:pt idx="2283">
                  <c:v>430.91538461538403</c:v>
                </c:pt>
                <c:pt idx="2284">
                  <c:v>430.91538461538403</c:v>
                </c:pt>
                <c:pt idx="2285">
                  <c:v>430.91538461538403</c:v>
                </c:pt>
                <c:pt idx="2286">
                  <c:v>430.91538461538403</c:v>
                </c:pt>
                <c:pt idx="2287">
                  <c:v>430.91538461538403</c:v>
                </c:pt>
                <c:pt idx="2288">
                  <c:v>430.91538461538403</c:v>
                </c:pt>
                <c:pt idx="2289">
                  <c:v>430.91538461538403</c:v>
                </c:pt>
                <c:pt idx="2290">
                  <c:v>366.092307692308</c:v>
                </c:pt>
                <c:pt idx="2291">
                  <c:v>366.092307692308</c:v>
                </c:pt>
                <c:pt idx="2292">
                  <c:v>366.092307692308</c:v>
                </c:pt>
                <c:pt idx="2293">
                  <c:v>366.092307692308</c:v>
                </c:pt>
                <c:pt idx="2294">
                  <c:v>366.092307692308</c:v>
                </c:pt>
                <c:pt idx="2295">
                  <c:v>366.092307692308</c:v>
                </c:pt>
                <c:pt idx="2296">
                  <c:v>366.092307692308</c:v>
                </c:pt>
                <c:pt idx="2297">
                  <c:v>366.092307692308</c:v>
                </c:pt>
                <c:pt idx="2298">
                  <c:v>366.092307692308</c:v>
                </c:pt>
                <c:pt idx="2299">
                  <c:v>366.092307692308</c:v>
                </c:pt>
                <c:pt idx="2300">
                  <c:v>354.03076923076901</c:v>
                </c:pt>
                <c:pt idx="2301">
                  <c:v>354.03076923076901</c:v>
                </c:pt>
                <c:pt idx="2302">
                  <c:v>354.03076923076901</c:v>
                </c:pt>
                <c:pt idx="2303">
                  <c:v>354.03076923076901</c:v>
                </c:pt>
                <c:pt idx="2304">
                  <c:v>354.03076923076901</c:v>
                </c:pt>
                <c:pt idx="2305">
                  <c:v>354.03076923076901</c:v>
                </c:pt>
                <c:pt idx="2306">
                  <c:v>354.03076923076901</c:v>
                </c:pt>
                <c:pt idx="2307">
                  <c:v>354.03076923076901</c:v>
                </c:pt>
                <c:pt idx="2308">
                  <c:v>354.03076923076901</c:v>
                </c:pt>
                <c:pt idx="2309">
                  <c:v>354.03076923076901</c:v>
                </c:pt>
                <c:pt idx="2310">
                  <c:v>301.10769230769199</c:v>
                </c:pt>
                <c:pt idx="2311">
                  <c:v>301.10769230769199</c:v>
                </c:pt>
                <c:pt idx="2312">
                  <c:v>301.10769230769199</c:v>
                </c:pt>
                <c:pt idx="2313">
                  <c:v>301.10769230769199</c:v>
                </c:pt>
                <c:pt idx="2314">
                  <c:v>301.10769230769199</c:v>
                </c:pt>
                <c:pt idx="2315">
                  <c:v>301.10769230769199</c:v>
                </c:pt>
                <c:pt idx="2316">
                  <c:v>301.10769230769199</c:v>
                </c:pt>
                <c:pt idx="2317">
                  <c:v>301.10769230769199</c:v>
                </c:pt>
                <c:pt idx="2318">
                  <c:v>301.10769230769199</c:v>
                </c:pt>
                <c:pt idx="2319">
                  <c:v>301.10769230769199</c:v>
                </c:pt>
                <c:pt idx="2320">
                  <c:v>301.10769230769199</c:v>
                </c:pt>
                <c:pt idx="2321">
                  <c:v>301.10769230769199</c:v>
                </c:pt>
                <c:pt idx="2322">
                  <c:v>301.10769230769199</c:v>
                </c:pt>
                <c:pt idx="2323">
                  <c:v>301.10769230769199</c:v>
                </c:pt>
                <c:pt idx="2324">
                  <c:v>301.10769230769199</c:v>
                </c:pt>
                <c:pt idx="2325">
                  <c:v>301.10769230769199</c:v>
                </c:pt>
                <c:pt idx="2326">
                  <c:v>301.10769230769199</c:v>
                </c:pt>
                <c:pt idx="2327">
                  <c:v>301.10769230769199</c:v>
                </c:pt>
                <c:pt idx="2328">
                  <c:v>301.10769230769199</c:v>
                </c:pt>
                <c:pt idx="2329">
                  <c:v>301.10769230769199</c:v>
                </c:pt>
                <c:pt idx="2330">
                  <c:v>238.53076923076901</c:v>
                </c:pt>
                <c:pt idx="2331">
                  <c:v>238.53076923076901</c:v>
                </c:pt>
                <c:pt idx="2332">
                  <c:v>238.53076923076901</c:v>
                </c:pt>
                <c:pt idx="2333">
                  <c:v>238.53076923076901</c:v>
                </c:pt>
                <c:pt idx="2334">
                  <c:v>238.53076923076901</c:v>
                </c:pt>
                <c:pt idx="2335">
                  <c:v>238.53076923076901</c:v>
                </c:pt>
                <c:pt idx="2336">
                  <c:v>238.53076923076901</c:v>
                </c:pt>
                <c:pt idx="2337">
                  <c:v>238.53076923076901</c:v>
                </c:pt>
                <c:pt idx="2338">
                  <c:v>238.53076923076901</c:v>
                </c:pt>
                <c:pt idx="2339">
                  <c:v>238.53076923076901</c:v>
                </c:pt>
                <c:pt idx="2340">
                  <c:v>238.53076923076901</c:v>
                </c:pt>
                <c:pt idx="2341">
                  <c:v>238.53076923076901</c:v>
                </c:pt>
                <c:pt idx="2342">
                  <c:v>238.53076923076901</c:v>
                </c:pt>
                <c:pt idx="2343">
                  <c:v>238.53076923076901</c:v>
                </c:pt>
                <c:pt idx="2344">
                  <c:v>238.53076923076901</c:v>
                </c:pt>
                <c:pt idx="2345">
                  <c:v>238.53076923076901</c:v>
                </c:pt>
                <c:pt idx="2346">
                  <c:v>238.53076923076901</c:v>
                </c:pt>
                <c:pt idx="2347">
                  <c:v>238.53076923076901</c:v>
                </c:pt>
                <c:pt idx="2348">
                  <c:v>238.53076923076901</c:v>
                </c:pt>
                <c:pt idx="2349">
                  <c:v>238.53076923076901</c:v>
                </c:pt>
                <c:pt idx="2350">
                  <c:v>192.58461538461501</c:v>
                </c:pt>
                <c:pt idx="2351">
                  <c:v>192.58461538461501</c:v>
                </c:pt>
                <c:pt idx="2352">
                  <c:v>192.58461538461501</c:v>
                </c:pt>
                <c:pt idx="2353">
                  <c:v>192.58461538461501</c:v>
                </c:pt>
                <c:pt idx="2354">
                  <c:v>192.58461538461501</c:v>
                </c:pt>
                <c:pt idx="2355">
                  <c:v>192.58461538461501</c:v>
                </c:pt>
                <c:pt idx="2356">
                  <c:v>192.58461538461501</c:v>
                </c:pt>
                <c:pt idx="2357">
                  <c:v>192.58461538461501</c:v>
                </c:pt>
                <c:pt idx="2358">
                  <c:v>192.58461538461501</c:v>
                </c:pt>
                <c:pt idx="2359">
                  <c:v>192.58461538461501</c:v>
                </c:pt>
                <c:pt idx="2360">
                  <c:v>192.58461538461501</c:v>
                </c:pt>
                <c:pt idx="2361">
                  <c:v>192.58461538461501</c:v>
                </c:pt>
                <c:pt idx="2362">
                  <c:v>192.58461538461501</c:v>
                </c:pt>
                <c:pt idx="2363">
                  <c:v>192.58461538461501</c:v>
                </c:pt>
                <c:pt idx="2364">
                  <c:v>192.58461538461501</c:v>
                </c:pt>
                <c:pt idx="2365">
                  <c:v>192.58461538461501</c:v>
                </c:pt>
                <c:pt idx="2366">
                  <c:v>192.58461538461501</c:v>
                </c:pt>
                <c:pt idx="2367">
                  <c:v>192.58461538461501</c:v>
                </c:pt>
                <c:pt idx="2368">
                  <c:v>192.58461538461501</c:v>
                </c:pt>
                <c:pt idx="2369">
                  <c:v>192.58461538461501</c:v>
                </c:pt>
                <c:pt idx="2370">
                  <c:v>139.87692307692299</c:v>
                </c:pt>
                <c:pt idx="2371">
                  <c:v>139.87692307692299</c:v>
                </c:pt>
                <c:pt idx="2372">
                  <c:v>139.87692307692299</c:v>
                </c:pt>
                <c:pt idx="2373">
                  <c:v>139.87692307692299</c:v>
                </c:pt>
                <c:pt idx="2374">
                  <c:v>139.87692307692299</c:v>
                </c:pt>
                <c:pt idx="2375">
                  <c:v>139.87692307692299</c:v>
                </c:pt>
                <c:pt idx="2376">
                  <c:v>139.87692307692299</c:v>
                </c:pt>
                <c:pt idx="2377">
                  <c:v>139.87692307692299</c:v>
                </c:pt>
                <c:pt idx="2378">
                  <c:v>139.87692307692299</c:v>
                </c:pt>
                <c:pt idx="2379">
                  <c:v>139.87692307692299</c:v>
                </c:pt>
                <c:pt idx="2380">
                  <c:v>139.87692307692299</c:v>
                </c:pt>
                <c:pt idx="2381">
                  <c:v>139.87692307692299</c:v>
                </c:pt>
                <c:pt idx="2382">
                  <c:v>139.87692307692299</c:v>
                </c:pt>
                <c:pt idx="2383">
                  <c:v>139.87692307692299</c:v>
                </c:pt>
                <c:pt idx="2384">
                  <c:v>139.87692307692299</c:v>
                </c:pt>
                <c:pt idx="2385">
                  <c:v>139.87692307692299</c:v>
                </c:pt>
                <c:pt idx="2386">
                  <c:v>139.87692307692299</c:v>
                </c:pt>
                <c:pt idx="2387">
                  <c:v>139.87692307692299</c:v>
                </c:pt>
                <c:pt idx="2388">
                  <c:v>139.87692307692299</c:v>
                </c:pt>
                <c:pt idx="2389">
                  <c:v>139.87692307692299</c:v>
                </c:pt>
                <c:pt idx="2390">
                  <c:v>87.361538461538402</c:v>
                </c:pt>
                <c:pt idx="2391">
                  <c:v>87.361538461538402</c:v>
                </c:pt>
                <c:pt idx="2392">
                  <c:v>87.361538461538402</c:v>
                </c:pt>
                <c:pt idx="2393">
                  <c:v>87.361538461538402</c:v>
                </c:pt>
                <c:pt idx="2394">
                  <c:v>87.361538461538402</c:v>
                </c:pt>
                <c:pt idx="2395">
                  <c:v>87.361538461538402</c:v>
                </c:pt>
                <c:pt idx="2396">
                  <c:v>87.361538461538402</c:v>
                </c:pt>
                <c:pt idx="2397">
                  <c:v>87.361538461538402</c:v>
                </c:pt>
                <c:pt idx="2398">
                  <c:v>87.361538461538402</c:v>
                </c:pt>
                <c:pt idx="2399">
                  <c:v>87.361538461538402</c:v>
                </c:pt>
                <c:pt idx="2400">
                  <c:v>87.361538461538402</c:v>
                </c:pt>
                <c:pt idx="2401">
                  <c:v>87.361538461538402</c:v>
                </c:pt>
                <c:pt idx="2402">
                  <c:v>87.361538461538402</c:v>
                </c:pt>
                <c:pt idx="2403">
                  <c:v>87.361538461538402</c:v>
                </c:pt>
                <c:pt idx="2404">
                  <c:v>87.361538461538402</c:v>
                </c:pt>
                <c:pt idx="2405">
                  <c:v>87.361538461538402</c:v>
                </c:pt>
                <c:pt idx="2406">
                  <c:v>87.361538461538402</c:v>
                </c:pt>
                <c:pt idx="2407">
                  <c:v>87.361538461538402</c:v>
                </c:pt>
                <c:pt idx="2408">
                  <c:v>87.361538461538402</c:v>
                </c:pt>
                <c:pt idx="2409">
                  <c:v>87.361538461538402</c:v>
                </c:pt>
                <c:pt idx="2410">
                  <c:v>51.553846153846202</c:v>
                </c:pt>
                <c:pt idx="2411">
                  <c:v>51.553846153846202</c:v>
                </c:pt>
                <c:pt idx="2412">
                  <c:v>51.553846153846202</c:v>
                </c:pt>
                <c:pt idx="2413">
                  <c:v>51.553846153846202</c:v>
                </c:pt>
                <c:pt idx="2414">
                  <c:v>51.553846153846202</c:v>
                </c:pt>
                <c:pt idx="2415">
                  <c:v>51.553846153846202</c:v>
                </c:pt>
                <c:pt idx="2416">
                  <c:v>51.553846153846202</c:v>
                </c:pt>
                <c:pt idx="2417">
                  <c:v>51.553846153846202</c:v>
                </c:pt>
                <c:pt idx="2418">
                  <c:v>51.553846153846202</c:v>
                </c:pt>
                <c:pt idx="2419">
                  <c:v>51.553846153846202</c:v>
                </c:pt>
                <c:pt idx="2420">
                  <c:v>51.553846153846202</c:v>
                </c:pt>
                <c:pt idx="2421">
                  <c:v>51.553846153846202</c:v>
                </c:pt>
                <c:pt idx="2422">
                  <c:v>51.553846153846202</c:v>
                </c:pt>
                <c:pt idx="2423">
                  <c:v>51.553846153846202</c:v>
                </c:pt>
                <c:pt idx="2424">
                  <c:v>51.553846153846202</c:v>
                </c:pt>
                <c:pt idx="2425">
                  <c:v>51.553846153846202</c:v>
                </c:pt>
                <c:pt idx="2426">
                  <c:v>51.553846153846202</c:v>
                </c:pt>
                <c:pt idx="2427">
                  <c:v>51.553846153846202</c:v>
                </c:pt>
                <c:pt idx="2428">
                  <c:v>51.553846153846202</c:v>
                </c:pt>
                <c:pt idx="2429">
                  <c:v>51.553846153846202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5"/>
          <c:order val="5"/>
          <c:tx>
            <c:v>30 mA</c:v>
          </c:tx>
          <c:marker>
            <c:symbol val="none"/>
          </c:marker>
          <c:val>
            <c:numRef>
              <c:f>BigPixels_70KV_PMMA!$B$6:$CPA$6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1093.76923076923</c:v>
                </c:pt>
                <c:pt idx="201">
                  <c:v>1093.76923076923</c:v>
                </c:pt>
                <c:pt idx="202">
                  <c:v>1093.76923076923</c:v>
                </c:pt>
                <c:pt idx="203">
                  <c:v>1093.76923076923</c:v>
                </c:pt>
                <c:pt idx="204">
                  <c:v>1093.76923076923</c:v>
                </c:pt>
                <c:pt idx="205">
                  <c:v>1093.76923076923</c:v>
                </c:pt>
                <c:pt idx="206">
                  <c:v>1093.76923076923</c:v>
                </c:pt>
                <c:pt idx="207">
                  <c:v>1093.76923076923</c:v>
                </c:pt>
                <c:pt idx="208">
                  <c:v>1093.76923076923</c:v>
                </c:pt>
                <c:pt idx="209">
                  <c:v>1093.76923076923</c:v>
                </c:pt>
                <c:pt idx="210">
                  <c:v>1093.76923076923</c:v>
                </c:pt>
                <c:pt idx="211">
                  <c:v>1093.76923076923</c:v>
                </c:pt>
                <c:pt idx="212">
                  <c:v>1093.76923076923</c:v>
                </c:pt>
                <c:pt idx="213">
                  <c:v>1093.76923076923</c:v>
                </c:pt>
                <c:pt idx="214">
                  <c:v>1093.76923076923</c:v>
                </c:pt>
                <c:pt idx="215">
                  <c:v>1093.76923076923</c:v>
                </c:pt>
                <c:pt idx="216">
                  <c:v>1093.76923076923</c:v>
                </c:pt>
                <c:pt idx="217">
                  <c:v>1093.76923076923</c:v>
                </c:pt>
                <c:pt idx="218">
                  <c:v>1093.76923076923</c:v>
                </c:pt>
                <c:pt idx="219">
                  <c:v>1093.76923076923</c:v>
                </c:pt>
                <c:pt idx="220">
                  <c:v>2660.3461538461502</c:v>
                </c:pt>
                <c:pt idx="221">
                  <c:v>2660.3461538461502</c:v>
                </c:pt>
                <c:pt idx="222">
                  <c:v>2660.3461538461502</c:v>
                </c:pt>
                <c:pt idx="223">
                  <c:v>2660.3461538461502</c:v>
                </c:pt>
                <c:pt idx="224">
                  <c:v>2660.3461538461502</c:v>
                </c:pt>
                <c:pt idx="225">
                  <c:v>2660.3461538461502</c:v>
                </c:pt>
                <c:pt idx="226">
                  <c:v>2660.3461538461502</c:v>
                </c:pt>
                <c:pt idx="227">
                  <c:v>2660.3461538461502</c:v>
                </c:pt>
                <c:pt idx="228">
                  <c:v>2660.3461538461502</c:v>
                </c:pt>
                <c:pt idx="229">
                  <c:v>2660.3461538461502</c:v>
                </c:pt>
                <c:pt idx="230">
                  <c:v>2660.3461538461502</c:v>
                </c:pt>
                <c:pt idx="231">
                  <c:v>2660.3461538461502</c:v>
                </c:pt>
                <c:pt idx="232">
                  <c:v>2660.3461538461502</c:v>
                </c:pt>
                <c:pt idx="233">
                  <c:v>2660.3461538461502</c:v>
                </c:pt>
                <c:pt idx="234">
                  <c:v>2660.3461538461502</c:v>
                </c:pt>
                <c:pt idx="235">
                  <c:v>2660.3461538461502</c:v>
                </c:pt>
                <c:pt idx="236">
                  <c:v>2660.3461538461502</c:v>
                </c:pt>
                <c:pt idx="237">
                  <c:v>2660.3461538461502</c:v>
                </c:pt>
                <c:pt idx="238">
                  <c:v>2660.3461538461502</c:v>
                </c:pt>
                <c:pt idx="239">
                  <c:v>2660.3461538461502</c:v>
                </c:pt>
                <c:pt idx="240">
                  <c:v>3545.1538461538498</c:v>
                </c:pt>
                <c:pt idx="241">
                  <c:v>3545.1538461538498</c:v>
                </c:pt>
                <c:pt idx="242">
                  <c:v>3545.1538461538498</c:v>
                </c:pt>
                <c:pt idx="243">
                  <c:v>3545.1538461538498</c:v>
                </c:pt>
                <c:pt idx="244">
                  <c:v>3545.1538461538498</c:v>
                </c:pt>
                <c:pt idx="245">
                  <c:v>3545.1538461538498</c:v>
                </c:pt>
                <c:pt idx="246">
                  <c:v>3545.1538461538498</c:v>
                </c:pt>
                <c:pt idx="247">
                  <c:v>3545.1538461538498</c:v>
                </c:pt>
                <c:pt idx="248">
                  <c:v>3545.1538461538498</c:v>
                </c:pt>
                <c:pt idx="249">
                  <c:v>3545.1538461538498</c:v>
                </c:pt>
                <c:pt idx="250">
                  <c:v>3545.1538461538498</c:v>
                </c:pt>
                <c:pt idx="251">
                  <c:v>3545.1538461538498</c:v>
                </c:pt>
                <c:pt idx="252">
                  <c:v>3545.1538461538498</c:v>
                </c:pt>
                <c:pt idx="253">
                  <c:v>3545.1538461538498</c:v>
                </c:pt>
                <c:pt idx="254">
                  <c:v>3545.1538461538498</c:v>
                </c:pt>
                <c:pt idx="255">
                  <c:v>3545.1538461538498</c:v>
                </c:pt>
                <c:pt idx="256">
                  <c:v>3545.1538461538498</c:v>
                </c:pt>
                <c:pt idx="257">
                  <c:v>3545.1538461538498</c:v>
                </c:pt>
                <c:pt idx="258">
                  <c:v>3545.1538461538498</c:v>
                </c:pt>
                <c:pt idx="259">
                  <c:v>3545.1538461538498</c:v>
                </c:pt>
                <c:pt idx="260">
                  <c:v>4748.40769230769</c:v>
                </c:pt>
                <c:pt idx="261">
                  <c:v>4748.40769230769</c:v>
                </c:pt>
                <c:pt idx="262">
                  <c:v>4748.40769230769</c:v>
                </c:pt>
                <c:pt idx="263">
                  <c:v>4748.40769230769</c:v>
                </c:pt>
                <c:pt idx="264">
                  <c:v>4748.40769230769</c:v>
                </c:pt>
                <c:pt idx="265">
                  <c:v>4748.40769230769</c:v>
                </c:pt>
                <c:pt idx="266">
                  <c:v>4748.40769230769</c:v>
                </c:pt>
                <c:pt idx="267">
                  <c:v>4748.40769230769</c:v>
                </c:pt>
                <c:pt idx="268">
                  <c:v>4748.40769230769</c:v>
                </c:pt>
                <c:pt idx="269">
                  <c:v>4748.40769230769</c:v>
                </c:pt>
                <c:pt idx="270">
                  <c:v>4748.40769230769</c:v>
                </c:pt>
                <c:pt idx="271">
                  <c:v>4748.40769230769</c:v>
                </c:pt>
                <c:pt idx="272">
                  <c:v>4748.40769230769</c:v>
                </c:pt>
                <c:pt idx="273">
                  <c:v>4748.40769230769</c:v>
                </c:pt>
                <c:pt idx="274">
                  <c:v>4748.40769230769</c:v>
                </c:pt>
                <c:pt idx="275">
                  <c:v>4748.40769230769</c:v>
                </c:pt>
                <c:pt idx="276">
                  <c:v>4748.40769230769</c:v>
                </c:pt>
                <c:pt idx="277">
                  <c:v>4748.40769230769</c:v>
                </c:pt>
                <c:pt idx="278">
                  <c:v>4748.40769230769</c:v>
                </c:pt>
                <c:pt idx="279">
                  <c:v>4748.40769230769</c:v>
                </c:pt>
                <c:pt idx="280">
                  <c:v>5786.81538461538</c:v>
                </c:pt>
                <c:pt idx="281">
                  <c:v>5786.81538461538</c:v>
                </c:pt>
                <c:pt idx="282">
                  <c:v>5786.81538461538</c:v>
                </c:pt>
                <c:pt idx="283">
                  <c:v>5786.81538461538</c:v>
                </c:pt>
                <c:pt idx="284">
                  <c:v>5786.81538461538</c:v>
                </c:pt>
                <c:pt idx="285">
                  <c:v>5786.81538461538</c:v>
                </c:pt>
                <c:pt idx="286">
                  <c:v>5786.81538461538</c:v>
                </c:pt>
                <c:pt idx="287">
                  <c:v>5786.81538461538</c:v>
                </c:pt>
                <c:pt idx="288">
                  <c:v>5786.81538461538</c:v>
                </c:pt>
                <c:pt idx="289">
                  <c:v>5786.81538461538</c:v>
                </c:pt>
                <c:pt idx="290">
                  <c:v>5786.81538461538</c:v>
                </c:pt>
                <c:pt idx="291">
                  <c:v>5786.81538461538</c:v>
                </c:pt>
                <c:pt idx="292">
                  <c:v>5786.81538461538</c:v>
                </c:pt>
                <c:pt idx="293">
                  <c:v>5786.81538461538</c:v>
                </c:pt>
                <c:pt idx="294">
                  <c:v>5786.81538461538</c:v>
                </c:pt>
                <c:pt idx="295">
                  <c:v>5786.81538461538</c:v>
                </c:pt>
                <c:pt idx="296">
                  <c:v>5786.81538461538</c:v>
                </c:pt>
                <c:pt idx="297">
                  <c:v>5786.81538461538</c:v>
                </c:pt>
                <c:pt idx="298">
                  <c:v>5786.81538461538</c:v>
                </c:pt>
                <c:pt idx="299">
                  <c:v>5786.81538461538</c:v>
                </c:pt>
                <c:pt idx="300">
                  <c:v>6711.6</c:v>
                </c:pt>
                <c:pt idx="301">
                  <c:v>6711.6</c:v>
                </c:pt>
                <c:pt idx="302">
                  <c:v>6711.6</c:v>
                </c:pt>
                <c:pt idx="303">
                  <c:v>6711.6</c:v>
                </c:pt>
                <c:pt idx="304">
                  <c:v>6711.6</c:v>
                </c:pt>
                <c:pt idx="305">
                  <c:v>6711.6</c:v>
                </c:pt>
                <c:pt idx="306">
                  <c:v>6711.6</c:v>
                </c:pt>
                <c:pt idx="307">
                  <c:v>6711.6</c:v>
                </c:pt>
                <c:pt idx="308">
                  <c:v>6711.6</c:v>
                </c:pt>
                <c:pt idx="309">
                  <c:v>6711.6</c:v>
                </c:pt>
                <c:pt idx="310">
                  <c:v>6711.6</c:v>
                </c:pt>
                <c:pt idx="311">
                  <c:v>6711.6</c:v>
                </c:pt>
                <c:pt idx="312">
                  <c:v>6711.6</c:v>
                </c:pt>
                <c:pt idx="313">
                  <c:v>6711.6</c:v>
                </c:pt>
                <c:pt idx="314">
                  <c:v>6711.6</c:v>
                </c:pt>
                <c:pt idx="315">
                  <c:v>6711.6</c:v>
                </c:pt>
                <c:pt idx="316">
                  <c:v>6711.6</c:v>
                </c:pt>
                <c:pt idx="317">
                  <c:v>6711.6</c:v>
                </c:pt>
                <c:pt idx="318">
                  <c:v>6711.6</c:v>
                </c:pt>
                <c:pt idx="319">
                  <c:v>6711.6</c:v>
                </c:pt>
                <c:pt idx="320">
                  <c:v>7792.6384615384604</c:v>
                </c:pt>
                <c:pt idx="321">
                  <c:v>7792.6384615384604</c:v>
                </c:pt>
                <c:pt idx="322">
                  <c:v>7792.6384615384604</c:v>
                </c:pt>
                <c:pt idx="323">
                  <c:v>7792.6384615384604</c:v>
                </c:pt>
                <c:pt idx="324">
                  <c:v>7792.6384615384604</c:v>
                </c:pt>
                <c:pt idx="325">
                  <c:v>7792.6384615384604</c:v>
                </c:pt>
                <c:pt idx="326">
                  <c:v>7792.6384615384604</c:v>
                </c:pt>
                <c:pt idx="327">
                  <c:v>7792.6384615384604</c:v>
                </c:pt>
                <c:pt idx="328">
                  <c:v>7792.6384615384604</c:v>
                </c:pt>
                <c:pt idx="329">
                  <c:v>7792.6384615384604</c:v>
                </c:pt>
                <c:pt idx="330">
                  <c:v>8067.6461538461599</c:v>
                </c:pt>
                <c:pt idx="331">
                  <c:v>8067.6461538461599</c:v>
                </c:pt>
                <c:pt idx="332">
                  <c:v>8067.6461538461599</c:v>
                </c:pt>
                <c:pt idx="333">
                  <c:v>8067.6461538461599</c:v>
                </c:pt>
                <c:pt idx="334">
                  <c:v>8067.6461538461599</c:v>
                </c:pt>
                <c:pt idx="335">
                  <c:v>8067.6461538461599</c:v>
                </c:pt>
                <c:pt idx="336">
                  <c:v>8067.6461538461599</c:v>
                </c:pt>
                <c:pt idx="337">
                  <c:v>8067.6461538461599</c:v>
                </c:pt>
                <c:pt idx="338">
                  <c:v>8067.6461538461599</c:v>
                </c:pt>
                <c:pt idx="339">
                  <c:v>8067.6461538461599</c:v>
                </c:pt>
                <c:pt idx="340">
                  <c:v>9022.9692307692294</c:v>
                </c:pt>
                <c:pt idx="341">
                  <c:v>9022.9692307692294</c:v>
                </c:pt>
                <c:pt idx="342">
                  <c:v>9022.9692307692294</c:v>
                </c:pt>
                <c:pt idx="343">
                  <c:v>9022.9692307692294</c:v>
                </c:pt>
                <c:pt idx="344">
                  <c:v>9022.9692307692294</c:v>
                </c:pt>
                <c:pt idx="345">
                  <c:v>9022.9692307692294</c:v>
                </c:pt>
                <c:pt idx="346">
                  <c:v>9022.9692307692294</c:v>
                </c:pt>
                <c:pt idx="347">
                  <c:v>9022.9692307692294</c:v>
                </c:pt>
                <c:pt idx="348">
                  <c:v>9022.9692307692294</c:v>
                </c:pt>
                <c:pt idx="349">
                  <c:v>9022.9692307692294</c:v>
                </c:pt>
                <c:pt idx="350">
                  <c:v>8814.4769230769307</c:v>
                </c:pt>
                <c:pt idx="351">
                  <c:v>8814.4769230769307</c:v>
                </c:pt>
                <c:pt idx="352">
                  <c:v>8814.4769230769307</c:v>
                </c:pt>
                <c:pt idx="353">
                  <c:v>8814.4769230769307</c:v>
                </c:pt>
                <c:pt idx="354">
                  <c:v>8814.4769230769307</c:v>
                </c:pt>
                <c:pt idx="355">
                  <c:v>8814.4769230769307</c:v>
                </c:pt>
                <c:pt idx="356">
                  <c:v>8814.4769230769307</c:v>
                </c:pt>
                <c:pt idx="357">
                  <c:v>8814.4769230769307</c:v>
                </c:pt>
                <c:pt idx="358">
                  <c:v>8814.4769230769307</c:v>
                </c:pt>
                <c:pt idx="359">
                  <c:v>8814.4769230769307</c:v>
                </c:pt>
                <c:pt idx="360">
                  <c:v>9591.1769230769296</c:v>
                </c:pt>
                <c:pt idx="361">
                  <c:v>9591.1769230769296</c:v>
                </c:pt>
                <c:pt idx="362">
                  <c:v>9591.1769230769296</c:v>
                </c:pt>
                <c:pt idx="363">
                  <c:v>9591.1769230769296</c:v>
                </c:pt>
                <c:pt idx="364">
                  <c:v>9591.1769230769296</c:v>
                </c:pt>
                <c:pt idx="365">
                  <c:v>9591.1769230769296</c:v>
                </c:pt>
                <c:pt idx="366">
                  <c:v>9591.1769230769296</c:v>
                </c:pt>
                <c:pt idx="367">
                  <c:v>9591.1769230769296</c:v>
                </c:pt>
                <c:pt idx="368">
                  <c:v>9591.1769230769296</c:v>
                </c:pt>
                <c:pt idx="369">
                  <c:v>9591.1769230769296</c:v>
                </c:pt>
                <c:pt idx="370">
                  <c:v>9922.7923076923107</c:v>
                </c:pt>
                <c:pt idx="371">
                  <c:v>9922.7923076923107</c:v>
                </c:pt>
                <c:pt idx="372">
                  <c:v>9922.7923076923107</c:v>
                </c:pt>
                <c:pt idx="373">
                  <c:v>9922.7923076923107</c:v>
                </c:pt>
                <c:pt idx="374">
                  <c:v>9922.7923076923107</c:v>
                </c:pt>
                <c:pt idx="375">
                  <c:v>9922.7923076923107</c:v>
                </c:pt>
                <c:pt idx="376">
                  <c:v>9922.7923076923107</c:v>
                </c:pt>
                <c:pt idx="377">
                  <c:v>9922.7923076923107</c:v>
                </c:pt>
                <c:pt idx="378">
                  <c:v>9922.7923076923107</c:v>
                </c:pt>
                <c:pt idx="379">
                  <c:v>9922.7923076923107</c:v>
                </c:pt>
                <c:pt idx="380">
                  <c:v>10817.376923076899</c:v>
                </c:pt>
                <c:pt idx="381">
                  <c:v>10817.376923076899</c:v>
                </c:pt>
                <c:pt idx="382">
                  <c:v>10817.376923076899</c:v>
                </c:pt>
                <c:pt idx="383">
                  <c:v>10817.376923076899</c:v>
                </c:pt>
                <c:pt idx="384">
                  <c:v>10817.376923076899</c:v>
                </c:pt>
                <c:pt idx="385">
                  <c:v>10817.376923076899</c:v>
                </c:pt>
                <c:pt idx="386">
                  <c:v>10817.376923076899</c:v>
                </c:pt>
                <c:pt idx="387">
                  <c:v>10817.376923076899</c:v>
                </c:pt>
                <c:pt idx="388">
                  <c:v>10817.376923076899</c:v>
                </c:pt>
                <c:pt idx="389">
                  <c:v>10817.376923076899</c:v>
                </c:pt>
                <c:pt idx="390">
                  <c:v>10563.061538461499</c:v>
                </c:pt>
                <c:pt idx="391">
                  <c:v>10563.061538461499</c:v>
                </c:pt>
                <c:pt idx="392">
                  <c:v>10563.061538461499</c:v>
                </c:pt>
                <c:pt idx="393">
                  <c:v>10563.061538461499</c:v>
                </c:pt>
                <c:pt idx="394">
                  <c:v>10563.061538461499</c:v>
                </c:pt>
                <c:pt idx="395">
                  <c:v>10563.061538461499</c:v>
                </c:pt>
                <c:pt idx="396">
                  <c:v>10563.061538461499</c:v>
                </c:pt>
                <c:pt idx="397">
                  <c:v>10563.061538461499</c:v>
                </c:pt>
                <c:pt idx="398">
                  <c:v>10563.061538461499</c:v>
                </c:pt>
                <c:pt idx="399">
                  <c:v>10563.061538461499</c:v>
                </c:pt>
                <c:pt idx="400">
                  <c:v>11251.907692307699</c:v>
                </c:pt>
                <c:pt idx="401">
                  <c:v>11251.907692307699</c:v>
                </c:pt>
                <c:pt idx="402">
                  <c:v>11251.907692307699</c:v>
                </c:pt>
                <c:pt idx="403">
                  <c:v>11251.907692307699</c:v>
                </c:pt>
                <c:pt idx="404">
                  <c:v>11251.907692307699</c:v>
                </c:pt>
                <c:pt idx="405">
                  <c:v>11251.907692307699</c:v>
                </c:pt>
                <c:pt idx="406">
                  <c:v>11251.907692307699</c:v>
                </c:pt>
                <c:pt idx="407">
                  <c:v>11251.907692307699</c:v>
                </c:pt>
                <c:pt idx="408">
                  <c:v>11251.907692307699</c:v>
                </c:pt>
                <c:pt idx="409">
                  <c:v>11251.907692307699</c:v>
                </c:pt>
                <c:pt idx="410">
                  <c:v>11141.2384615385</c:v>
                </c:pt>
                <c:pt idx="411">
                  <c:v>11141.2384615385</c:v>
                </c:pt>
                <c:pt idx="412">
                  <c:v>11141.2384615385</c:v>
                </c:pt>
                <c:pt idx="413">
                  <c:v>11141.2384615385</c:v>
                </c:pt>
                <c:pt idx="414">
                  <c:v>11141.2384615385</c:v>
                </c:pt>
                <c:pt idx="415">
                  <c:v>11141.2384615385</c:v>
                </c:pt>
                <c:pt idx="416">
                  <c:v>11141.2384615385</c:v>
                </c:pt>
                <c:pt idx="417">
                  <c:v>11141.2384615385</c:v>
                </c:pt>
                <c:pt idx="418">
                  <c:v>11141.2384615385</c:v>
                </c:pt>
                <c:pt idx="419">
                  <c:v>11141.2384615385</c:v>
                </c:pt>
                <c:pt idx="420">
                  <c:v>12071.984615384599</c:v>
                </c:pt>
                <c:pt idx="421">
                  <c:v>12071.984615384599</c:v>
                </c:pt>
                <c:pt idx="422">
                  <c:v>12071.984615384599</c:v>
                </c:pt>
                <c:pt idx="423">
                  <c:v>12071.984615384599</c:v>
                </c:pt>
                <c:pt idx="424">
                  <c:v>12071.984615384599</c:v>
                </c:pt>
                <c:pt idx="425">
                  <c:v>12071.984615384599</c:v>
                </c:pt>
                <c:pt idx="426">
                  <c:v>12071.984615384599</c:v>
                </c:pt>
                <c:pt idx="427">
                  <c:v>12071.984615384599</c:v>
                </c:pt>
                <c:pt idx="428">
                  <c:v>12071.984615384599</c:v>
                </c:pt>
                <c:pt idx="429">
                  <c:v>12071.984615384599</c:v>
                </c:pt>
                <c:pt idx="430">
                  <c:v>11961.6</c:v>
                </c:pt>
                <c:pt idx="431">
                  <c:v>11961.6</c:v>
                </c:pt>
                <c:pt idx="432">
                  <c:v>11961.6</c:v>
                </c:pt>
                <c:pt idx="433">
                  <c:v>11961.6</c:v>
                </c:pt>
                <c:pt idx="434">
                  <c:v>11961.6</c:v>
                </c:pt>
                <c:pt idx="435">
                  <c:v>11961.6</c:v>
                </c:pt>
                <c:pt idx="436">
                  <c:v>11961.6</c:v>
                </c:pt>
                <c:pt idx="437">
                  <c:v>11961.6</c:v>
                </c:pt>
                <c:pt idx="438">
                  <c:v>11961.6</c:v>
                </c:pt>
                <c:pt idx="439">
                  <c:v>11961.6</c:v>
                </c:pt>
                <c:pt idx="440">
                  <c:v>12820.7846153846</c:v>
                </c:pt>
                <c:pt idx="441">
                  <c:v>12820.7846153846</c:v>
                </c:pt>
                <c:pt idx="442">
                  <c:v>12820.7846153846</c:v>
                </c:pt>
                <c:pt idx="443">
                  <c:v>12820.7846153846</c:v>
                </c:pt>
                <c:pt idx="444">
                  <c:v>12820.7846153846</c:v>
                </c:pt>
                <c:pt idx="445">
                  <c:v>12820.7846153846</c:v>
                </c:pt>
                <c:pt idx="446">
                  <c:v>12820.7846153846</c:v>
                </c:pt>
                <c:pt idx="447">
                  <c:v>12820.7846153846</c:v>
                </c:pt>
                <c:pt idx="448">
                  <c:v>12820.7846153846</c:v>
                </c:pt>
                <c:pt idx="449">
                  <c:v>12820.7846153846</c:v>
                </c:pt>
                <c:pt idx="450">
                  <c:v>12653.5461538462</c:v>
                </c:pt>
                <c:pt idx="451">
                  <c:v>12653.5461538462</c:v>
                </c:pt>
                <c:pt idx="452">
                  <c:v>12653.5461538462</c:v>
                </c:pt>
                <c:pt idx="453">
                  <c:v>12653.5461538462</c:v>
                </c:pt>
                <c:pt idx="454">
                  <c:v>12653.5461538462</c:v>
                </c:pt>
                <c:pt idx="455">
                  <c:v>12653.5461538462</c:v>
                </c:pt>
                <c:pt idx="456">
                  <c:v>12653.5461538462</c:v>
                </c:pt>
                <c:pt idx="457">
                  <c:v>12653.5461538462</c:v>
                </c:pt>
                <c:pt idx="458">
                  <c:v>12653.5461538462</c:v>
                </c:pt>
                <c:pt idx="459">
                  <c:v>12653.5461538462</c:v>
                </c:pt>
                <c:pt idx="460">
                  <c:v>13172.407692307699</c:v>
                </c:pt>
                <c:pt idx="461">
                  <c:v>13172.407692307699</c:v>
                </c:pt>
                <c:pt idx="462">
                  <c:v>13172.407692307699</c:v>
                </c:pt>
                <c:pt idx="463">
                  <c:v>13172.407692307699</c:v>
                </c:pt>
                <c:pt idx="464">
                  <c:v>13172.407692307699</c:v>
                </c:pt>
                <c:pt idx="465">
                  <c:v>13172.407692307699</c:v>
                </c:pt>
                <c:pt idx="466">
                  <c:v>13172.407692307699</c:v>
                </c:pt>
                <c:pt idx="467">
                  <c:v>13172.407692307699</c:v>
                </c:pt>
                <c:pt idx="468">
                  <c:v>13172.407692307699</c:v>
                </c:pt>
                <c:pt idx="469">
                  <c:v>13172.407692307699</c:v>
                </c:pt>
                <c:pt idx="470">
                  <c:v>13181.492307692301</c:v>
                </c:pt>
                <c:pt idx="471">
                  <c:v>13181.492307692301</c:v>
                </c:pt>
                <c:pt idx="472">
                  <c:v>13181.492307692301</c:v>
                </c:pt>
                <c:pt idx="473">
                  <c:v>13181.492307692301</c:v>
                </c:pt>
                <c:pt idx="474">
                  <c:v>13181.492307692301</c:v>
                </c:pt>
                <c:pt idx="475">
                  <c:v>13181.492307692301</c:v>
                </c:pt>
                <c:pt idx="476">
                  <c:v>13181.492307692301</c:v>
                </c:pt>
                <c:pt idx="477">
                  <c:v>13181.492307692301</c:v>
                </c:pt>
                <c:pt idx="478">
                  <c:v>13181.492307692301</c:v>
                </c:pt>
                <c:pt idx="479">
                  <c:v>13181.492307692301</c:v>
                </c:pt>
                <c:pt idx="480">
                  <c:v>14192.0461538461</c:v>
                </c:pt>
                <c:pt idx="481">
                  <c:v>14192.0461538461</c:v>
                </c:pt>
                <c:pt idx="482">
                  <c:v>14192.0461538461</c:v>
                </c:pt>
                <c:pt idx="483">
                  <c:v>14192.0461538461</c:v>
                </c:pt>
                <c:pt idx="484">
                  <c:v>14192.0461538461</c:v>
                </c:pt>
                <c:pt idx="485">
                  <c:v>14192.0461538461</c:v>
                </c:pt>
                <c:pt idx="486">
                  <c:v>14192.0461538461</c:v>
                </c:pt>
                <c:pt idx="487">
                  <c:v>14192.0461538461</c:v>
                </c:pt>
                <c:pt idx="488">
                  <c:v>14192.0461538461</c:v>
                </c:pt>
                <c:pt idx="489">
                  <c:v>14192.0461538461</c:v>
                </c:pt>
                <c:pt idx="490">
                  <c:v>14354.807692307701</c:v>
                </c:pt>
                <c:pt idx="491">
                  <c:v>14354.807692307701</c:v>
                </c:pt>
                <c:pt idx="492">
                  <c:v>14354.807692307701</c:v>
                </c:pt>
                <c:pt idx="493">
                  <c:v>14354.807692307701</c:v>
                </c:pt>
                <c:pt idx="494">
                  <c:v>14354.807692307701</c:v>
                </c:pt>
                <c:pt idx="495">
                  <c:v>14354.807692307701</c:v>
                </c:pt>
                <c:pt idx="496">
                  <c:v>14354.807692307701</c:v>
                </c:pt>
                <c:pt idx="497">
                  <c:v>14354.807692307701</c:v>
                </c:pt>
                <c:pt idx="498">
                  <c:v>14354.807692307701</c:v>
                </c:pt>
                <c:pt idx="499">
                  <c:v>14354.807692307701</c:v>
                </c:pt>
                <c:pt idx="500">
                  <c:v>14350.3384615385</c:v>
                </c:pt>
                <c:pt idx="501">
                  <c:v>14350.3384615385</c:v>
                </c:pt>
                <c:pt idx="502">
                  <c:v>14350.3384615385</c:v>
                </c:pt>
                <c:pt idx="503">
                  <c:v>14350.3384615385</c:v>
                </c:pt>
                <c:pt idx="504">
                  <c:v>14350.3384615385</c:v>
                </c:pt>
                <c:pt idx="505">
                  <c:v>14350.3384615385</c:v>
                </c:pt>
                <c:pt idx="506">
                  <c:v>14350.3384615385</c:v>
                </c:pt>
                <c:pt idx="507">
                  <c:v>14350.3384615385</c:v>
                </c:pt>
                <c:pt idx="508">
                  <c:v>14350.3384615385</c:v>
                </c:pt>
                <c:pt idx="509">
                  <c:v>14350.3384615385</c:v>
                </c:pt>
                <c:pt idx="510">
                  <c:v>14631.5461538462</c:v>
                </c:pt>
                <c:pt idx="511">
                  <c:v>14631.5461538462</c:v>
                </c:pt>
                <c:pt idx="512">
                  <c:v>14631.5461538462</c:v>
                </c:pt>
                <c:pt idx="513">
                  <c:v>14631.5461538462</c:v>
                </c:pt>
                <c:pt idx="514">
                  <c:v>14631.5461538462</c:v>
                </c:pt>
                <c:pt idx="515">
                  <c:v>14631.5461538462</c:v>
                </c:pt>
                <c:pt idx="516">
                  <c:v>14631.5461538462</c:v>
                </c:pt>
                <c:pt idx="517">
                  <c:v>14631.5461538462</c:v>
                </c:pt>
                <c:pt idx="518">
                  <c:v>14631.5461538462</c:v>
                </c:pt>
                <c:pt idx="519">
                  <c:v>14631.5461538462</c:v>
                </c:pt>
                <c:pt idx="520">
                  <c:v>14878.2615384615</c:v>
                </c:pt>
                <c:pt idx="521">
                  <c:v>14878.2615384615</c:v>
                </c:pt>
                <c:pt idx="522">
                  <c:v>14878.2615384615</c:v>
                </c:pt>
                <c:pt idx="523">
                  <c:v>14878.2615384615</c:v>
                </c:pt>
                <c:pt idx="524">
                  <c:v>14878.2615384615</c:v>
                </c:pt>
                <c:pt idx="525">
                  <c:v>14878.2615384615</c:v>
                </c:pt>
                <c:pt idx="526">
                  <c:v>14878.2615384615</c:v>
                </c:pt>
                <c:pt idx="527">
                  <c:v>14878.2615384615</c:v>
                </c:pt>
                <c:pt idx="528">
                  <c:v>14878.2615384615</c:v>
                </c:pt>
                <c:pt idx="529">
                  <c:v>14878.2615384615</c:v>
                </c:pt>
                <c:pt idx="530">
                  <c:v>15164.115384615399</c:v>
                </c:pt>
                <c:pt idx="531">
                  <c:v>15164.115384615399</c:v>
                </c:pt>
                <c:pt idx="532">
                  <c:v>15164.115384615399</c:v>
                </c:pt>
                <c:pt idx="533">
                  <c:v>15164.115384615399</c:v>
                </c:pt>
                <c:pt idx="534">
                  <c:v>15164.115384615399</c:v>
                </c:pt>
                <c:pt idx="535">
                  <c:v>15164.115384615399</c:v>
                </c:pt>
                <c:pt idx="536">
                  <c:v>15164.115384615399</c:v>
                </c:pt>
                <c:pt idx="537">
                  <c:v>15164.115384615399</c:v>
                </c:pt>
                <c:pt idx="538">
                  <c:v>15164.115384615399</c:v>
                </c:pt>
                <c:pt idx="539">
                  <c:v>15164.115384615399</c:v>
                </c:pt>
                <c:pt idx="540">
                  <c:v>15518.9230769231</c:v>
                </c:pt>
                <c:pt idx="541">
                  <c:v>15518.9230769231</c:v>
                </c:pt>
                <c:pt idx="542">
                  <c:v>15518.9230769231</c:v>
                </c:pt>
                <c:pt idx="543">
                  <c:v>15518.9230769231</c:v>
                </c:pt>
                <c:pt idx="544">
                  <c:v>15518.9230769231</c:v>
                </c:pt>
                <c:pt idx="545">
                  <c:v>15518.9230769231</c:v>
                </c:pt>
                <c:pt idx="546">
                  <c:v>15518.9230769231</c:v>
                </c:pt>
                <c:pt idx="547">
                  <c:v>15518.9230769231</c:v>
                </c:pt>
                <c:pt idx="548">
                  <c:v>15518.9230769231</c:v>
                </c:pt>
                <c:pt idx="549">
                  <c:v>15518.9230769231</c:v>
                </c:pt>
                <c:pt idx="550">
                  <c:v>16156.492307692301</c:v>
                </c:pt>
                <c:pt idx="551">
                  <c:v>16156.492307692301</c:v>
                </c:pt>
                <c:pt idx="552">
                  <c:v>16156.492307692301</c:v>
                </c:pt>
                <c:pt idx="553">
                  <c:v>16156.492307692301</c:v>
                </c:pt>
                <c:pt idx="554">
                  <c:v>16156.492307692301</c:v>
                </c:pt>
                <c:pt idx="555">
                  <c:v>16156.492307692301</c:v>
                </c:pt>
                <c:pt idx="556">
                  <c:v>16156.492307692301</c:v>
                </c:pt>
                <c:pt idx="557">
                  <c:v>16156.492307692301</c:v>
                </c:pt>
                <c:pt idx="558">
                  <c:v>16156.492307692301</c:v>
                </c:pt>
                <c:pt idx="559">
                  <c:v>16156.492307692301</c:v>
                </c:pt>
                <c:pt idx="560">
                  <c:v>16619.723076923099</c:v>
                </c:pt>
                <c:pt idx="561">
                  <c:v>16619.723076923099</c:v>
                </c:pt>
                <c:pt idx="562">
                  <c:v>16619.723076923099</c:v>
                </c:pt>
                <c:pt idx="563">
                  <c:v>16619.723076923099</c:v>
                </c:pt>
                <c:pt idx="564">
                  <c:v>16619.723076923099</c:v>
                </c:pt>
                <c:pt idx="565">
                  <c:v>16619.723076923099</c:v>
                </c:pt>
                <c:pt idx="566">
                  <c:v>16619.723076923099</c:v>
                </c:pt>
                <c:pt idx="567">
                  <c:v>16619.723076923099</c:v>
                </c:pt>
                <c:pt idx="568">
                  <c:v>16619.723076923099</c:v>
                </c:pt>
                <c:pt idx="569">
                  <c:v>16619.723076923099</c:v>
                </c:pt>
                <c:pt idx="570">
                  <c:v>17320.007692307699</c:v>
                </c:pt>
                <c:pt idx="571">
                  <c:v>17320.007692307699</c:v>
                </c:pt>
                <c:pt idx="572">
                  <c:v>17320.007692307699</c:v>
                </c:pt>
                <c:pt idx="573">
                  <c:v>17320.007692307699</c:v>
                </c:pt>
                <c:pt idx="574">
                  <c:v>17320.007692307699</c:v>
                </c:pt>
                <c:pt idx="575">
                  <c:v>17320.007692307699</c:v>
                </c:pt>
                <c:pt idx="576">
                  <c:v>17320.007692307699</c:v>
                </c:pt>
                <c:pt idx="577">
                  <c:v>17320.007692307699</c:v>
                </c:pt>
                <c:pt idx="578">
                  <c:v>17320.007692307699</c:v>
                </c:pt>
                <c:pt idx="579">
                  <c:v>17320.007692307699</c:v>
                </c:pt>
                <c:pt idx="580">
                  <c:v>18046.238461538502</c:v>
                </c:pt>
                <c:pt idx="581">
                  <c:v>18046.238461538502</c:v>
                </c:pt>
                <c:pt idx="582">
                  <c:v>18046.238461538502</c:v>
                </c:pt>
                <c:pt idx="583">
                  <c:v>18046.238461538502</c:v>
                </c:pt>
                <c:pt idx="584">
                  <c:v>18046.238461538502</c:v>
                </c:pt>
                <c:pt idx="585">
                  <c:v>18046.238461538502</c:v>
                </c:pt>
                <c:pt idx="586">
                  <c:v>18046.238461538502</c:v>
                </c:pt>
                <c:pt idx="587">
                  <c:v>18046.238461538502</c:v>
                </c:pt>
                <c:pt idx="588">
                  <c:v>18046.238461538502</c:v>
                </c:pt>
                <c:pt idx="589">
                  <c:v>18046.238461538502</c:v>
                </c:pt>
                <c:pt idx="590">
                  <c:v>19593.6384615385</c:v>
                </c:pt>
                <c:pt idx="591">
                  <c:v>19593.6384615385</c:v>
                </c:pt>
                <c:pt idx="592">
                  <c:v>19593.6384615385</c:v>
                </c:pt>
                <c:pt idx="593">
                  <c:v>19593.6384615385</c:v>
                </c:pt>
                <c:pt idx="594">
                  <c:v>19593.6384615385</c:v>
                </c:pt>
                <c:pt idx="595">
                  <c:v>19593.6384615385</c:v>
                </c:pt>
                <c:pt idx="596">
                  <c:v>19593.6384615385</c:v>
                </c:pt>
                <c:pt idx="597">
                  <c:v>19593.6384615385</c:v>
                </c:pt>
                <c:pt idx="598">
                  <c:v>19593.6384615385</c:v>
                </c:pt>
                <c:pt idx="599">
                  <c:v>19593.6384615385</c:v>
                </c:pt>
                <c:pt idx="600">
                  <c:v>20458.853846153801</c:v>
                </c:pt>
                <c:pt idx="601">
                  <c:v>20458.853846153801</c:v>
                </c:pt>
                <c:pt idx="602">
                  <c:v>20458.853846153801</c:v>
                </c:pt>
                <c:pt idx="603">
                  <c:v>20458.853846153801</c:v>
                </c:pt>
                <c:pt idx="604">
                  <c:v>20458.853846153801</c:v>
                </c:pt>
                <c:pt idx="605">
                  <c:v>20458.853846153801</c:v>
                </c:pt>
                <c:pt idx="606">
                  <c:v>20458.853846153801</c:v>
                </c:pt>
                <c:pt idx="607">
                  <c:v>20458.853846153801</c:v>
                </c:pt>
                <c:pt idx="608">
                  <c:v>20458.853846153801</c:v>
                </c:pt>
                <c:pt idx="609">
                  <c:v>20458.853846153801</c:v>
                </c:pt>
                <c:pt idx="610">
                  <c:v>22787.1307692308</c:v>
                </c:pt>
                <c:pt idx="611">
                  <c:v>22787.1307692308</c:v>
                </c:pt>
                <c:pt idx="612">
                  <c:v>22787.1307692308</c:v>
                </c:pt>
                <c:pt idx="613">
                  <c:v>22787.1307692308</c:v>
                </c:pt>
                <c:pt idx="614">
                  <c:v>22787.1307692308</c:v>
                </c:pt>
                <c:pt idx="615">
                  <c:v>22787.1307692308</c:v>
                </c:pt>
                <c:pt idx="616">
                  <c:v>22787.1307692308</c:v>
                </c:pt>
                <c:pt idx="617">
                  <c:v>22787.1307692308</c:v>
                </c:pt>
                <c:pt idx="618">
                  <c:v>22787.1307692308</c:v>
                </c:pt>
                <c:pt idx="619">
                  <c:v>22787.1307692308</c:v>
                </c:pt>
                <c:pt idx="620">
                  <c:v>23707.984615384601</c:v>
                </c:pt>
                <c:pt idx="621">
                  <c:v>23707.984615384601</c:v>
                </c:pt>
                <c:pt idx="622">
                  <c:v>23707.984615384601</c:v>
                </c:pt>
                <c:pt idx="623">
                  <c:v>23707.984615384601</c:v>
                </c:pt>
                <c:pt idx="624">
                  <c:v>23707.984615384601</c:v>
                </c:pt>
                <c:pt idx="625">
                  <c:v>23707.984615384601</c:v>
                </c:pt>
                <c:pt idx="626">
                  <c:v>23707.984615384601</c:v>
                </c:pt>
                <c:pt idx="627">
                  <c:v>23707.984615384601</c:v>
                </c:pt>
                <c:pt idx="628">
                  <c:v>23707.984615384601</c:v>
                </c:pt>
                <c:pt idx="629">
                  <c:v>23707.984615384601</c:v>
                </c:pt>
                <c:pt idx="630">
                  <c:v>24802.492307692301</c:v>
                </c:pt>
                <c:pt idx="631">
                  <c:v>24802.492307692301</c:v>
                </c:pt>
                <c:pt idx="632">
                  <c:v>24802.492307692301</c:v>
                </c:pt>
                <c:pt idx="633">
                  <c:v>24802.492307692301</c:v>
                </c:pt>
                <c:pt idx="634">
                  <c:v>24802.492307692301</c:v>
                </c:pt>
                <c:pt idx="635">
                  <c:v>24802.492307692301</c:v>
                </c:pt>
                <c:pt idx="636">
                  <c:v>24802.492307692301</c:v>
                </c:pt>
                <c:pt idx="637">
                  <c:v>24802.492307692301</c:v>
                </c:pt>
                <c:pt idx="638">
                  <c:v>24802.492307692301</c:v>
                </c:pt>
                <c:pt idx="639">
                  <c:v>24802.492307692301</c:v>
                </c:pt>
                <c:pt idx="640">
                  <c:v>26042.799999999999</c:v>
                </c:pt>
                <c:pt idx="641">
                  <c:v>26042.799999999999</c:v>
                </c:pt>
                <c:pt idx="642">
                  <c:v>26042.799999999999</c:v>
                </c:pt>
                <c:pt idx="643">
                  <c:v>26042.799999999999</c:v>
                </c:pt>
                <c:pt idx="644">
                  <c:v>26042.799999999999</c:v>
                </c:pt>
                <c:pt idx="645">
                  <c:v>26042.799999999999</c:v>
                </c:pt>
                <c:pt idx="646">
                  <c:v>26042.799999999999</c:v>
                </c:pt>
                <c:pt idx="647">
                  <c:v>26042.799999999999</c:v>
                </c:pt>
                <c:pt idx="648">
                  <c:v>26042.799999999999</c:v>
                </c:pt>
                <c:pt idx="649">
                  <c:v>26042.799999999999</c:v>
                </c:pt>
                <c:pt idx="650">
                  <c:v>27447.6384615385</c:v>
                </c:pt>
                <c:pt idx="651">
                  <c:v>27447.6384615385</c:v>
                </c:pt>
                <c:pt idx="652">
                  <c:v>27447.6384615385</c:v>
                </c:pt>
                <c:pt idx="653">
                  <c:v>27447.6384615385</c:v>
                </c:pt>
                <c:pt idx="654">
                  <c:v>27447.6384615385</c:v>
                </c:pt>
                <c:pt idx="655">
                  <c:v>27447.6384615385</c:v>
                </c:pt>
                <c:pt idx="656">
                  <c:v>27447.6384615385</c:v>
                </c:pt>
                <c:pt idx="657">
                  <c:v>27447.6384615385</c:v>
                </c:pt>
                <c:pt idx="658">
                  <c:v>27447.6384615385</c:v>
                </c:pt>
                <c:pt idx="659">
                  <c:v>27447.6384615385</c:v>
                </c:pt>
                <c:pt idx="660">
                  <c:v>28534.1384615385</c:v>
                </c:pt>
                <c:pt idx="661">
                  <c:v>28534.1384615385</c:v>
                </c:pt>
                <c:pt idx="662">
                  <c:v>28534.1384615385</c:v>
                </c:pt>
                <c:pt idx="663">
                  <c:v>28534.1384615385</c:v>
                </c:pt>
                <c:pt idx="664">
                  <c:v>28534.1384615385</c:v>
                </c:pt>
                <c:pt idx="665">
                  <c:v>28534.1384615385</c:v>
                </c:pt>
                <c:pt idx="666">
                  <c:v>28534.1384615385</c:v>
                </c:pt>
                <c:pt idx="667">
                  <c:v>28534.1384615385</c:v>
                </c:pt>
                <c:pt idx="668">
                  <c:v>28534.1384615385</c:v>
                </c:pt>
                <c:pt idx="669">
                  <c:v>28534.1384615385</c:v>
                </c:pt>
                <c:pt idx="670">
                  <c:v>30102.553846153802</c:v>
                </c:pt>
                <c:pt idx="671">
                  <c:v>30102.553846153802</c:v>
                </c:pt>
                <c:pt idx="672">
                  <c:v>30102.553846153802</c:v>
                </c:pt>
                <c:pt idx="673">
                  <c:v>30102.553846153802</c:v>
                </c:pt>
                <c:pt idx="674">
                  <c:v>30102.553846153802</c:v>
                </c:pt>
                <c:pt idx="675">
                  <c:v>30102.553846153802</c:v>
                </c:pt>
                <c:pt idx="676">
                  <c:v>30102.553846153802</c:v>
                </c:pt>
                <c:pt idx="677">
                  <c:v>30102.553846153802</c:v>
                </c:pt>
                <c:pt idx="678">
                  <c:v>30102.553846153802</c:v>
                </c:pt>
                <c:pt idx="679">
                  <c:v>30102.553846153802</c:v>
                </c:pt>
                <c:pt idx="680">
                  <c:v>31549.0846153846</c:v>
                </c:pt>
                <c:pt idx="681">
                  <c:v>31549.0846153846</c:v>
                </c:pt>
                <c:pt idx="682">
                  <c:v>31549.0846153846</c:v>
                </c:pt>
                <c:pt idx="683">
                  <c:v>31549.0846153846</c:v>
                </c:pt>
                <c:pt idx="684">
                  <c:v>31549.0846153846</c:v>
                </c:pt>
                <c:pt idx="685">
                  <c:v>31549.0846153846</c:v>
                </c:pt>
                <c:pt idx="686">
                  <c:v>31549.0846153846</c:v>
                </c:pt>
                <c:pt idx="687">
                  <c:v>31549.0846153846</c:v>
                </c:pt>
                <c:pt idx="688">
                  <c:v>31549.0846153846</c:v>
                </c:pt>
                <c:pt idx="689">
                  <c:v>31549.0846153846</c:v>
                </c:pt>
                <c:pt idx="690">
                  <c:v>33032.030769230798</c:v>
                </c:pt>
                <c:pt idx="691">
                  <c:v>33032.030769230798</c:v>
                </c:pt>
                <c:pt idx="692">
                  <c:v>33032.030769230798</c:v>
                </c:pt>
                <c:pt idx="693">
                  <c:v>33032.030769230798</c:v>
                </c:pt>
                <c:pt idx="694">
                  <c:v>33032.030769230798</c:v>
                </c:pt>
                <c:pt idx="695">
                  <c:v>33032.030769230798</c:v>
                </c:pt>
                <c:pt idx="696">
                  <c:v>33032.030769230798</c:v>
                </c:pt>
                <c:pt idx="697">
                  <c:v>33032.030769230798</c:v>
                </c:pt>
                <c:pt idx="698">
                  <c:v>33032.030769230798</c:v>
                </c:pt>
                <c:pt idx="699">
                  <c:v>33032.030769230798</c:v>
                </c:pt>
                <c:pt idx="700">
                  <c:v>34724.199999999997</c:v>
                </c:pt>
                <c:pt idx="701">
                  <c:v>34724.199999999997</c:v>
                </c:pt>
                <c:pt idx="702">
                  <c:v>34724.199999999997</c:v>
                </c:pt>
                <c:pt idx="703">
                  <c:v>34724.199999999997</c:v>
                </c:pt>
                <c:pt idx="704">
                  <c:v>34724.199999999997</c:v>
                </c:pt>
                <c:pt idx="705">
                  <c:v>34724.199999999997</c:v>
                </c:pt>
                <c:pt idx="706">
                  <c:v>34724.199999999997</c:v>
                </c:pt>
                <c:pt idx="707">
                  <c:v>34724.199999999997</c:v>
                </c:pt>
                <c:pt idx="708">
                  <c:v>34724.199999999997</c:v>
                </c:pt>
                <c:pt idx="709">
                  <c:v>34724.199999999997</c:v>
                </c:pt>
                <c:pt idx="710">
                  <c:v>36415.138461538503</c:v>
                </c:pt>
                <c:pt idx="711">
                  <c:v>36415.138461538503</c:v>
                </c:pt>
                <c:pt idx="712">
                  <c:v>36415.138461538503</c:v>
                </c:pt>
                <c:pt idx="713">
                  <c:v>36415.138461538503</c:v>
                </c:pt>
                <c:pt idx="714">
                  <c:v>36415.138461538503</c:v>
                </c:pt>
                <c:pt idx="715">
                  <c:v>36415.138461538503</c:v>
                </c:pt>
                <c:pt idx="716">
                  <c:v>36415.138461538503</c:v>
                </c:pt>
                <c:pt idx="717">
                  <c:v>36415.138461538503</c:v>
                </c:pt>
                <c:pt idx="718">
                  <c:v>36415.138461538503</c:v>
                </c:pt>
                <c:pt idx="719">
                  <c:v>36415.138461538503</c:v>
                </c:pt>
                <c:pt idx="720">
                  <c:v>39809.907692307701</c:v>
                </c:pt>
                <c:pt idx="721">
                  <c:v>39809.907692307701</c:v>
                </c:pt>
                <c:pt idx="722">
                  <c:v>39809.907692307701</c:v>
                </c:pt>
                <c:pt idx="723">
                  <c:v>39809.907692307701</c:v>
                </c:pt>
                <c:pt idx="724">
                  <c:v>39809.907692307701</c:v>
                </c:pt>
                <c:pt idx="725">
                  <c:v>39809.907692307701</c:v>
                </c:pt>
                <c:pt idx="726">
                  <c:v>39809.907692307701</c:v>
                </c:pt>
                <c:pt idx="727">
                  <c:v>39809.907692307701</c:v>
                </c:pt>
                <c:pt idx="728">
                  <c:v>39809.907692307701</c:v>
                </c:pt>
                <c:pt idx="729">
                  <c:v>39809.907692307701</c:v>
                </c:pt>
                <c:pt idx="730">
                  <c:v>41672.215384615403</c:v>
                </c:pt>
                <c:pt idx="731">
                  <c:v>41672.215384615403</c:v>
                </c:pt>
                <c:pt idx="732">
                  <c:v>41672.215384615403</c:v>
                </c:pt>
                <c:pt idx="733">
                  <c:v>41672.215384615403</c:v>
                </c:pt>
                <c:pt idx="734">
                  <c:v>41672.215384615403</c:v>
                </c:pt>
                <c:pt idx="735">
                  <c:v>41672.215384615403</c:v>
                </c:pt>
                <c:pt idx="736">
                  <c:v>41672.215384615403</c:v>
                </c:pt>
                <c:pt idx="737">
                  <c:v>41672.215384615403</c:v>
                </c:pt>
                <c:pt idx="738">
                  <c:v>41672.215384615403</c:v>
                </c:pt>
                <c:pt idx="739">
                  <c:v>41672.215384615403</c:v>
                </c:pt>
                <c:pt idx="740">
                  <c:v>46028.576923077002</c:v>
                </c:pt>
                <c:pt idx="741">
                  <c:v>46028.576923077002</c:v>
                </c:pt>
                <c:pt idx="742">
                  <c:v>46028.576923077002</c:v>
                </c:pt>
                <c:pt idx="743">
                  <c:v>46028.576923077002</c:v>
                </c:pt>
                <c:pt idx="744">
                  <c:v>46028.576923077002</c:v>
                </c:pt>
                <c:pt idx="745">
                  <c:v>46028.576923077002</c:v>
                </c:pt>
                <c:pt idx="746">
                  <c:v>46028.576923077002</c:v>
                </c:pt>
                <c:pt idx="747">
                  <c:v>46028.576923077002</c:v>
                </c:pt>
                <c:pt idx="748">
                  <c:v>46028.576923077002</c:v>
                </c:pt>
                <c:pt idx="749">
                  <c:v>46028.576923077002</c:v>
                </c:pt>
                <c:pt idx="750">
                  <c:v>47458.2615384616</c:v>
                </c:pt>
                <c:pt idx="751">
                  <c:v>47458.2615384616</c:v>
                </c:pt>
                <c:pt idx="752">
                  <c:v>47458.2615384616</c:v>
                </c:pt>
                <c:pt idx="753">
                  <c:v>47458.2615384616</c:v>
                </c:pt>
                <c:pt idx="754">
                  <c:v>47458.2615384616</c:v>
                </c:pt>
                <c:pt idx="755">
                  <c:v>47458.2615384616</c:v>
                </c:pt>
                <c:pt idx="756">
                  <c:v>47458.2615384616</c:v>
                </c:pt>
                <c:pt idx="757">
                  <c:v>47458.2615384616</c:v>
                </c:pt>
                <c:pt idx="758">
                  <c:v>47458.2615384616</c:v>
                </c:pt>
                <c:pt idx="759">
                  <c:v>47458.2615384616</c:v>
                </c:pt>
                <c:pt idx="760">
                  <c:v>49589.484615384601</c:v>
                </c:pt>
                <c:pt idx="761">
                  <c:v>49589.484615384601</c:v>
                </c:pt>
                <c:pt idx="762">
                  <c:v>49589.484615384601</c:v>
                </c:pt>
                <c:pt idx="763">
                  <c:v>49589.484615384601</c:v>
                </c:pt>
                <c:pt idx="764">
                  <c:v>49589.484615384601</c:v>
                </c:pt>
                <c:pt idx="765">
                  <c:v>49589.484615384601</c:v>
                </c:pt>
                <c:pt idx="766">
                  <c:v>49589.484615384601</c:v>
                </c:pt>
                <c:pt idx="767">
                  <c:v>49589.484615384601</c:v>
                </c:pt>
                <c:pt idx="768">
                  <c:v>49589.484615384601</c:v>
                </c:pt>
                <c:pt idx="769">
                  <c:v>49589.484615384601</c:v>
                </c:pt>
                <c:pt idx="770">
                  <c:v>51279.446153846198</c:v>
                </c:pt>
                <c:pt idx="771">
                  <c:v>51279.446153846198</c:v>
                </c:pt>
                <c:pt idx="772">
                  <c:v>51279.446153846198</c:v>
                </c:pt>
                <c:pt idx="773">
                  <c:v>51279.446153846198</c:v>
                </c:pt>
                <c:pt idx="774">
                  <c:v>51279.446153846198</c:v>
                </c:pt>
                <c:pt idx="775">
                  <c:v>51279.446153846198</c:v>
                </c:pt>
                <c:pt idx="776">
                  <c:v>51279.446153846198</c:v>
                </c:pt>
                <c:pt idx="777">
                  <c:v>51279.446153846198</c:v>
                </c:pt>
                <c:pt idx="778">
                  <c:v>51279.446153846198</c:v>
                </c:pt>
                <c:pt idx="779">
                  <c:v>51279.446153846198</c:v>
                </c:pt>
                <c:pt idx="780">
                  <c:v>52947.130769230796</c:v>
                </c:pt>
                <c:pt idx="781">
                  <c:v>52947.130769230796</c:v>
                </c:pt>
                <c:pt idx="782">
                  <c:v>52947.130769230796</c:v>
                </c:pt>
                <c:pt idx="783">
                  <c:v>52947.130769230796</c:v>
                </c:pt>
                <c:pt idx="784">
                  <c:v>52947.130769230796</c:v>
                </c:pt>
                <c:pt idx="785">
                  <c:v>52947.130769230796</c:v>
                </c:pt>
                <c:pt idx="786">
                  <c:v>52947.130769230796</c:v>
                </c:pt>
                <c:pt idx="787">
                  <c:v>52947.130769230796</c:v>
                </c:pt>
                <c:pt idx="788">
                  <c:v>52947.130769230796</c:v>
                </c:pt>
                <c:pt idx="789">
                  <c:v>52947.130769230796</c:v>
                </c:pt>
                <c:pt idx="790">
                  <c:v>54201.384615384603</c:v>
                </c:pt>
                <c:pt idx="791">
                  <c:v>54201.384615384603</c:v>
                </c:pt>
                <c:pt idx="792">
                  <c:v>54201.384615384603</c:v>
                </c:pt>
                <c:pt idx="793">
                  <c:v>54201.384615384603</c:v>
                </c:pt>
                <c:pt idx="794">
                  <c:v>54201.384615384603</c:v>
                </c:pt>
                <c:pt idx="795">
                  <c:v>54201.384615384603</c:v>
                </c:pt>
                <c:pt idx="796">
                  <c:v>54201.384615384603</c:v>
                </c:pt>
                <c:pt idx="797">
                  <c:v>54201.384615384603</c:v>
                </c:pt>
                <c:pt idx="798">
                  <c:v>54201.384615384603</c:v>
                </c:pt>
                <c:pt idx="799">
                  <c:v>54201.384615384603</c:v>
                </c:pt>
                <c:pt idx="800">
                  <c:v>55795.523076923098</c:v>
                </c:pt>
                <c:pt idx="801">
                  <c:v>55795.523076923098</c:v>
                </c:pt>
                <c:pt idx="802">
                  <c:v>55795.523076923098</c:v>
                </c:pt>
                <c:pt idx="803">
                  <c:v>55795.523076923098</c:v>
                </c:pt>
                <c:pt idx="804">
                  <c:v>55795.523076923098</c:v>
                </c:pt>
                <c:pt idx="805">
                  <c:v>55795.523076923098</c:v>
                </c:pt>
                <c:pt idx="806">
                  <c:v>55795.523076923098</c:v>
                </c:pt>
                <c:pt idx="807">
                  <c:v>55795.523076923098</c:v>
                </c:pt>
                <c:pt idx="808">
                  <c:v>55795.523076923098</c:v>
                </c:pt>
                <c:pt idx="809">
                  <c:v>55795.523076923098</c:v>
                </c:pt>
                <c:pt idx="810">
                  <c:v>56831.5846153846</c:v>
                </c:pt>
                <c:pt idx="811">
                  <c:v>56831.5846153846</c:v>
                </c:pt>
                <c:pt idx="812">
                  <c:v>56831.5846153846</c:v>
                </c:pt>
                <c:pt idx="813">
                  <c:v>56831.5846153846</c:v>
                </c:pt>
                <c:pt idx="814">
                  <c:v>56831.5846153846</c:v>
                </c:pt>
                <c:pt idx="815">
                  <c:v>56831.5846153846</c:v>
                </c:pt>
                <c:pt idx="816">
                  <c:v>56831.5846153846</c:v>
                </c:pt>
                <c:pt idx="817">
                  <c:v>56831.5846153846</c:v>
                </c:pt>
                <c:pt idx="818">
                  <c:v>56831.5846153846</c:v>
                </c:pt>
                <c:pt idx="819">
                  <c:v>56831.5846153846</c:v>
                </c:pt>
                <c:pt idx="820">
                  <c:v>58234.400000000001</c:v>
                </c:pt>
                <c:pt idx="821">
                  <c:v>58234.400000000001</c:v>
                </c:pt>
                <c:pt idx="822">
                  <c:v>58234.400000000001</c:v>
                </c:pt>
                <c:pt idx="823">
                  <c:v>58234.400000000001</c:v>
                </c:pt>
                <c:pt idx="824">
                  <c:v>58234.400000000001</c:v>
                </c:pt>
                <c:pt idx="825">
                  <c:v>58234.400000000001</c:v>
                </c:pt>
                <c:pt idx="826">
                  <c:v>58234.400000000001</c:v>
                </c:pt>
                <c:pt idx="827">
                  <c:v>58234.400000000001</c:v>
                </c:pt>
                <c:pt idx="828">
                  <c:v>58234.400000000001</c:v>
                </c:pt>
                <c:pt idx="829">
                  <c:v>58234.400000000001</c:v>
                </c:pt>
                <c:pt idx="830">
                  <c:v>59244.269230769198</c:v>
                </c:pt>
                <c:pt idx="831">
                  <c:v>59244.269230769198</c:v>
                </c:pt>
                <c:pt idx="832">
                  <c:v>59244.269230769198</c:v>
                </c:pt>
                <c:pt idx="833">
                  <c:v>59244.269230769198</c:v>
                </c:pt>
                <c:pt idx="834">
                  <c:v>59244.269230769198</c:v>
                </c:pt>
                <c:pt idx="835">
                  <c:v>59244.269230769198</c:v>
                </c:pt>
                <c:pt idx="836">
                  <c:v>59244.269230769198</c:v>
                </c:pt>
                <c:pt idx="837">
                  <c:v>59244.269230769198</c:v>
                </c:pt>
                <c:pt idx="838">
                  <c:v>59244.269230769198</c:v>
                </c:pt>
                <c:pt idx="839">
                  <c:v>59244.269230769198</c:v>
                </c:pt>
                <c:pt idx="840">
                  <c:v>60518.407692307701</c:v>
                </c:pt>
                <c:pt idx="841">
                  <c:v>60518.407692307701</c:v>
                </c:pt>
                <c:pt idx="842">
                  <c:v>60518.407692307701</c:v>
                </c:pt>
                <c:pt idx="843">
                  <c:v>60518.407692307701</c:v>
                </c:pt>
                <c:pt idx="844">
                  <c:v>60518.407692307701</c:v>
                </c:pt>
                <c:pt idx="845">
                  <c:v>60518.407692307701</c:v>
                </c:pt>
                <c:pt idx="846">
                  <c:v>60518.407692307701</c:v>
                </c:pt>
                <c:pt idx="847">
                  <c:v>60518.407692307701</c:v>
                </c:pt>
                <c:pt idx="848">
                  <c:v>60518.407692307701</c:v>
                </c:pt>
                <c:pt idx="849">
                  <c:v>60518.407692307701</c:v>
                </c:pt>
                <c:pt idx="850">
                  <c:v>62562.469230769202</c:v>
                </c:pt>
                <c:pt idx="851">
                  <c:v>62562.469230769202</c:v>
                </c:pt>
                <c:pt idx="852">
                  <c:v>62562.469230769202</c:v>
                </c:pt>
                <c:pt idx="853">
                  <c:v>62562.469230769202</c:v>
                </c:pt>
                <c:pt idx="854">
                  <c:v>62562.469230769202</c:v>
                </c:pt>
                <c:pt idx="855">
                  <c:v>62562.469230769202</c:v>
                </c:pt>
                <c:pt idx="856">
                  <c:v>62562.469230769202</c:v>
                </c:pt>
                <c:pt idx="857">
                  <c:v>62562.469230769202</c:v>
                </c:pt>
                <c:pt idx="858">
                  <c:v>62562.469230769202</c:v>
                </c:pt>
                <c:pt idx="859">
                  <c:v>62562.469230769202</c:v>
                </c:pt>
                <c:pt idx="860">
                  <c:v>63562.9153846154</c:v>
                </c:pt>
                <c:pt idx="861">
                  <c:v>63562.9153846154</c:v>
                </c:pt>
                <c:pt idx="862">
                  <c:v>63562.9153846154</c:v>
                </c:pt>
                <c:pt idx="863">
                  <c:v>63562.9153846154</c:v>
                </c:pt>
                <c:pt idx="864">
                  <c:v>63562.9153846154</c:v>
                </c:pt>
                <c:pt idx="865">
                  <c:v>63562.9153846154</c:v>
                </c:pt>
                <c:pt idx="866">
                  <c:v>63562.9153846154</c:v>
                </c:pt>
                <c:pt idx="867">
                  <c:v>63562.9153846154</c:v>
                </c:pt>
                <c:pt idx="868">
                  <c:v>63562.9153846154</c:v>
                </c:pt>
                <c:pt idx="869">
                  <c:v>63562.9153846154</c:v>
                </c:pt>
                <c:pt idx="870">
                  <c:v>65524.569230769201</c:v>
                </c:pt>
                <c:pt idx="871">
                  <c:v>65524.569230769201</c:v>
                </c:pt>
                <c:pt idx="872">
                  <c:v>65524.569230769201</c:v>
                </c:pt>
                <c:pt idx="873">
                  <c:v>65524.569230769201</c:v>
                </c:pt>
                <c:pt idx="874">
                  <c:v>65524.569230769201</c:v>
                </c:pt>
                <c:pt idx="875">
                  <c:v>65524.569230769201</c:v>
                </c:pt>
                <c:pt idx="876">
                  <c:v>65524.569230769201</c:v>
                </c:pt>
                <c:pt idx="877">
                  <c:v>65524.569230769201</c:v>
                </c:pt>
                <c:pt idx="878">
                  <c:v>65524.569230769201</c:v>
                </c:pt>
                <c:pt idx="879">
                  <c:v>65524.569230769201</c:v>
                </c:pt>
                <c:pt idx="880">
                  <c:v>66096.076923076893</c:v>
                </c:pt>
                <c:pt idx="881">
                  <c:v>66096.076923076893</c:v>
                </c:pt>
                <c:pt idx="882">
                  <c:v>66096.076923076893</c:v>
                </c:pt>
                <c:pt idx="883">
                  <c:v>66096.076923076893</c:v>
                </c:pt>
                <c:pt idx="884">
                  <c:v>66096.076923076893</c:v>
                </c:pt>
                <c:pt idx="885">
                  <c:v>66096.076923076893</c:v>
                </c:pt>
                <c:pt idx="886">
                  <c:v>66096.076923076893</c:v>
                </c:pt>
                <c:pt idx="887">
                  <c:v>66096.076923076893</c:v>
                </c:pt>
                <c:pt idx="888">
                  <c:v>66096.076923076893</c:v>
                </c:pt>
                <c:pt idx="889">
                  <c:v>66096.076923076893</c:v>
                </c:pt>
                <c:pt idx="890">
                  <c:v>67108.284615384604</c:v>
                </c:pt>
                <c:pt idx="891">
                  <c:v>67108.284615384604</c:v>
                </c:pt>
                <c:pt idx="892">
                  <c:v>67108.284615384604</c:v>
                </c:pt>
                <c:pt idx="893">
                  <c:v>67108.284615384604</c:v>
                </c:pt>
                <c:pt idx="894">
                  <c:v>67108.284615384604</c:v>
                </c:pt>
                <c:pt idx="895">
                  <c:v>67108.284615384604</c:v>
                </c:pt>
                <c:pt idx="896">
                  <c:v>67108.284615384604</c:v>
                </c:pt>
                <c:pt idx="897">
                  <c:v>67108.284615384604</c:v>
                </c:pt>
                <c:pt idx="898">
                  <c:v>67108.284615384604</c:v>
                </c:pt>
                <c:pt idx="899">
                  <c:v>67108.284615384604</c:v>
                </c:pt>
                <c:pt idx="900">
                  <c:v>67553.907692307694</c:v>
                </c:pt>
                <c:pt idx="901">
                  <c:v>67553.907692307694</c:v>
                </c:pt>
                <c:pt idx="902">
                  <c:v>67553.907692307694</c:v>
                </c:pt>
                <c:pt idx="903">
                  <c:v>67553.907692307694</c:v>
                </c:pt>
                <c:pt idx="904">
                  <c:v>67553.907692307694</c:v>
                </c:pt>
                <c:pt idx="905">
                  <c:v>67553.907692307694</c:v>
                </c:pt>
                <c:pt idx="906">
                  <c:v>67553.907692307694</c:v>
                </c:pt>
                <c:pt idx="907">
                  <c:v>67553.907692307694</c:v>
                </c:pt>
                <c:pt idx="908">
                  <c:v>67553.907692307694</c:v>
                </c:pt>
                <c:pt idx="909">
                  <c:v>67553.907692307694</c:v>
                </c:pt>
                <c:pt idx="910">
                  <c:v>67742.323076923101</c:v>
                </c:pt>
                <c:pt idx="911">
                  <c:v>67742.323076923101</c:v>
                </c:pt>
                <c:pt idx="912">
                  <c:v>67742.323076923101</c:v>
                </c:pt>
                <c:pt idx="913">
                  <c:v>67742.323076923101</c:v>
                </c:pt>
                <c:pt idx="914">
                  <c:v>67742.323076923101</c:v>
                </c:pt>
                <c:pt idx="915">
                  <c:v>67742.323076923101</c:v>
                </c:pt>
                <c:pt idx="916">
                  <c:v>67742.323076923101</c:v>
                </c:pt>
                <c:pt idx="917">
                  <c:v>67742.323076923101</c:v>
                </c:pt>
                <c:pt idx="918">
                  <c:v>67742.323076923101</c:v>
                </c:pt>
                <c:pt idx="919">
                  <c:v>67742.323076923101</c:v>
                </c:pt>
                <c:pt idx="920">
                  <c:v>67733.653846153902</c:v>
                </c:pt>
                <c:pt idx="921">
                  <c:v>67733.653846153902</c:v>
                </c:pt>
                <c:pt idx="922">
                  <c:v>67733.653846153902</c:v>
                </c:pt>
                <c:pt idx="923">
                  <c:v>67733.653846153902</c:v>
                </c:pt>
                <c:pt idx="924">
                  <c:v>67733.653846153902</c:v>
                </c:pt>
                <c:pt idx="925">
                  <c:v>67733.653846153902</c:v>
                </c:pt>
                <c:pt idx="926">
                  <c:v>67733.653846153902</c:v>
                </c:pt>
                <c:pt idx="927">
                  <c:v>67733.653846153902</c:v>
                </c:pt>
                <c:pt idx="928">
                  <c:v>67733.653846153902</c:v>
                </c:pt>
                <c:pt idx="929">
                  <c:v>67733.653846153902</c:v>
                </c:pt>
                <c:pt idx="930">
                  <c:v>67705.607692307705</c:v>
                </c:pt>
                <c:pt idx="931">
                  <c:v>67705.607692307705</c:v>
                </c:pt>
                <c:pt idx="932">
                  <c:v>67705.607692307705</c:v>
                </c:pt>
                <c:pt idx="933">
                  <c:v>67705.607692307705</c:v>
                </c:pt>
                <c:pt idx="934">
                  <c:v>67705.607692307705</c:v>
                </c:pt>
                <c:pt idx="935">
                  <c:v>67705.607692307705</c:v>
                </c:pt>
                <c:pt idx="936">
                  <c:v>67705.607692307705</c:v>
                </c:pt>
                <c:pt idx="937">
                  <c:v>67705.607692307705</c:v>
                </c:pt>
                <c:pt idx="938">
                  <c:v>67705.607692307705</c:v>
                </c:pt>
                <c:pt idx="939">
                  <c:v>67705.607692307705</c:v>
                </c:pt>
                <c:pt idx="940">
                  <c:v>67394.407692307694</c:v>
                </c:pt>
                <c:pt idx="941">
                  <c:v>67394.407692307694</c:v>
                </c:pt>
                <c:pt idx="942">
                  <c:v>67394.407692307694</c:v>
                </c:pt>
                <c:pt idx="943">
                  <c:v>67394.407692307694</c:v>
                </c:pt>
                <c:pt idx="944">
                  <c:v>67394.407692307694</c:v>
                </c:pt>
                <c:pt idx="945">
                  <c:v>67394.407692307694</c:v>
                </c:pt>
                <c:pt idx="946">
                  <c:v>67394.407692307694</c:v>
                </c:pt>
                <c:pt idx="947">
                  <c:v>67394.407692307694</c:v>
                </c:pt>
                <c:pt idx="948">
                  <c:v>67394.407692307694</c:v>
                </c:pt>
                <c:pt idx="949">
                  <c:v>67394.407692307694</c:v>
                </c:pt>
                <c:pt idx="950">
                  <c:v>67217.8</c:v>
                </c:pt>
                <c:pt idx="951">
                  <c:v>67217.8</c:v>
                </c:pt>
                <c:pt idx="952">
                  <c:v>67217.8</c:v>
                </c:pt>
                <c:pt idx="953">
                  <c:v>67217.8</c:v>
                </c:pt>
                <c:pt idx="954">
                  <c:v>67217.8</c:v>
                </c:pt>
                <c:pt idx="955">
                  <c:v>67217.8</c:v>
                </c:pt>
                <c:pt idx="956">
                  <c:v>67217.8</c:v>
                </c:pt>
                <c:pt idx="957">
                  <c:v>67217.8</c:v>
                </c:pt>
                <c:pt idx="958">
                  <c:v>67217.8</c:v>
                </c:pt>
                <c:pt idx="959">
                  <c:v>67217.8</c:v>
                </c:pt>
                <c:pt idx="960">
                  <c:v>66745.100000000006</c:v>
                </c:pt>
                <c:pt idx="961">
                  <c:v>66745.100000000006</c:v>
                </c:pt>
                <c:pt idx="962">
                  <c:v>66745.100000000006</c:v>
                </c:pt>
                <c:pt idx="963">
                  <c:v>66745.100000000006</c:v>
                </c:pt>
                <c:pt idx="964">
                  <c:v>66745.100000000006</c:v>
                </c:pt>
                <c:pt idx="965">
                  <c:v>66745.100000000006</c:v>
                </c:pt>
                <c:pt idx="966">
                  <c:v>66745.100000000006</c:v>
                </c:pt>
                <c:pt idx="967">
                  <c:v>66745.100000000006</c:v>
                </c:pt>
                <c:pt idx="968">
                  <c:v>66745.100000000006</c:v>
                </c:pt>
                <c:pt idx="969">
                  <c:v>66745.100000000006</c:v>
                </c:pt>
                <c:pt idx="970">
                  <c:v>66342.853846153899</c:v>
                </c:pt>
                <c:pt idx="971">
                  <c:v>66342.853846153899</c:v>
                </c:pt>
                <c:pt idx="972">
                  <c:v>66342.853846153899</c:v>
                </c:pt>
                <c:pt idx="973">
                  <c:v>66342.853846153899</c:v>
                </c:pt>
                <c:pt idx="974">
                  <c:v>66342.853846153899</c:v>
                </c:pt>
                <c:pt idx="975">
                  <c:v>66342.853846153899</c:v>
                </c:pt>
                <c:pt idx="976">
                  <c:v>66342.853846153899</c:v>
                </c:pt>
                <c:pt idx="977">
                  <c:v>66342.853846153899</c:v>
                </c:pt>
                <c:pt idx="978">
                  <c:v>66342.853846153899</c:v>
                </c:pt>
                <c:pt idx="979">
                  <c:v>66342.853846153899</c:v>
                </c:pt>
                <c:pt idx="980">
                  <c:v>65263.223076923103</c:v>
                </c:pt>
                <c:pt idx="981">
                  <c:v>65263.223076923103</c:v>
                </c:pt>
                <c:pt idx="982">
                  <c:v>65263.223076923103</c:v>
                </c:pt>
                <c:pt idx="983">
                  <c:v>65263.223076923103</c:v>
                </c:pt>
                <c:pt idx="984">
                  <c:v>65263.223076923103</c:v>
                </c:pt>
                <c:pt idx="985">
                  <c:v>65263.223076923103</c:v>
                </c:pt>
                <c:pt idx="986">
                  <c:v>65263.223076923103</c:v>
                </c:pt>
                <c:pt idx="987">
                  <c:v>65263.223076923103</c:v>
                </c:pt>
                <c:pt idx="988">
                  <c:v>65263.223076923103</c:v>
                </c:pt>
                <c:pt idx="989">
                  <c:v>65263.223076923103</c:v>
                </c:pt>
                <c:pt idx="990">
                  <c:v>64450.438461538499</c:v>
                </c:pt>
                <c:pt idx="991">
                  <c:v>64450.438461538499</c:v>
                </c:pt>
                <c:pt idx="992">
                  <c:v>64450.438461538499</c:v>
                </c:pt>
                <c:pt idx="993">
                  <c:v>64450.438461538499</c:v>
                </c:pt>
                <c:pt idx="994">
                  <c:v>64450.438461538499</c:v>
                </c:pt>
                <c:pt idx="995">
                  <c:v>64450.438461538499</c:v>
                </c:pt>
                <c:pt idx="996">
                  <c:v>64450.438461538499</c:v>
                </c:pt>
                <c:pt idx="997">
                  <c:v>64450.438461538499</c:v>
                </c:pt>
                <c:pt idx="998">
                  <c:v>64450.438461538499</c:v>
                </c:pt>
                <c:pt idx="999">
                  <c:v>64450.438461538499</c:v>
                </c:pt>
                <c:pt idx="1000">
                  <c:v>62537.238461538502</c:v>
                </c:pt>
                <c:pt idx="1001">
                  <c:v>62537.238461538502</c:v>
                </c:pt>
                <c:pt idx="1002">
                  <c:v>62537.238461538502</c:v>
                </c:pt>
                <c:pt idx="1003">
                  <c:v>62537.238461538502</c:v>
                </c:pt>
                <c:pt idx="1004">
                  <c:v>62537.238461538502</c:v>
                </c:pt>
                <c:pt idx="1005">
                  <c:v>62537.238461538502</c:v>
                </c:pt>
                <c:pt idx="1006">
                  <c:v>62537.238461538502</c:v>
                </c:pt>
                <c:pt idx="1007">
                  <c:v>62537.238461538502</c:v>
                </c:pt>
                <c:pt idx="1008">
                  <c:v>62537.238461538502</c:v>
                </c:pt>
                <c:pt idx="1009">
                  <c:v>62537.238461538502</c:v>
                </c:pt>
                <c:pt idx="1010">
                  <c:v>61731.453846153898</c:v>
                </c:pt>
                <c:pt idx="1011">
                  <c:v>61731.453846153898</c:v>
                </c:pt>
                <c:pt idx="1012">
                  <c:v>61731.453846153898</c:v>
                </c:pt>
                <c:pt idx="1013">
                  <c:v>61731.453846153898</c:v>
                </c:pt>
                <c:pt idx="1014">
                  <c:v>61731.453846153898</c:v>
                </c:pt>
                <c:pt idx="1015">
                  <c:v>61731.453846153898</c:v>
                </c:pt>
                <c:pt idx="1016">
                  <c:v>61731.453846153898</c:v>
                </c:pt>
                <c:pt idx="1017">
                  <c:v>61731.453846153898</c:v>
                </c:pt>
                <c:pt idx="1018">
                  <c:v>61731.453846153898</c:v>
                </c:pt>
                <c:pt idx="1019">
                  <c:v>61731.453846153898</c:v>
                </c:pt>
                <c:pt idx="1020">
                  <c:v>60792.561538461603</c:v>
                </c:pt>
                <c:pt idx="1021">
                  <c:v>60792.561538461603</c:v>
                </c:pt>
                <c:pt idx="1022">
                  <c:v>60792.561538461603</c:v>
                </c:pt>
                <c:pt idx="1023">
                  <c:v>60792.561538461603</c:v>
                </c:pt>
                <c:pt idx="1024">
                  <c:v>60792.561538461603</c:v>
                </c:pt>
                <c:pt idx="1025">
                  <c:v>60792.561538461603</c:v>
                </c:pt>
                <c:pt idx="1026">
                  <c:v>60792.561538461603</c:v>
                </c:pt>
                <c:pt idx="1027">
                  <c:v>60792.561538461603</c:v>
                </c:pt>
                <c:pt idx="1028">
                  <c:v>60792.561538461603</c:v>
                </c:pt>
                <c:pt idx="1029">
                  <c:v>60792.561538461603</c:v>
                </c:pt>
                <c:pt idx="1030">
                  <c:v>59822.223076923103</c:v>
                </c:pt>
                <c:pt idx="1031">
                  <c:v>59822.223076923103</c:v>
                </c:pt>
                <c:pt idx="1032">
                  <c:v>59822.223076923103</c:v>
                </c:pt>
                <c:pt idx="1033">
                  <c:v>59822.223076923103</c:v>
                </c:pt>
                <c:pt idx="1034">
                  <c:v>59822.223076923103</c:v>
                </c:pt>
                <c:pt idx="1035">
                  <c:v>59822.223076923103</c:v>
                </c:pt>
                <c:pt idx="1036">
                  <c:v>59822.223076923103</c:v>
                </c:pt>
                <c:pt idx="1037">
                  <c:v>59822.223076923103</c:v>
                </c:pt>
                <c:pt idx="1038">
                  <c:v>59822.223076923103</c:v>
                </c:pt>
                <c:pt idx="1039">
                  <c:v>59822.223076923103</c:v>
                </c:pt>
                <c:pt idx="1040">
                  <c:v>58856.869230769204</c:v>
                </c:pt>
                <c:pt idx="1041">
                  <c:v>58856.869230769204</c:v>
                </c:pt>
                <c:pt idx="1042">
                  <c:v>58856.869230769204</c:v>
                </c:pt>
                <c:pt idx="1043">
                  <c:v>58856.869230769204</c:v>
                </c:pt>
                <c:pt idx="1044">
                  <c:v>58856.869230769204</c:v>
                </c:pt>
                <c:pt idx="1045">
                  <c:v>58856.869230769204</c:v>
                </c:pt>
                <c:pt idx="1046">
                  <c:v>58856.869230769204</c:v>
                </c:pt>
                <c:pt idx="1047">
                  <c:v>58856.869230769204</c:v>
                </c:pt>
                <c:pt idx="1048">
                  <c:v>58856.869230769204</c:v>
                </c:pt>
                <c:pt idx="1049">
                  <c:v>58856.869230769204</c:v>
                </c:pt>
                <c:pt idx="1050">
                  <c:v>58095.153846153902</c:v>
                </c:pt>
                <c:pt idx="1051">
                  <c:v>58095.153846153902</c:v>
                </c:pt>
                <c:pt idx="1052">
                  <c:v>58095.153846153902</c:v>
                </c:pt>
                <c:pt idx="1053">
                  <c:v>58095.153846153902</c:v>
                </c:pt>
                <c:pt idx="1054">
                  <c:v>58095.153846153902</c:v>
                </c:pt>
                <c:pt idx="1055">
                  <c:v>58095.153846153902</c:v>
                </c:pt>
                <c:pt idx="1056">
                  <c:v>58095.153846153902</c:v>
                </c:pt>
                <c:pt idx="1057">
                  <c:v>58095.153846153902</c:v>
                </c:pt>
                <c:pt idx="1058">
                  <c:v>58095.153846153902</c:v>
                </c:pt>
                <c:pt idx="1059">
                  <c:v>58095.153846153902</c:v>
                </c:pt>
                <c:pt idx="1060">
                  <c:v>56984.661538461602</c:v>
                </c:pt>
                <c:pt idx="1061">
                  <c:v>56984.661538461602</c:v>
                </c:pt>
                <c:pt idx="1062">
                  <c:v>56984.661538461602</c:v>
                </c:pt>
                <c:pt idx="1063">
                  <c:v>56984.661538461602</c:v>
                </c:pt>
                <c:pt idx="1064">
                  <c:v>56984.661538461602</c:v>
                </c:pt>
                <c:pt idx="1065">
                  <c:v>56984.661538461602</c:v>
                </c:pt>
                <c:pt idx="1066">
                  <c:v>56984.661538461602</c:v>
                </c:pt>
                <c:pt idx="1067">
                  <c:v>56984.661538461602</c:v>
                </c:pt>
                <c:pt idx="1068">
                  <c:v>56984.661538461602</c:v>
                </c:pt>
                <c:pt idx="1069">
                  <c:v>56984.661538461602</c:v>
                </c:pt>
                <c:pt idx="1070">
                  <c:v>55982.284615384597</c:v>
                </c:pt>
                <c:pt idx="1071">
                  <c:v>55982.284615384597</c:v>
                </c:pt>
                <c:pt idx="1072">
                  <c:v>55982.284615384597</c:v>
                </c:pt>
                <c:pt idx="1073">
                  <c:v>55982.284615384597</c:v>
                </c:pt>
                <c:pt idx="1074">
                  <c:v>55982.284615384597</c:v>
                </c:pt>
                <c:pt idx="1075">
                  <c:v>55982.284615384597</c:v>
                </c:pt>
                <c:pt idx="1076">
                  <c:v>55982.284615384597</c:v>
                </c:pt>
                <c:pt idx="1077">
                  <c:v>55982.284615384597</c:v>
                </c:pt>
                <c:pt idx="1078">
                  <c:v>55982.284615384597</c:v>
                </c:pt>
                <c:pt idx="1079">
                  <c:v>55982.284615384597</c:v>
                </c:pt>
                <c:pt idx="1080">
                  <c:v>54932.561538461603</c:v>
                </c:pt>
                <c:pt idx="1081">
                  <c:v>54932.561538461603</c:v>
                </c:pt>
                <c:pt idx="1082">
                  <c:v>54932.561538461603</c:v>
                </c:pt>
                <c:pt idx="1083">
                  <c:v>54932.561538461603</c:v>
                </c:pt>
                <c:pt idx="1084">
                  <c:v>54932.561538461603</c:v>
                </c:pt>
                <c:pt idx="1085">
                  <c:v>54932.561538461603</c:v>
                </c:pt>
                <c:pt idx="1086">
                  <c:v>54932.561538461603</c:v>
                </c:pt>
                <c:pt idx="1087">
                  <c:v>54932.561538461603</c:v>
                </c:pt>
                <c:pt idx="1088">
                  <c:v>54932.561538461603</c:v>
                </c:pt>
                <c:pt idx="1089">
                  <c:v>54932.561538461603</c:v>
                </c:pt>
                <c:pt idx="1090">
                  <c:v>53813.123076923097</c:v>
                </c:pt>
                <c:pt idx="1091">
                  <c:v>53813.123076923097</c:v>
                </c:pt>
                <c:pt idx="1092">
                  <c:v>53813.123076923097</c:v>
                </c:pt>
                <c:pt idx="1093">
                  <c:v>53813.123076923097</c:v>
                </c:pt>
                <c:pt idx="1094">
                  <c:v>53813.123076923097</c:v>
                </c:pt>
                <c:pt idx="1095">
                  <c:v>53813.123076923097</c:v>
                </c:pt>
                <c:pt idx="1096">
                  <c:v>53813.123076923097</c:v>
                </c:pt>
                <c:pt idx="1097">
                  <c:v>53813.123076923097</c:v>
                </c:pt>
                <c:pt idx="1098">
                  <c:v>53813.123076923097</c:v>
                </c:pt>
                <c:pt idx="1099">
                  <c:v>53813.123076923097</c:v>
                </c:pt>
                <c:pt idx="1100">
                  <c:v>52561.884615384603</c:v>
                </c:pt>
                <c:pt idx="1101">
                  <c:v>52561.884615384603</c:v>
                </c:pt>
                <c:pt idx="1102">
                  <c:v>52561.884615384603</c:v>
                </c:pt>
                <c:pt idx="1103">
                  <c:v>52561.884615384603</c:v>
                </c:pt>
                <c:pt idx="1104">
                  <c:v>52561.884615384603</c:v>
                </c:pt>
                <c:pt idx="1105">
                  <c:v>52561.884615384603</c:v>
                </c:pt>
                <c:pt idx="1106">
                  <c:v>52561.884615384603</c:v>
                </c:pt>
                <c:pt idx="1107">
                  <c:v>52561.884615384603</c:v>
                </c:pt>
                <c:pt idx="1108">
                  <c:v>52561.884615384603</c:v>
                </c:pt>
                <c:pt idx="1109">
                  <c:v>52561.884615384603</c:v>
                </c:pt>
                <c:pt idx="1110">
                  <c:v>50308.953846153898</c:v>
                </c:pt>
                <c:pt idx="1111">
                  <c:v>50308.953846153898</c:v>
                </c:pt>
                <c:pt idx="1112">
                  <c:v>50308.953846153898</c:v>
                </c:pt>
                <c:pt idx="1113">
                  <c:v>50308.953846153898</c:v>
                </c:pt>
                <c:pt idx="1114">
                  <c:v>50308.953846153898</c:v>
                </c:pt>
                <c:pt idx="1115">
                  <c:v>50308.953846153898</c:v>
                </c:pt>
                <c:pt idx="1116">
                  <c:v>50308.953846153898</c:v>
                </c:pt>
                <c:pt idx="1117">
                  <c:v>50308.953846153898</c:v>
                </c:pt>
                <c:pt idx="1118">
                  <c:v>50308.953846153898</c:v>
                </c:pt>
                <c:pt idx="1119">
                  <c:v>50308.953846153898</c:v>
                </c:pt>
                <c:pt idx="1120">
                  <c:v>49236.069230769303</c:v>
                </c:pt>
                <c:pt idx="1121">
                  <c:v>49236.069230769303</c:v>
                </c:pt>
                <c:pt idx="1122">
                  <c:v>49236.069230769303</c:v>
                </c:pt>
                <c:pt idx="1123">
                  <c:v>49236.069230769303</c:v>
                </c:pt>
                <c:pt idx="1124">
                  <c:v>49236.069230769303</c:v>
                </c:pt>
                <c:pt idx="1125">
                  <c:v>49236.069230769303</c:v>
                </c:pt>
                <c:pt idx="1126">
                  <c:v>49236.069230769303</c:v>
                </c:pt>
                <c:pt idx="1127">
                  <c:v>49236.069230769303</c:v>
                </c:pt>
                <c:pt idx="1128">
                  <c:v>49236.069230769303</c:v>
                </c:pt>
                <c:pt idx="1129">
                  <c:v>49236.069230769303</c:v>
                </c:pt>
                <c:pt idx="1130">
                  <c:v>46436.0846153846</c:v>
                </c:pt>
                <c:pt idx="1131">
                  <c:v>46436.0846153846</c:v>
                </c:pt>
                <c:pt idx="1132">
                  <c:v>46436.0846153846</c:v>
                </c:pt>
                <c:pt idx="1133">
                  <c:v>46436.0846153846</c:v>
                </c:pt>
                <c:pt idx="1134">
                  <c:v>46436.0846153846</c:v>
                </c:pt>
                <c:pt idx="1135">
                  <c:v>46436.0846153846</c:v>
                </c:pt>
                <c:pt idx="1136">
                  <c:v>46436.0846153846</c:v>
                </c:pt>
                <c:pt idx="1137">
                  <c:v>46436.0846153846</c:v>
                </c:pt>
                <c:pt idx="1138">
                  <c:v>46436.0846153846</c:v>
                </c:pt>
                <c:pt idx="1139">
                  <c:v>46436.0846153846</c:v>
                </c:pt>
                <c:pt idx="1140">
                  <c:v>45497.238461538502</c:v>
                </c:pt>
                <c:pt idx="1141">
                  <c:v>45497.238461538502</c:v>
                </c:pt>
                <c:pt idx="1142">
                  <c:v>45497.238461538502</c:v>
                </c:pt>
                <c:pt idx="1143">
                  <c:v>45497.238461538502</c:v>
                </c:pt>
                <c:pt idx="1144">
                  <c:v>45497.238461538502</c:v>
                </c:pt>
                <c:pt idx="1145">
                  <c:v>45497.238461538502</c:v>
                </c:pt>
                <c:pt idx="1146">
                  <c:v>45497.238461538502</c:v>
                </c:pt>
                <c:pt idx="1147">
                  <c:v>45497.238461538502</c:v>
                </c:pt>
                <c:pt idx="1148">
                  <c:v>45497.238461538502</c:v>
                </c:pt>
                <c:pt idx="1149">
                  <c:v>45497.238461538502</c:v>
                </c:pt>
                <c:pt idx="1150">
                  <c:v>44192.484615384601</c:v>
                </c:pt>
                <c:pt idx="1151">
                  <c:v>44192.484615384601</c:v>
                </c:pt>
                <c:pt idx="1152">
                  <c:v>44192.484615384601</c:v>
                </c:pt>
                <c:pt idx="1153">
                  <c:v>44192.484615384601</c:v>
                </c:pt>
                <c:pt idx="1154">
                  <c:v>44192.484615384601</c:v>
                </c:pt>
                <c:pt idx="1155">
                  <c:v>44192.484615384601</c:v>
                </c:pt>
                <c:pt idx="1156">
                  <c:v>44192.484615384601</c:v>
                </c:pt>
                <c:pt idx="1157">
                  <c:v>44192.484615384601</c:v>
                </c:pt>
                <c:pt idx="1158">
                  <c:v>44192.484615384601</c:v>
                </c:pt>
                <c:pt idx="1159">
                  <c:v>44192.484615384601</c:v>
                </c:pt>
                <c:pt idx="1160">
                  <c:v>43049.138461538503</c:v>
                </c:pt>
                <c:pt idx="1161">
                  <c:v>43049.138461538503</c:v>
                </c:pt>
                <c:pt idx="1162">
                  <c:v>43049.138461538503</c:v>
                </c:pt>
                <c:pt idx="1163">
                  <c:v>43049.138461538503</c:v>
                </c:pt>
                <c:pt idx="1164">
                  <c:v>43049.138461538503</c:v>
                </c:pt>
                <c:pt idx="1165">
                  <c:v>43049.138461538503</c:v>
                </c:pt>
                <c:pt idx="1166">
                  <c:v>43049.138461538503</c:v>
                </c:pt>
                <c:pt idx="1167">
                  <c:v>43049.138461538503</c:v>
                </c:pt>
                <c:pt idx="1168">
                  <c:v>43049.138461538503</c:v>
                </c:pt>
                <c:pt idx="1169">
                  <c:v>43049.138461538503</c:v>
                </c:pt>
                <c:pt idx="1170">
                  <c:v>41880.207692307697</c:v>
                </c:pt>
                <c:pt idx="1171">
                  <c:v>41880.207692307697</c:v>
                </c:pt>
                <c:pt idx="1172">
                  <c:v>41880.207692307697</c:v>
                </c:pt>
                <c:pt idx="1173">
                  <c:v>41880.207692307697</c:v>
                </c:pt>
                <c:pt idx="1174">
                  <c:v>41880.207692307697</c:v>
                </c:pt>
                <c:pt idx="1175">
                  <c:v>41880.207692307697</c:v>
                </c:pt>
                <c:pt idx="1176">
                  <c:v>41880.207692307697</c:v>
                </c:pt>
                <c:pt idx="1177">
                  <c:v>41880.207692307697</c:v>
                </c:pt>
                <c:pt idx="1178">
                  <c:v>41880.207692307697</c:v>
                </c:pt>
                <c:pt idx="1179">
                  <c:v>41880.207692307697</c:v>
                </c:pt>
                <c:pt idx="1180">
                  <c:v>41009.284615384597</c:v>
                </c:pt>
                <c:pt idx="1181">
                  <c:v>41009.284615384597</c:v>
                </c:pt>
                <c:pt idx="1182">
                  <c:v>41009.284615384597</c:v>
                </c:pt>
                <c:pt idx="1183">
                  <c:v>41009.284615384597</c:v>
                </c:pt>
                <c:pt idx="1184">
                  <c:v>41009.284615384597</c:v>
                </c:pt>
                <c:pt idx="1185">
                  <c:v>41009.284615384597</c:v>
                </c:pt>
                <c:pt idx="1186">
                  <c:v>41009.284615384597</c:v>
                </c:pt>
                <c:pt idx="1187">
                  <c:v>41009.284615384597</c:v>
                </c:pt>
                <c:pt idx="1188">
                  <c:v>41009.284615384597</c:v>
                </c:pt>
                <c:pt idx="1189">
                  <c:v>41009.284615384597</c:v>
                </c:pt>
                <c:pt idx="1190">
                  <c:v>39889.630769230796</c:v>
                </c:pt>
                <c:pt idx="1191">
                  <c:v>39889.630769230796</c:v>
                </c:pt>
                <c:pt idx="1192">
                  <c:v>39889.630769230796</c:v>
                </c:pt>
                <c:pt idx="1193">
                  <c:v>39889.630769230796</c:v>
                </c:pt>
                <c:pt idx="1194">
                  <c:v>39889.630769230796</c:v>
                </c:pt>
                <c:pt idx="1195">
                  <c:v>39889.630769230796</c:v>
                </c:pt>
                <c:pt idx="1196">
                  <c:v>39889.630769230796</c:v>
                </c:pt>
                <c:pt idx="1197">
                  <c:v>39889.630769230796</c:v>
                </c:pt>
                <c:pt idx="1198">
                  <c:v>39889.630769230796</c:v>
                </c:pt>
                <c:pt idx="1199">
                  <c:v>39889.630769230796</c:v>
                </c:pt>
                <c:pt idx="1200">
                  <c:v>38936.023076923098</c:v>
                </c:pt>
                <c:pt idx="1201">
                  <c:v>38936.023076923098</c:v>
                </c:pt>
                <c:pt idx="1202">
                  <c:v>38936.023076923098</c:v>
                </c:pt>
                <c:pt idx="1203">
                  <c:v>38936.023076923098</c:v>
                </c:pt>
                <c:pt idx="1204">
                  <c:v>38936.023076923098</c:v>
                </c:pt>
                <c:pt idx="1205">
                  <c:v>38936.023076923098</c:v>
                </c:pt>
                <c:pt idx="1206">
                  <c:v>38936.023076923098</c:v>
                </c:pt>
                <c:pt idx="1207">
                  <c:v>38936.023076923098</c:v>
                </c:pt>
                <c:pt idx="1208">
                  <c:v>38936.023076923098</c:v>
                </c:pt>
                <c:pt idx="1209">
                  <c:v>38936.023076923098</c:v>
                </c:pt>
                <c:pt idx="1210">
                  <c:v>37894.969230769297</c:v>
                </c:pt>
                <c:pt idx="1211">
                  <c:v>37894.969230769297</c:v>
                </c:pt>
                <c:pt idx="1212">
                  <c:v>37894.969230769297</c:v>
                </c:pt>
                <c:pt idx="1213">
                  <c:v>37894.969230769297</c:v>
                </c:pt>
                <c:pt idx="1214">
                  <c:v>37894.969230769297</c:v>
                </c:pt>
                <c:pt idx="1215">
                  <c:v>37894.969230769297</c:v>
                </c:pt>
                <c:pt idx="1216">
                  <c:v>37894.969230769297</c:v>
                </c:pt>
                <c:pt idx="1217">
                  <c:v>37894.969230769297</c:v>
                </c:pt>
                <c:pt idx="1218">
                  <c:v>37894.969230769297</c:v>
                </c:pt>
                <c:pt idx="1219">
                  <c:v>37894.969230769297</c:v>
                </c:pt>
                <c:pt idx="1220">
                  <c:v>36898.246153846201</c:v>
                </c:pt>
                <c:pt idx="1221">
                  <c:v>36898.246153846201</c:v>
                </c:pt>
                <c:pt idx="1222">
                  <c:v>36898.246153846201</c:v>
                </c:pt>
                <c:pt idx="1223">
                  <c:v>36898.246153846201</c:v>
                </c:pt>
                <c:pt idx="1224">
                  <c:v>36898.246153846201</c:v>
                </c:pt>
                <c:pt idx="1225">
                  <c:v>36898.246153846201</c:v>
                </c:pt>
                <c:pt idx="1226">
                  <c:v>36898.246153846201</c:v>
                </c:pt>
                <c:pt idx="1227">
                  <c:v>36898.246153846201</c:v>
                </c:pt>
                <c:pt idx="1228">
                  <c:v>36898.246153846201</c:v>
                </c:pt>
                <c:pt idx="1229">
                  <c:v>36898.246153846201</c:v>
                </c:pt>
                <c:pt idx="1230">
                  <c:v>35836.723076923103</c:v>
                </c:pt>
                <c:pt idx="1231">
                  <c:v>35836.723076923103</c:v>
                </c:pt>
                <c:pt idx="1232">
                  <c:v>35836.723076923103</c:v>
                </c:pt>
                <c:pt idx="1233">
                  <c:v>35836.723076923103</c:v>
                </c:pt>
                <c:pt idx="1234">
                  <c:v>35836.723076923103</c:v>
                </c:pt>
                <c:pt idx="1235">
                  <c:v>35836.723076923103</c:v>
                </c:pt>
                <c:pt idx="1236">
                  <c:v>35836.723076923103</c:v>
                </c:pt>
                <c:pt idx="1237">
                  <c:v>35836.723076923103</c:v>
                </c:pt>
                <c:pt idx="1238">
                  <c:v>35836.723076923103</c:v>
                </c:pt>
                <c:pt idx="1239">
                  <c:v>35836.723076923103</c:v>
                </c:pt>
                <c:pt idx="1240">
                  <c:v>33799.161538461602</c:v>
                </c:pt>
                <c:pt idx="1241">
                  <c:v>33799.161538461602</c:v>
                </c:pt>
                <c:pt idx="1242">
                  <c:v>33799.161538461602</c:v>
                </c:pt>
                <c:pt idx="1243">
                  <c:v>33799.161538461602</c:v>
                </c:pt>
                <c:pt idx="1244">
                  <c:v>33799.161538461602</c:v>
                </c:pt>
                <c:pt idx="1245">
                  <c:v>33799.161538461602</c:v>
                </c:pt>
                <c:pt idx="1246">
                  <c:v>33799.161538461602</c:v>
                </c:pt>
                <c:pt idx="1247">
                  <c:v>33799.161538461602</c:v>
                </c:pt>
                <c:pt idx="1248">
                  <c:v>33799.161538461602</c:v>
                </c:pt>
                <c:pt idx="1249">
                  <c:v>33799.161538461602</c:v>
                </c:pt>
                <c:pt idx="1250">
                  <c:v>32747.323076923101</c:v>
                </c:pt>
                <c:pt idx="1251">
                  <c:v>32747.323076923101</c:v>
                </c:pt>
                <c:pt idx="1252">
                  <c:v>32747.323076923101</c:v>
                </c:pt>
                <c:pt idx="1253">
                  <c:v>32747.323076923101</c:v>
                </c:pt>
                <c:pt idx="1254">
                  <c:v>32747.323076923101</c:v>
                </c:pt>
                <c:pt idx="1255">
                  <c:v>32747.323076923101</c:v>
                </c:pt>
                <c:pt idx="1256">
                  <c:v>32747.323076923101</c:v>
                </c:pt>
                <c:pt idx="1257">
                  <c:v>32747.323076923101</c:v>
                </c:pt>
                <c:pt idx="1258">
                  <c:v>32747.323076923101</c:v>
                </c:pt>
                <c:pt idx="1259">
                  <c:v>32747.323076923101</c:v>
                </c:pt>
                <c:pt idx="1260">
                  <c:v>30324.153846153898</c:v>
                </c:pt>
                <c:pt idx="1261">
                  <c:v>30324.153846153898</c:v>
                </c:pt>
                <c:pt idx="1262">
                  <c:v>30324.153846153898</c:v>
                </c:pt>
                <c:pt idx="1263">
                  <c:v>30324.153846153898</c:v>
                </c:pt>
                <c:pt idx="1264">
                  <c:v>30324.153846153898</c:v>
                </c:pt>
                <c:pt idx="1265">
                  <c:v>30324.153846153898</c:v>
                </c:pt>
                <c:pt idx="1266">
                  <c:v>30324.153846153898</c:v>
                </c:pt>
                <c:pt idx="1267">
                  <c:v>30324.153846153898</c:v>
                </c:pt>
                <c:pt idx="1268">
                  <c:v>30324.153846153898</c:v>
                </c:pt>
                <c:pt idx="1269">
                  <c:v>30324.153846153898</c:v>
                </c:pt>
                <c:pt idx="1270">
                  <c:v>29523.107692307702</c:v>
                </c:pt>
                <c:pt idx="1271">
                  <c:v>29523.107692307702</c:v>
                </c:pt>
                <c:pt idx="1272">
                  <c:v>29523.107692307702</c:v>
                </c:pt>
                <c:pt idx="1273">
                  <c:v>29523.107692307702</c:v>
                </c:pt>
                <c:pt idx="1274">
                  <c:v>29523.107692307702</c:v>
                </c:pt>
                <c:pt idx="1275">
                  <c:v>29523.107692307702</c:v>
                </c:pt>
                <c:pt idx="1276">
                  <c:v>29523.107692307702</c:v>
                </c:pt>
                <c:pt idx="1277">
                  <c:v>29523.107692307702</c:v>
                </c:pt>
                <c:pt idx="1278">
                  <c:v>29523.107692307702</c:v>
                </c:pt>
                <c:pt idx="1279">
                  <c:v>29523.107692307702</c:v>
                </c:pt>
                <c:pt idx="1280">
                  <c:v>28312.246153846201</c:v>
                </c:pt>
                <c:pt idx="1281">
                  <c:v>28312.246153846201</c:v>
                </c:pt>
                <c:pt idx="1282">
                  <c:v>28312.246153846201</c:v>
                </c:pt>
                <c:pt idx="1283">
                  <c:v>28312.246153846201</c:v>
                </c:pt>
                <c:pt idx="1284">
                  <c:v>28312.246153846201</c:v>
                </c:pt>
                <c:pt idx="1285">
                  <c:v>28312.246153846201</c:v>
                </c:pt>
                <c:pt idx="1286">
                  <c:v>28312.246153846201</c:v>
                </c:pt>
                <c:pt idx="1287">
                  <c:v>28312.246153846201</c:v>
                </c:pt>
                <c:pt idx="1288">
                  <c:v>28312.246153846201</c:v>
                </c:pt>
                <c:pt idx="1289">
                  <c:v>28312.246153846201</c:v>
                </c:pt>
                <c:pt idx="1290">
                  <c:v>27371.353846153801</c:v>
                </c:pt>
                <c:pt idx="1291">
                  <c:v>27371.353846153801</c:v>
                </c:pt>
                <c:pt idx="1292">
                  <c:v>27371.353846153801</c:v>
                </c:pt>
                <c:pt idx="1293">
                  <c:v>27371.353846153801</c:v>
                </c:pt>
                <c:pt idx="1294">
                  <c:v>27371.353846153801</c:v>
                </c:pt>
                <c:pt idx="1295">
                  <c:v>27371.353846153801</c:v>
                </c:pt>
                <c:pt idx="1296">
                  <c:v>27371.353846153801</c:v>
                </c:pt>
                <c:pt idx="1297">
                  <c:v>27371.353846153801</c:v>
                </c:pt>
                <c:pt idx="1298">
                  <c:v>27371.353846153801</c:v>
                </c:pt>
                <c:pt idx="1299">
                  <c:v>27371.353846153801</c:v>
                </c:pt>
                <c:pt idx="1300">
                  <c:v>26482.646153846101</c:v>
                </c:pt>
                <c:pt idx="1301">
                  <c:v>26482.646153846101</c:v>
                </c:pt>
                <c:pt idx="1302">
                  <c:v>26482.646153846101</c:v>
                </c:pt>
                <c:pt idx="1303">
                  <c:v>26482.646153846101</c:v>
                </c:pt>
                <c:pt idx="1304">
                  <c:v>26482.646153846101</c:v>
                </c:pt>
                <c:pt idx="1305">
                  <c:v>26482.646153846101</c:v>
                </c:pt>
                <c:pt idx="1306">
                  <c:v>26482.646153846101</c:v>
                </c:pt>
                <c:pt idx="1307">
                  <c:v>26482.646153846101</c:v>
                </c:pt>
                <c:pt idx="1308">
                  <c:v>26482.646153846101</c:v>
                </c:pt>
                <c:pt idx="1309">
                  <c:v>26482.646153846101</c:v>
                </c:pt>
                <c:pt idx="1310">
                  <c:v>25823.4</c:v>
                </c:pt>
                <c:pt idx="1311">
                  <c:v>25823.4</c:v>
                </c:pt>
                <c:pt idx="1312">
                  <c:v>25823.4</c:v>
                </c:pt>
                <c:pt idx="1313">
                  <c:v>25823.4</c:v>
                </c:pt>
                <c:pt idx="1314">
                  <c:v>25823.4</c:v>
                </c:pt>
                <c:pt idx="1315">
                  <c:v>25823.4</c:v>
                </c:pt>
                <c:pt idx="1316">
                  <c:v>25823.4</c:v>
                </c:pt>
                <c:pt idx="1317">
                  <c:v>25823.4</c:v>
                </c:pt>
                <c:pt idx="1318">
                  <c:v>25823.4</c:v>
                </c:pt>
                <c:pt idx="1319">
                  <c:v>25823.4</c:v>
                </c:pt>
                <c:pt idx="1320">
                  <c:v>24983.8692307692</c:v>
                </c:pt>
                <c:pt idx="1321">
                  <c:v>24983.8692307692</c:v>
                </c:pt>
                <c:pt idx="1322">
                  <c:v>24983.8692307692</c:v>
                </c:pt>
                <c:pt idx="1323">
                  <c:v>24983.8692307692</c:v>
                </c:pt>
                <c:pt idx="1324">
                  <c:v>24983.8692307692</c:v>
                </c:pt>
                <c:pt idx="1325">
                  <c:v>24983.8692307692</c:v>
                </c:pt>
                <c:pt idx="1326">
                  <c:v>24983.8692307692</c:v>
                </c:pt>
                <c:pt idx="1327">
                  <c:v>24983.8692307692</c:v>
                </c:pt>
                <c:pt idx="1328">
                  <c:v>24983.8692307692</c:v>
                </c:pt>
                <c:pt idx="1329">
                  <c:v>24983.8692307692</c:v>
                </c:pt>
                <c:pt idx="1330">
                  <c:v>24276.4538461538</c:v>
                </c:pt>
                <c:pt idx="1331">
                  <c:v>24276.4538461538</c:v>
                </c:pt>
                <c:pt idx="1332">
                  <c:v>24276.4538461538</c:v>
                </c:pt>
                <c:pt idx="1333">
                  <c:v>24276.4538461538</c:v>
                </c:pt>
                <c:pt idx="1334">
                  <c:v>24276.4538461538</c:v>
                </c:pt>
                <c:pt idx="1335">
                  <c:v>24276.4538461538</c:v>
                </c:pt>
                <c:pt idx="1336">
                  <c:v>24276.4538461538</c:v>
                </c:pt>
                <c:pt idx="1337">
                  <c:v>24276.4538461538</c:v>
                </c:pt>
                <c:pt idx="1338">
                  <c:v>24276.4538461538</c:v>
                </c:pt>
                <c:pt idx="1339">
                  <c:v>24276.4538461538</c:v>
                </c:pt>
                <c:pt idx="1340">
                  <c:v>23567.230769230799</c:v>
                </c:pt>
                <c:pt idx="1341">
                  <c:v>23567.230769230799</c:v>
                </c:pt>
                <c:pt idx="1342">
                  <c:v>23567.230769230799</c:v>
                </c:pt>
                <c:pt idx="1343">
                  <c:v>23567.230769230799</c:v>
                </c:pt>
                <c:pt idx="1344">
                  <c:v>23567.230769230799</c:v>
                </c:pt>
                <c:pt idx="1345">
                  <c:v>23567.230769230799</c:v>
                </c:pt>
                <c:pt idx="1346">
                  <c:v>23567.230769230799</c:v>
                </c:pt>
                <c:pt idx="1347">
                  <c:v>23567.230769230799</c:v>
                </c:pt>
                <c:pt idx="1348">
                  <c:v>23567.230769230799</c:v>
                </c:pt>
                <c:pt idx="1349">
                  <c:v>23567.230769230799</c:v>
                </c:pt>
                <c:pt idx="1350">
                  <c:v>22919.107692307702</c:v>
                </c:pt>
                <c:pt idx="1351">
                  <c:v>22919.107692307702</c:v>
                </c:pt>
                <c:pt idx="1352">
                  <c:v>22919.107692307702</c:v>
                </c:pt>
                <c:pt idx="1353">
                  <c:v>22919.107692307702</c:v>
                </c:pt>
                <c:pt idx="1354">
                  <c:v>22919.107692307702</c:v>
                </c:pt>
                <c:pt idx="1355">
                  <c:v>22919.107692307702</c:v>
                </c:pt>
                <c:pt idx="1356">
                  <c:v>22919.107692307702</c:v>
                </c:pt>
                <c:pt idx="1357">
                  <c:v>22919.107692307702</c:v>
                </c:pt>
                <c:pt idx="1358">
                  <c:v>22919.107692307702</c:v>
                </c:pt>
                <c:pt idx="1359">
                  <c:v>22919.107692307702</c:v>
                </c:pt>
                <c:pt idx="1360">
                  <c:v>22200.400000000001</c:v>
                </c:pt>
                <c:pt idx="1361">
                  <c:v>22200.400000000001</c:v>
                </c:pt>
                <c:pt idx="1362">
                  <c:v>22200.400000000001</c:v>
                </c:pt>
                <c:pt idx="1363">
                  <c:v>22200.400000000001</c:v>
                </c:pt>
                <c:pt idx="1364">
                  <c:v>22200.400000000001</c:v>
                </c:pt>
                <c:pt idx="1365">
                  <c:v>22200.400000000001</c:v>
                </c:pt>
                <c:pt idx="1366">
                  <c:v>22200.400000000001</c:v>
                </c:pt>
                <c:pt idx="1367">
                  <c:v>22200.400000000001</c:v>
                </c:pt>
                <c:pt idx="1368">
                  <c:v>22200.400000000001</c:v>
                </c:pt>
                <c:pt idx="1369">
                  <c:v>22200.400000000001</c:v>
                </c:pt>
                <c:pt idx="1370">
                  <c:v>20800.1615384615</c:v>
                </c:pt>
                <c:pt idx="1371">
                  <c:v>20800.1615384615</c:v>
                </c:pt>
                <c:pt idx="1372">
                  <c:v>20800.1615384615</c:v>
                </c:pt>
                <c:pt idx="1373">
                  <c:v>20800.1615384615</c:v>
                </c:pt>
                <c:pt idx="1374">
                  <c:v>20800.1615384615</c:v>
                </c:pt>
                <c:pt idx="1375">
                  <c:v>20800.1615384615</c:v>
                </c:pt>
                <c:pt idx="1376">
                  <c:v>20800.1615384615</c:v>
                </c:pt>
                <c:pt idx="1377">
                  <c:v>20800.1615384615</c:v>
                </c:pt>
                <c:pt idx="1378">
                  <c:v>20800.1615384615</c:v>
                </c:pt>
                <c:pt idx="1379">
                  <c:v>20800.1615384615</c:v>
                </c:pt>
                <c:pt idx="1380">
                  <c:v>20093.1538461538</c:v>
                </c:pt>
                <c:pt idx="1381">
                  <c:v>20093.1538461538</c:v>
                </c:pt>
                <c:pt idx="1382">
                  <c:v>20093.1538461538</c:v>
                </c:pt>
                <c:pt idx="1383">
                  <c:v>20093.1538461538</c:v>
                </c:pt>
                <c:pt idx="1384">
                  <c:v>20093.1538461538</c:v>
                </c:pt>
                <c:pt idx="1385">
                  <c:v>20093.1538461538</c:v>
                </c:pt>
                <c:pt idx="1386">
                  <c:v>20093.1538461538</c:v>
                </c:pt>
                <c:pt idx="1387">
                  <c:v>20093.1538461538</c:v>
                </c:pt>
                <c:pt idx="1388">
                  <c:v>20093.1538461538</c:v>
                </c:pt>
                <c:pt idx="1389">
                  <c:v>20093.1538461538</c:v>
                </c:pt>
                <c:pt idx="1390">
                  <c:v>18516.246153846201</c:v>
                </c:pt>
                <c:pt idx="1391">
                  <c:v>18516.246153846201</c:v>
                </c:pt>
                <c:pt idx="1392">
                  <c:v>18516.246153846201</c:v>
                </c:pt>
                <c:pt idx="1393">
                  <c:v>18516.246153846201</c:v>
                </c:pt>
                <c:pt idx="1394">
                  <c:v>18516.246153846201</c:v>
                </c:pt>
                <c:pt idx="1395">
                  <c:v>18516.246153846201</c:v>
                </c:pt>
                <c:pt idx="1396">
                  <c:v>18516.246153846201</c:v>
                </c:pt>
                <c:pt idx="1397">
                  <c:v>18516.246153846201</c:v>
                </c:pt>
                <c:pt idx="1398">
                  <c:v>18516.246153846201</c:v>
                </c:pt>
                <c:pt idx="1399">
                  <c:v>18516.246153846201</c:v>
                </c:pt>
                <c:pt idx="1400">
                  <c:v>17993.461538461499</c:v>
                </c:pt>
                <c:pt idx="1401">
                  <c:v>17993.461538461499</c:v>
                </c:pt>
                <c:pt idx="1402">
                  <c:v>17993.461538461499</c:v>
                </c:pt>
                <c:pt idx="1403">
                  <c:v>17993.461538461499</c:v>
                </c:pt>
                <c:pt idx="1404">
                  <c:v>17993.461538461499</c:v>
                </c:pt>
                <c:pt idx="1405">
                  <c:v>17993.461538461499</c:v>
                </c:pt>
                <c:pt idx="1406">
                  <c:v>17993.461538461499</c:v>
                </c:pt>
                <c:pt idx="1407">
                  <c:v>17993.461538461499</c:v>
                </c:pt>
                <c:pt idx="1408">
                  <c:v>17993.461538461499</c:v>
                </c:pt>
                <c:pt idx="1409">
                  <c:v>17993.461538461499</c:v>
                </c:pt>
                <c:pt idx="1410">
                  <c:v>17199.938461538499</c:v>
                </c:pt>
                <c:pt idx="1411">
                  <c:v>17199.938461538499</c:v>
                </c:pt>
                <c:pt idx="1412">
                  <c:v>17199.938461538499</c:v>
                </c:pt>
                <c:pt idx="1413">
                  <c:v>17199.938461538499</c:v>
                </c:pt>
                <c:pt idx="1414">
                  <c:v>17199.938461538499</c:v>
                </c:pt>
                <c:pt idx="1415">
                  <c:v>17199.938461538499</c:v>
                </c:pt>
                <c:pt idx="1416">
                  <c:v>17199.938461538499</c:v>
                </c:pt>
                <c:pt idx="1417">
                  <c:v>17199.938461538499</c:v>
                </c:pt>
                <c:pt idx="1418">
                  <c:v>17199.938461538499</c:v>
                </c:pt>
                <c:pt idx="1419">
                  <c:v>17199.938461538499</c:v>
                </c:pt>
                <c:pt idx="1420">
                  <c:v>16619.315384615398</c:v>
                </c:pt>
                <c:pt idx="1421">
                  <c:v>16619.315384615398</c:v>
                </c:pt>
                <c:pt idx="1422">
                  <c:v>16619.315384615398</c:v>
                </c:pt>
                <c:pt idx="1423">
                  <c:v>16619.315384615398</c:v>
                </c:pt>
                <c:pt idx="1424">
                  <c:v>16619.315384615398</c:v>
                </c:pt>
                <c:pt idx="1425">
                  <c:v>16619.315384615398</c:v>
                </c:pt>
                <c:pt idx="1426">
                  <c:v>16619.315384615398</c:v>
                </c:pt>
                <c:pt idx="1427">
                  <c:v>16619.315384615398</c:v>
                </c:pt>
                <c:pt idx="1428">
                  <c:v>16619.315384615398</c:v>
                </c:pt>
                <c:pt idx="1429">
                  <c:v>16619.315384615398</c:v>
                </c:pt>
                <c:pt idx="1430">
                  <c:v>16061.9461538462</c:v>
                </c:pt>
                <c:pt idx="1431">
                  <c:v>16061.9461538462</c:v>
                </c:pt>
                <c:pt idx="1432">
                  <c:v>16061.9461538462</c:v>
                </c:pt>
                <c:pt idx="1433">
                  <c:v>16061.9461538462</c:v>
                </c:pt>
                <c:pt idx="1434">
                  <c:v>16061.9461538462</c:v>
                </c:pt>
                <c:pt idx="1435">
                  <c:v>16061.9461538462</c:v>
                </c:pt>
                <c:pt idx="1436">
                  <c:v>16061.9461538462</c:v>
                </c:pt>
                <c:pt idx="1437">
                  <c:v>16061.9461538462</c:v>
                </c:pt>
                <c:pt idx="1438">
                  <c:v>16061.9461538462</c:v>
                </c:pt>
                <c:pt idx="1439">
                  <c:v>16061.9461538462</c:v>
                </c:pt>
                <c:pt idx="1440">
                  <c:v>15655.407692307699</c:v>
                </c:pt>
                <c:pt idx="1441">
                  <c:v>15655.407692307699</c:v>
                </c:pt>
                <c:pt idx="1442">
                  <c:v>15655.407692307699</c:v>
                </c:pt>
                <c:pt idx="1443">
                  <c:v>15655.407692307699</c:v>
                </c:pt>
                <c:pt idx="1444">
                  <c:v>15655.407692307699</c:v>
                </c:pt>
                <c:pt idx="1445">
                  <c:v>15655.407692307699</c:v>
                </c:pt>
                <c:pt idx="1446">
                  <c:v>15655.407692307699</c:v>
                </c:pt>
                <c:pt idx="1447">
                  <c:v>15655.407692307699</c:v>
                </c:pt>
                <c:pt idx="1448">
                  <c:v>15655.407692307699</c:v>
                </c:pt>
                <c:pt idx="1449">
                  <c:v>15655.407692307699</c:v>
                </c:pt>
                <c:pt idx="1450">
                  <c:v>15102.884615384601</c:v>
                </c:pt>
                <c:pt idx="1451">
                  <c:v>15102.884615384601</c:v>
                </c:pt>
                <c:pt idx="1452">
                  <c:v>15102.884615384601</c:v>
                </c:pt>
                <c:pt idx="1453">
                  <c:v>15102.884615384601</c:v>
                </c:pt>
                <c:pt idx="1454">
                  <c:v>15102.884615384601</c:v>
                </c:pt>
                <c:pt idx="1455">
                  <c:v>15102.884615384601</c:v>
                </c:pt>
                <c:pt idx="1456">
                  <c:v>15102.884615384601</c:v>
                </c:pt>
                <c:pt idx="1457">
                  <c:v>15102.884615384601</c:v>
                </c:pt>
                <c:pt idx="1458">
                  <c:v>15102.884615384601</c:v>
                </c:pt>
                <c:pt idx="1459">
                  <c:v>15102.884615384601</c:v>
                </c:pt>
                <c:pt idx="1460">
                  <c:v>14666.7384615385</c:v>
                </c:pt>
                <c:pt idx="1461">
                  <c:v>14666.7384615385</c:v>
                </c:pt>
                <c:pt idx="1462">
                  <c:v>14666.7384615385</c:v>
                </c:pt>
                <c:pt idx="1463">
                  <c:v>14666.7384615385</c:v>
                </c:pt>
                <c:pt idx="1464">
                  <c:v>14666.7384615385</c:v>
                </c:pt>
                <c:pt idx="1465">
                  <c:v>14666.7384615385</c:v>
                </c:pt>
                <c:pt idx="1466">
                  <c:v>14666.7384615385</c:v>
                </c:pt>
                <c:pt idx="1467">
                  <c:v>14666.7384615385</c:v>
                </c:pt>
                <c:pt idx="1468">
                  <c:v>14666.7384615385</c:v>
                </c:pt>
                <c:pt idx="1469">
                  <c:v>14666.7384615385</c:v>
                </c:pt>
                <c:pt idx="1470">
                  <c:v>14177.484615384599</c:v>
                </c:pt>
                <c:pt idx="1471">
                  <c:v>14177.484615384599</c:v>
                </c:pt>
                <c:pt idx="1472">
                  <c:v>14177.484615384599</c:v>
                </c:pt>
                <c:pt idx="1473">
                  <c:v>14177.484615384599</c:v>
                </c:pt>
                <c:pt idx="1474">
                  <c:v>14177.484615384599</c:v>
                </c:pt>
                <c:pt idx="1475">
                  <c:v>14177.484615384599</c:v>
                </c:pt>
                <c:pt idx="1476">
                  <c:v>14177.484615384599</c:v>
                </c:pt>
                <c:pt idx="1477">
                  <c:v>14177.484615384599</c:v>
                </c:pt>
                <c:pt idx="1478">
                  <c:v>14177.484615384599</c:v>
                </c:pt>
                <c:pt idx="1479">
                  <c:v>14177.484615384599</c:v>
                </c:pt>
                <c:pt idx="1480">
                  <c:v>13753.407692307699</c:v>
                </c:pt>
                <c:pt idx="1481">
                  <c:v>13753.407692307699</c:v>
                </c:pt>
                <c:pt idx="1482">
                  <c:v>13753.407692307699</c:v>
                </c:pt>
                <c:pt idx="1483">
                  <c:v>13753.407692307699</c:v>
                </c:pt>
                <c:pt idx="1484">
                  <c:v>13753.407692307699</c:v>
                </c:pt>
                <c:pt idx="1485">
                  <c:v>13753.407692307699</c:v>
                </c:pt>
                <c:pt idx="1486">
                  <c:v>13753.407692307699</c:v>
                </c:pt>
                <c:pt idx="1487">
                  <c:v>13753.407692307699</c:v>
                </c:pt>
                <c:pt idx="1488">
                  <c:v>13753.407692307699</c:v>
                </c:pt>
                <c:pt idx="1489">
                  <c:v>13753.407692307699</c:v>
                </c:pt>
                <c:pt idx="1490">
                  <c:v>13265.669230769199</c:v>
                </c:pt>
                <c:pt idx="1491">
                  <c:v>13265.669230769199</c:v>
                </c:pt>
                <c:pt idx="1492">
                  <c:v>13265.669230769199</c:v>
                </c:pt>
                <c:pt idx="1493">
                  <c:v>13265.669230769199</c:v>
                </c:pt>
                <c:pt idx="1494">
                  <c:v>13265.669230769199</c:v>
                </c:pt>
                <c:pt idx="1495">
                  <c:v>13265.669230769199</c:v>
                </c:pt>
                <c:pt idx="1496">
                  <c:v>13265.669230769199</c:v>
                </c:pt>
                <c:pt idx="1497">
                  <c:v>13265.669230769199</c:v>
                </c:pt>
                <c:pt idx="1498">
                  <c:v>13265.669230769199</c:v>
                </c:pt>
                <c:pt idx="1499">
                  <c:v>13265.669230769199</c:v>
                </c:pt>
                <c:pt idx="1500">
                  <c:v>12403.0769230769</c:v>
                </c:pt>
                <c:pt idx="1501">
                  <c:v>12403.0769230769</c:v>
                </c:pt>
                <c:pt idx="1502">
                  <c:v>12403.0769230769</c:v>
                </c:pt>
                <c:pt idx="1503">
                  <c:v>12403.0769230769</c:v>
                </c:pt>
                <c:pt idx="1504">
                  <c:v>12403.0769230769</c:v>
                </c:pt>
                <c:pt idx="1505">
                  <c:v>12403.0769230769</c:v>
                </c:pt>
                <c:pt idx="1506">
                  <c:v>12403.0769230769</c:v>
                </c:pt>
                <c:pt idx="1507">
                  <c:v>12403.0769230769</c:v>
                </c:pt>
                <c:pt idx="1508">
                  <c:v>12403.0769230769</c:v>
                </c:pt>
                <c:pt idx="1509">
                  <c:v>12403.0769230769</c:v>
                </c:pt>
                <c:pt idx="1510">
                  <c:v>11990.2</c:v>
                </c:pt>
                <c:pt idx="1511">
                  <c:v>11990.2</c:v>
                </c:pt>
                <c:pt idx="1512">
                  <c:v>11990.2</c:v>
                </c:pt>
                <c:pt idx="1513">
                  <c:v>11990.2</c:v>
                </c:pt>
                <c:pt idx="1514">
                  <c:v>11990.2</c:v>
                </c:pt>
                <c:pt idx="1515">
                  <c:v>11990.2</c:v>
                </c:pt>
                <c:pt idx="1516">
                  <c:v>11990.2</c:v>
                </c:pt>
                <c:pt idx="1517">
                  <c:v>11990.2</c:v>
                </c:pt>
                <c:pt idx="1518">
                  <c:v>11990.2</c:v>
                </c:pt>
                <c:pt idx="1519">
                  <c:v>11990.2</c:v>
                </c:pt>
                <c:pt idx="1520">
                  <c:v>11047.692307692299</c:v>
                </c:pt>
                <c:pt idx="1521">
                  <c:v>11047.692307692299</c:v>
                </c:pt>
                <c:pt idx="1522">
                  <c:v>11047.692307692299</c:v>
                </c:pt>
                <c:pt idx="1523">
                  <c:v>11047.692307692299</c:v>
                </c:pt>
                <c:pt idx="1524">
                  <c:v>11047.692307692299</c:v>
                </c:pt>
                <c:pt idx="1525">
                  <c:v>11047.692307692299</c:v>
                </c:pt>
                <c:pt idx="1526">
                  <c:v>11047.692307692299</c:v>
                </c:pt>
                <c:pt idx="1527">
                  <c:v>11047.692307692299</c:v>
                </c:pt>
                <c:pt idx="1528">
                  <c:v>11047.692307692299</c:v>
                </c:pt>
                <c:pt idx="1529">
                  <c:v>11047.692307692299</c:v>
                </c:pt>
                <c:pt idx="1530">
                  <c:v>10720.146153846201</c:v>
                </c:pt>
                <c:pt idx="1531">
                  <c:v>10720.146153846201</c:v>
                </c:pt>
                <c:pt idx="1532">
                  <c:v>10720.146153846201</c:v>
                </c:pt>
                <c:pt idx="1533">
                  <c:v>10720.146153846201</c:v>
                </c:pt>
                <c:pt idx="1534">
                  <c:v>10720.146153846201</c:v>
                </c:pt>
                <c:pt idx="1535">
                  <c:v>10720.146153846201</c:v>
                </c:pt>
                <c:pt idx="1536">
                  <c:v>10720.146153846201</c:v>
                </c:pt>
                <c:pt idx="1537">
                  <c:v>10720.146153846201</c:v>
                </c:pt>
                <c:pt idx="1538">
                  <c:v>10720.146153846201</c:v>
                </c:pt>
                <c:pt idx="1539">
                  <c:v>10720.146153846201</c:v>
                </c:pt>
                <c:pt idx="1540">
                  <c:v>10223.1384615385</c:v>
                </c:pt>
                <c:pt idx="1541">
                  <c:v>10223.1384615385</c:v>
                </c:pt>
                <c:pt idx="1542">
                  <c:v>10223.1384615385</c:v>
                </c:pt>
                <c:pt idx="1543">
                  <c:v>10223.1384615385</c:v>
                </c:pt>
                <c:pt idx="1544">
                  <c:v>10223.1384615385</c:v>
                </c:pt>
                <c:pt idx="1545">
                  <c:v>10223.1384615385</c:v>
                </c:pt>
                <c:pt idx="1546">
                  <c:v>10223.1384615385</c:v>
                </c:pt>
                <c:pt idx="1547">
                  <c:v>10223.1384615385</c:v>
                </c:pt>
                <c:pt idx="1548">
                  <c:v>10223.1384615385</c:v>
                </c:pt>
                <c:pt idx="1549">
                  <c:v>10223.1384615385</c:v>
                </c:pt>
                <c:pt idx="1550">
                  <c:v>9843.5384615384592</c:v>
                </c:pt>
                <c:pt idx="1551">
                  <c:v>9843.5384615384592</c:v>
                </c:pt>
                <c:pt idx="1552">
                  <c:v>9843.5384615384592</c:v>
                </c:pt>
                <c:pt idx="1553">
                  <c:v>9843.5384615384592</c:v>
                </c:pt>
                <c:pt idx="1554">
                  <c:v>9843.5384615384592</c:v>
                </c:pt>
                <c:pt idx="1555">
                  <c:v>9843.5384615384592</c:v>
                </c:pt>
                <c:pt idx="1556">
                  <c:v>9843.5384615384592</c:v>
                </c:pt>
                <c:pt idx="1557">
                  <c:v>9843.5384615384592</c:v>
                </c:pt>
                <c:pt idx="1558">
                  <c:v>9843.5384615384592</c:v>
                </c:pt>
                <c:pt idx="1559">
                  <c:v>9843.5384615384592</c:v>
                </c:pt>
                <c:pt idx="1560">
                  <c:v>9477.3615384615296</c:v>
                </c:pt>
                <c:pt idx="1561">
                  <c:v>9477.3615384615296</c:v>
                </c:pt>
                <c:pt idx="1562">
                  <c:v>9477.3615384615296</c:v>
                </c:pt>
                <c:pt idx="1563">
                  <c:v>9477.3615384615296</c:v>
                </c:pt>
                <c:pt idx="1564">
                  <c:v>9477.3615384615296</c:v>
                </c:pt>
                <c:pt idx="1565">
                  <c:v>9477.3615384615296</c:v>
                </c:pt>
                <c:pt idx="1566">
                  <c:v>9477.3615384615296</c:v>
                </c:pt>
                <c:pt idx="1567">
                  <c:v>9477.3615384615296</c:v>
                </c:pt>
                <c:pt idx="1568">
                  <c:v>9477.3615384615296</c:v>
                </c:pt>
                <c:pt idx="1569">
                  <c:v>9477.3615384615296</c:v>
                </c:pt>
                <c:pt idx="1570">
                  <c:v>9222.0615384615394</c:v>
                </c:pt>
                <c:pt idx="1571">
                  <c:v>9222.0615384615394</c:v>
                </c:pt>
                <c:pt idx="1572">
                  <c:v>9222.0615384615394</c:v>
                </c:pt>
                <c:pt idx="1573">
                  <c:v>9222.0615384615394</c:v>
                </c:pt>
                <c:pt idx="1574">
                  <c:v>9222.0615384615394</c:v>
                </c:pt>
                <c:pt idx="1575">
                  <c:v>9222.0615384615394</c:v>
                </c:pt>
                <c:pt idx="1576">
                  <c:v>9222.0615384615394</c:v>
                </c:pt>
                <c:pt idx="1577">
                  <c:v>9222.0615384615394</c:v>
                </c:pt>
                <c:pt idx="1578">
                  <c:v>9222.0615384615394</c:v>
                </c:pt>
                <c:pt idx="1579">
                  <c:v>9222.0615384615394</c:v>
                </c:pt>
                <c:pt idx="1580">
                  <c:v>8897.5384615384592</c:v>
                </c:pt>
                <c:pt idx="1581">
                  <c:v>8897.5384615384592</c:v>
                </c:pt>
                <c:pt idx="1582">
                  <c:v>8897.5384615384592</c:v>
                </c:pt>
                <c:pt idx="1583">
                  <c:v>8897.5384615384592</c:v>
                </c:pt>
                <c:pt idx="1584">
                  <c:v>8897.5384615384592</c:v>
                </c:pt>
                <c:pt idx="1585">
                  <c:v>8897.5384615384592</c:v>
                </c:pt>
                <c:pt idx="1586">
                  <c:v>8897.5384615384592</c:v>
                </c:pt>
                <c:pt idx="1587">
                  <c:v>8897.5384615384592</c:v>
                </c:pt>
                <c:pt idx="1588">
                  <c:v>8897.5384615384592</c:v>
                </c:pt>
                <c:pt idx="1589">
                  <c:v>8897.5384615384592</c:v>
                </c:pt>
                <c:pt idx="1590">
                  <c:v>8653</c:v>
                </c:pt>
                <c:pt idx="1591">
                  <c:v>8653</c:v>
                </c:pt>
                <c:pt idx="1592">
                  <c:v>8653</c:v>
                </c:pt>
                <c:pt idx="1593">
                  <c:v>8653</c:v>
                </c:pt>
                <c:pt idx="1594">
                  <c:v>8653</c:v>
                </c:pt>
                <c:pt idx="1595">
                  <c:v>8653</c:v>
                </c:pt>
                <c:pt idx="1596">
                  <c:v>8653</c:v>
                </c:pt>
                <c:pt idx="1597">
                  <c:v>8653</c:v>
                </c:pt>
                <c:pt idx="1598">
                  <c:v>8653</c:v>
                </c:pt>
                <c:pt idx="1599">
                  <c:v>8653</c:v>
                </c:pt>
                <c:pt idx="1600">
                  <c:v>8364.4615384615408</c:v>
                </c:pt>
                <c:pt idx="1601">
                  <c:v>8364.4615384615408</c:v>
                </c:pt>
                <c:pt idx="1602">
                  <c:v>8364.4615384615408</c:v>
                </c:pt>
                <c:pt idx="1603">
                  <c:v>8364.4615384615408</c:v>
                </c:pt>
                <c:pt idx="1604">
                  <c:v>8364.4615384615408</c:v>
                </c:pt>
                <c:pt idx="1605">
                  <c:v>8364.4615384615408</c:v>
                </c:pt>
                <c:pt idx="1606">
                  <c:v>8364.4615384615408</c:v>
                </c:pt>
                <c:pt idx="1607">
                  <c:v>8364.4615384615408</c:v>
                </c:pt>
                <c:pt idx="1608">
                  <c:v>8364.4615384615408</c:v>
                </c:pt>
                <c:pt idx="1609">
                  <c:v>8364.4615384615408</c:v>
                </c:pt>
                <c:pt idx="1610">
                  <c:v>8120.7461538461503</c:v>
                </c:pt>
                <c:pt idx="1611">
                  <c:v>8120.7461538461503</c:v>
                </c:pt>
                <c:pt idx="1612">
                  <c:v>8120.7461538461503</c:v>
                </c:pt>
                <c:pt idx="1613">
                  <c:v>8120.7461538461503</c:v>
                </c:pt>
                <c:pt idx="1614">
                  <c:v>8120.7461538461503</c:v>
                </c:pt>
                <c:pt idx="1615">
                  <c:v>8120.7461538461503</c:v>
                </c:pt>
                <c:pt idx="1616">
                  <c:v>8120.7461538461503</c:v>
                </c:pt>
                <c:pt idx="1617">
                  <c:v>8120.7461538461503</c:v>
                </c:pt>
                <c:pt idx="1618">
                  <c:v>8120.7461538461503</c:v>
                </c:pt>
                <c:pt idx="1619">
                  <c:v>8120.7461538461503</c:v>
                </c:pt>
                <c:pt idx="1620">
                  <c:v>7843.7923076923098</c:v>
                </c:pt>
                <c:pt idx="1621">
                  <c:v>7843.7923076923098</c:v>
                </c:pt>
                <c:pt idx="1622">
                  <c:v>7843.7923076923098</c:v>
                </c:pt>
                <c:pt idx="1623">
                  <c:v>7843.7923076923098</c:v>
                </c:pt>
                <c:pt idx="1624">
                  <c:v>7843.7923076923098</c:v>
                </c:pt>
                <c:pt idx="1625">
                  <c:v>7843.7923076923098</c:v>
                </c:pt>
                <c:pt idx="1626">
                  <c:v>7843.7923076923098</c:v>
                </c:pt>
                <c:pt idx="1627">
                  <c:v>7843.7923076923098</c:v>
                </c:pt>
                <c:pt idx="1628">
                  <c:v>7843.7923076923098</c:v>
                </c:pt>
                <c:pt idx="1629">
                  <c:v>7843.7923076923098</c:v>
                </c:pt>
                <c:pt idx="1630">
                  <c:v>7355.40769230769</c:v>
                </c:pt>
                <c:pt idx="1631">
                  <c:v>7355.40769230769</c:v>
                </c:pt>
                <c:pt idx="1632">
                  <c:v>7355.40769230769</c:v>
                </c:pt>
                <c:pt idx="1633">
                  <c:v>7355.40769230769</c:v>
                </c:pt>
                <c:pt idx="1634">
                  <c:v>7355.40769230769</c:v>
                </c:pt>
                <c:pt idx="1635">
                  <c:v>7355.40769230769</c:v>
                </c:pt>
                <c:pt idx="1636">
                  <c:v>7355.40769230769</c:v>
                </c:pt>
                <c:pt idx="1637">
                  <c:v>7355.40769230769</c:v>
                </c:pt>
                <c:pt idx="1638">
                  <c:v>7355.40769230769</c:v>
                </c:pt>
                <c:pt idx="1639">
                  <c:v>7355.40769230769</c:v>
                </c:pt>
                <c:pt idx="1640">
                  <c:v>7101.31538461538</c:v>
                </c:pt>
                <c:pt idx="1641">
                  <c:v>7101.31538461538</c:v>
                </c:pt>
                <c:pt idx="1642">
                  <c:v>7101.31538461538</c:v>
                </c:pt>
                <c:pt idx="1643">
                  <c:v>7101.31538461538</c:v>
                </c:pt>
                <c:pt idx="1644">
                  <c:v>7101.31538461538</c:v>
                </c:pt>
                <c:pt idx="1645">
                  <c:v>7101.31538461538</c:v>
                </c:pt>
                <c:pt idx="1646">
                  <c:v>7101.31538461538</c:v>
                </c:pt>
                <c:pt idx="1647">
                  <c:v>7101.31538461538</c:v>
                </c:pt>
                <c:pt idx="1648">
                  <c:v>7101.31538461538</c:v>
                </c:pt>
                <c:pt idx="1649">
                  <c:v>7101.31538461538</c:v>
                </c:pt>
                <c:pt idx="1650">
                  <c:v>6564.0461538461504</c:v>
                </c:pt>
                <c:pt idx="1651">
                  <c:v>6564.0461538461504</c:v>
                </c:pt>
                <c:pt idx="1652">
                  <c:v>6564.0461538461504</c:v>
                </c:pt>
                <c:pt idx="1653">
                  <c:v>6564.0461538461504</c:v>
                </c:pt>
                <c:pt idx="1654">
                  <c:v>6564.0461538461504</c:v>
                </c:pt>
                <c:pt idx="1655">
                  <c:v>6564.0461538461504</c:v>
                </c:pt>
                <c:pt idx="1656">
                  <c:v>6564.0461538461504</c:v>
                </c:pt>
                <c:pt idx="1657">
                  <c:v>6564.0461538461504</c:v>
                </c:pt>
                <c:pt idx="1658">
                  <c:v>6564.0461538461504</c:v>
                </c:pt>
                <c:pt idx="1659">
                  <c:v>6564.0461538461504</c:v>
                </c:pt>
                <c:pt idx="1660">
                  <c:v>6384.6615384615397</c:v>
                </c:pt>
                <c:pt idx="1661">
                  <c:v>6384.6615384615397</c:v>
                </c:pt>
                <c:pt idx="1662">
                  <c:v>6384.6615384615397</c:v>
                </c:pt>
                <c:pt idx="1663">
                  <c:v>6384.6615384615397</c:v>
                </c:pt>
                <c:pt idx="1664">
                  <c:v>6384.6615384615397</c:v>
                </c:pt>
                <c:pt idx="1665">
                  <c:v>6384.6615384615397</c:v>
                </c:pt>
                <c:pt idx="1666">
                  <c:v>6384.6615384615397</c:v>
                </c:pt>
                <c:pt idx="1667">
                  <c:v>6384.6615384615397</c:v>
                </c:pt>
                <c:pt idx="1668">
                  <c:v>6384.6615384615397</c:v>
                </c:pt>
                <c:pt idx="1669">
                  <c:v>6384.6615384615397</c:v>
                </c:pt>
                <c:pt idx="1670">
                  <c:v>6105.4923076923096</c:v>
                </c:pt>
                <c:pt idx="1671">
                  <c:v>6105.4923076923096</c:v>
                </c:pt>
                <c:pt idx="1672">
                  <c:v>6105.4923076923096</c:v>
                </c:pt>
                <c:pt idx="1673">
                  <c:v>6105.4923076923096</c:v>
                </c:pt>
                <c:pt idx="1674">
                  <c:v>6105.4923076923096</c:v>
                </c:pt>
                <c:pt idx="1675">
                  <c:v>6105.4923076923096</c:v>
                </c:pt>
                <c:pt idx="1676">
                  <c:v>6105.4923076923096</c:v>
                </c:pt>
                <c:pt idx="1677">
                  <c:v>6105.4923076923096</c:v>
                </c:pt>
                <c:pt idx="1678">
                  <c:v>6105.4923076923096</c:v>
                </c:pt>
                <c:pt idx="1679">
                  <c:v>6105.4923076923096</c:v>
                </c:pt>
                <c:pt idx="1680">
                  <c:v>5893.72307692308</c:v>
                </c:pt>
                <c:pt idx="1681">
                  <c:v>5893.72307692308</c:v>
                </c:pt>
                <c:pt idx="1682">
                  <c:v>5893.72307692308</c:v>
                </c:pt>
                <c:pt idx="1683">
                  <c:v>5893.72307692308</c:v>
                </c:pt>
                <c:pt idx="1684">
                  <c:v>5893.72307692308</c:v>
                </c:pt>
                <c:pt idx="1685">
                  <c:v>5893.72307692308</c:v>
                </c:pt>
                <c:pt idx="1686">
                  <c:v>5893.72307692308</c:v>
                </c:pt>
                <c:pt idx="1687">
                  <c:v>5893.72307692308</c:v>
                </c:pt>
                <c:pt idx="1688">
                  <c:v>5893.72307692308</c:v>
                </c:pt>
                <c:pt idx="1689">
                  <c:v>5893.72307692308</c:v>
                </c:pt>
                <c:pt idx="1690">
                  <c:v>5692.68461538462</c:v>
                </c:pt>
                <c:pt idx="1691">
                  <c:v>5692.68461538462</c:v>
                </c:pt>
                <c:pt idx="1692">
                  <c:v>5692.68461538462</c:v>
                </c:pt>
                <c:pt idx="1693">
                  <c:v>5692.68461538462</c:v>
                </c:pt>
                <c:pt idx="1694">
                  <c:v>5692.68461538462</c:v>
                </c:pt>
                <c:pt idx="1695">
                  <c:v>5692.68461538462</c:v>
                </c:pt>
                <c:pt idx="1696">
                  <c:v>5692.68461538462</c:v>
                </c:pt>
                <c:pt idx="1697">
                  <c:v>5692.68461538462</c:v>
                </c:pt>
                <c:pt idx="1698">
                  <c:v>5692.68461538462</c:v>
                </c:pt>
                <c:pt idx="1699">
                  <c:v>5692.68461538462</c:v>
                </c:pt>
                <c:pt idx="1700">
                  <c:v>5559.7</c:v>
                </c:pt>
                <c:pt idx="1701">
                  <c:v>5559.7</c:v>
                </c:pt>
                <c:pt idx="1702">
                  <c:v>5559.7</c:v>
                </c:pt>
                <c:pt idx="1703">
                  <c:v>5559.7</c:v>
                </c:pt>
                <c:pt idx="1704">
                  <c:v>5559.7</c:v>
                </c:pt>
                <c:pt idx="1705">
                  <c:v>5559.7</c:v>
                </c:pt>
                <c:pt idx="1706">
                  <c:v>5559.7</c:v>
                </c:pt>
                <c:pt idx="1707">
                  <c:v>5559.7</c:v>
                </c:pt>
                <c:pt idx="1708">
                  <c:v>5559.7</c:v>
                </c:pt>
                <c:pt idx="1709">
                  <c:v>5559.7</c:v>
                </c:pt>
                <c:pt idx="1710">
                  <c:v>5384.8846153846098</c:v>
                </c:pt>
                <c:pt idx="1711">
                  <c:v>5384.8846153846098</c:v>
                </c:pt>
                <c:pt idx="1712">
                  <c:v>5384.8846153846098</c:v>
                </c:pt>
                <c:pt idx="1713">
                  <c:v>5384.8846153846098</c:v>
                </c:pt>
                <c:pt idx="1714">
                  <c:v>5384.8846153846098</c:v>
                </c:pt>
                <c:pt idx="1715">
                  <c:v>5384.8846153846098</c:v>
                </c:pt>
                <c:pt idx="1716">
                  <c:v>5384.8846153846098</c:v>
                </c:pt>
                <c:pt idx="1717">
                  <c:v>5384.8846153846098</c:v>
                </c:pt>
                <c:pt idx="1718">
                  <c:v>5384.8846153846098</c:v>
                </c:pt>
                <c:pt idx="1719">
                  <c:v>5384.8846153846098</c:v>
                </c:pt>
                <c:pt idx="1720">
                  <c:v>5234.7461538461503</c:v>
                </c:pt>
                <c:pt idx="1721">
                  <c:v>5234.7461538461503</c:v>
                </c:pt>
                <c:pt idx="1722">
                  <c:v>5234.7461538461503</c:v>
                </c:pt>
                <c:pt idx="1723">
                  <c:v>5234.7461538461503</c:v>
                </c:pt>
                <c:pt idx="1724">
                  <c:v>5234.7461538461503</c:v>
                </c:pt>
                <c:pt idx="1725">
                  <c:v>5234.7461538461503</c:v>
                </c:pt>
                <c:pt idx="1726">
                  <c:v>5234.7461538461503</c:v>
                </c:pt>
                <c:pt idx="1727">
                  <c:v>5234.7461538461503</c:v>
                </c:pt>
                <c:pt idx="1728">
                  <c:v>5234.7461538461503</c:v>
                </c:pt>
                <c:pt idx="1729">
                  <c:v>5234.7461538461503</c:v>
                </c:pt>
                <c:pt idx="1730">
                  <c:v>5077.8076923076896</c:v>
                </c:pt>
                <c:pt idx="1731">
                  <c:v>5077.8076923076896</c:v>
                </c:pt>
                <c:pt idx="1732">
                  <c:v>5077.8076923076896</c:v>
                </c:pt>
                <c:pt idx="1733">
                  <c:v>5077.8076923076896</c:v>
                </c:pt>
                <c:pt idx="1734">
                  <c:v>5077.8076923076896</c:v>
                </c:pt>
                <c:pt idx="1735">
                  <c:v>5077.8076923076896</c:v>
                </c:pt>
                <c:pt idx="1736">
                  <c:v>5077.8076923076896</c:v>
                </c:pt>
                <c:pt idx="1737">
                  <c:v>5077.8076923076896</c:v>
                </c:pt>
                <c:pt idx="1738">
                  <c:v>5077.8076923076896</c:v>
                </c:pt>
                <c:pt idx="1739">
                  <c:v>5077.8076923076896</c:v>
                </c:pt>
                <c:pt idx="1740">
                  <c:v>4949.9230769230699</c:v>
                </c:pt>
                <c:pt idx="1741">
                  <c:v>4949.9230769230699</c:v>
                </c:pt>
                <c:pt idx="1742">
                  <c:v>4949.9230769230699</c:v>
                </c:pt>
                <c:pt idx="1743">
                  <c:v>4949.9230769230699</c:v>
                </c:pt>
                <c:pt idx="1744">
                  <c:v>4949.9230769230699</c:v>
                </c:pt>
                <c:pt idx="1745">
                  <c:v>4949.9230769230699</c:v>
                </c:pt>
                <c:pt idx="1746">
                  <c:v>4949.9230769230699</c:v>
                </c:pt>
                <c:pt idx="1747">
                  <c:v>4949.9230769230699</c:v>
                </c:pt>
                <c:pt idx="1748">
                  <c:v>4949.9230769230699</c:v>
                </c:pt>
                <c:pt idx="1749">
                  <c:v>4949.9230769230699</c:v>
                </c:pt>
                <c:pt idx="1750">
                  <c:v>4802.2538461538397</c:v>
                </c:pt>
                <c:pt idx="1751">
                  <c:v>4802.2538461538397</c:v>
                </c:pt>
                <c:pt idx="1752">
                  <c:v>4802.2538461538397</c:v>
                </c:pt>
                <c:pt idx="1753">
                  <c:v>4802.2538461538397</c:v>
                </c:pt>
                <c:pt idx="1754">
                  <c:v>4802.2538461538397</c:v>
                </c:pt>
                <c:pt idx="1755">
                  <c:v>4802.2538461538397</c:v>
                </c:pt>
                <c:pt idx="1756">
                  <c:v>4802.2538461538397</c:v>
                </c:pt>
                <c:pt idx="1757">
                  <c:v>4802.2538461538397</c:v>
                </c:pt>
                <c:pt idx="1758">
                  <c:v>4802.2538461538397</c:v>
                </c:pt>
                <c:pt idx="1759">
                  <c:v>4802.2538461538397</c:v>
                </c:pt>
                <c:pt idx="1760">
                  <c:v>4526.9615384615399</c:v>
                </c:pt>
                <c:pt idx="1761">
                  <c:v>4526.9615384615399</c:v>
                </c:pt>
                <c:pt idx="1762">
                  <c:v>4526.9615384615399</c:v>
                </c:pt>
                <c:pt idx="1763">
                  <c:v>4526.9615384615399</c:v>
                </c:pt>
                <c:pt idx="1764">
                  <c:v>4526.9615384615399</c:v>
                </c:pt>
                <c:pt idx="1765">
                  <c:v>4526.9615384615399</c:v>
                </c:pt>
                <c:pt idx="1766">
                  <c:v>4526.9615384615399</c:v>
                </c:pt>
                <c:pt idx="1767">
                  <c:v>4526.9615384615399</c:v>
                </c:pt>
                <c:pt idx="1768">
                  <c:v>4526.9615384615399</c:v>
                </c:pt>
                <c:pt idx="1769">
                  <c:v>4526.9615384615399</c:v>
                </c:pt>
                <c:pt idx="1770">
                  <c:v>4384.9384615384597</c:v>
                </c:pt>
                <c:pt idx="1771">
                  <c:v>4384.9384615384597</c:v>
                </c:pt>
                <c:pt idx="1772">
                  <c:v>4384.9384615384597</c:v>
                </c:pt>
                <c:pt idx="1773">
                  <c:v>4384.9384615384597</c:v>
                </c:pt>
                <c:pt idx="1774">
                  <c:v>4384.9384615384597</c:v>
                </c:pt>
                <c:pt idx="1775">
                  <c:v>4384.9384615384597</c:v>
                </c:pt>
                <c:pt idx="1776">
                  <c:v>4384.9384615384597</c:v>
                </c:pt>
                <c:pt idx="1777">
                  <c:v>4384.9384615384597</c:v>
                </c:pt>
                <c:pt idx="1778">
                  <c:v>4384.9384615384597</c:v>
                </c:pt>
                <c:pt idx="1779">
                  <c:v>4384.9384615384597</c:v>
                </c:pt>
                <c:pt idx="1780">
                  <c:v>4086.54615384616</c:v>
                </c:pt>
                <c:pt idx="1781">
                  <c:v>4086.54615384616</c:v>
                </c:pt>
                <c:pt idx="1782">
                  <c:v>4086.54615384616</c:v>
                </c:pt>
                <c:pt idx="1783">
                  <c:v>4086.54615384616</c:v>
                </c:pt>
                <c:pt idx="1784">
                  <c:v>4086.54615384616</c:v>
                </c:pt>
                <c:pt idx="1785">
                  <c:v>4086.54615384616</c:v>
                </c:pt>
                <c:pt idx="1786">
                  <c:v>4086.54615384616</c:v>
                </c:pt>
                <c:pt idx="1787">
                  <c:v>4086.54615384616</c:v>
                </c:pt>
                <c:pt idx="1788">
                  <c:v>4086.54615384616</c:v>
                </c:pt>
                <c:pt idx="1789">
                  <c:v>4086.54615384616</c:v>
                </c:pt>
                <c:pt idx="1790">
                  <c:v>3984.95384615385</c:v>
                </c:pt>
                <c:pt idx="1791">
                  <c:v>3984.95384615385</c:v>
                </c:pt>
                <c:pt idx="1792">
                  <c:v>3984.95384615385</c:v>
                </c:pt>
                <c:pt idx="1793">
                  <c:v>3984.95384615385</c:v>
                </c:pt>
                <c:pt idx="1794">
                  <c:v>3984.95384615385</c:v>
                </c:pt>
                <c:pt idx="1795">
                  <c:v>3984.95384615385</c:v>
                </c:pt>
                <c:pt idx="1796">
                  <c:v>3984.95384615385</c:v>
                </c:pt>
                <c:pt idx="1797">
                  <c:v>3984.95384615385</c:v>
                </c:pt>
                <c:pt idx="1798">
                  <c:v>3984.95384615385</c:v>
                </c:pt>
                <c:pt idx="1799">
                  <c:v>3984.95384615385</c:v>
                </c:pt>
                <c:pt idx="1800">
                  <c:v>3829.9384615384602</c:v>
                </c:pt>
                <c:pt idx="1801">
                  <c:v>3829.9384615384602</c:v>
                </c:pt>
                <c:pt idx="1802">
                  <c:v>3829.9384615384602</c:v>
                </c:pt>
                <c:pt idx="1803">
                  <c:v>3829.9384615384602</c:v>
                </c:pt>
                <c:pt idx="1804">
                  <c:v>3829.9384615384602</c:v>
                </c:pt>
                <c:pt idx="1805">
                  <c:v>3829.9384615384602</c:v>
                </c:pt>
                <c:pt idx="1806">
                  <c:v>3829.9384615384602</c:v>
                </c:pt>
                <c:pt idx="1807">
                  <c:v>3829.9384615384602</c:v>
                </c:pt>
                <c:pt idx="1808">
                  <c:v>3829.9384615384602</c:v>
                </c:pt>
                <c:pt idx="1809">
                  <c:v>3829.9384615384602</c:v>
                </c:pt>
                <c:pt idx="1810">
                  <c:v>3712.68461538462</c:v>
                </c:pt>
                <c:pt idx="1811">
                  <c:v>3712.68461538462</c:v>
                </c:pt>
                <c:pt idx="1812">
                  <c:v>3712.68461538462</c:v>
                </c:pt>
                <c:pt idx="1813">
                  <c:v>3712.68461538462</c:v>
                </c:pt>
                <c:pt idx="1814">
                  <c:v>3712.68461538462</c:v>
                </c:pt>
                <c:pt idx="1815">
                  <c:v>3712.68461538462</c:v>
                </c:pt>
                <c:pt idx="1816">
                  <c:v>3712.68461538462</c:v>
                </c:pt>
                <c:pt idx="1817">
                  <c:v>3712.68461538462</c:v>
                </c:pt>
                <c:pt idx="1818">
                  <c:v>3712.68461538462</c:v>
                </c:pt>
                <c:pt idx="1819">
                  <c:v>3712.68461538462</c:v>
                </c:pt>
                <c:pt idx="1820">
                  <c:v>3607.8846153846198</c:v>
                </c:pt>
                <c:pt idx="1821">
                  <c:v>3607.8846153846198</c:v>
                </c:pt>
                <c:pt idx="1822">
                  <c:v>3607.8846153846198</c:v>
                </c:pt>
                <c:pt idx="1823">
                  <c:v>3607.8846153846198</c:v>
                </c:pt>
                <c:pt idx="1824">
                  <c:v>3607.8846153846198</c:v>
                </c:pt>
                <c:pt idx="1825">
                  <c:v>3607.8846153846198</c:v>
                </c:pt>
                <c:pt idx="1826">
                  <c:v>3607.8846153846198</c:v>
                </c:pt>
                <c:pt idx="1827">
                  <c:v>3607.8846153846198</c:v>
                </c:pt>
                <c:pt idx="1828">
                  <c:v>3607.8846153846198</c:v>
                </c:pt>
                <c:pt idx="1829">
                  <c:v>3607.8846153846198</c:v>
                </c:pt>
                <c:pt idx="1830">
                  <c:v>3539.5307692307701</c:v>
                </c:pt>
                <c:pt idx="1831">
                  <c:v>3539.5307692307701</c:v>
                </c:pt>
                <c:pt idx="1832">
                  <c:v>3539.5307692307701</c:v>
                </c:pt>
                <c:pt idx="1833">
                  <c:v>3539.5307692307701</c:v>
                </c:pt>
                <c:pt idx="1834">
                  <c:v>3539.5307692307701</c:v>
                </c:pt>
                <c:pt idx="1835">
                  <c:v>3539.5307692307701</c:v>
                </c:pt>
                <c:pt idx="1836">
                  <c:v>3539.5307692307701</c:v>
                </c:pt>
                <c:pt idx="1837">
                  <c:v>3539.5307692307701</c:v>
                </c:pt>
                <c:pt idx="1838">
                  <c:v>3539.5307692307701</c:v>
                </c:pt>
                <c:pt idx="1839">
                  <c:v>3539.5307692307701</c:v>
                </c:pt>
                <c:pt idx="1840">
                  <c:v>3437.5615384615398</c:v>
                </c:pt>
                <c:pt idx="1841">
                  <c:v>3437.5615384615398</c:v>
                </c:pt>
                <c:pt idx="1842">
                  <c:v>3437.5615384615398</c:v>
                </c:pt>
                <c:pt idx="1843">
                  <c:v>3437.5615384615398</c:v>
                </c:pt>
                <c:pt idx="1844">
                  <c:v>3437.5615384615398</c:v>
                </c:pt>
                <c:pt idx="1845">
                  <c:v>3437.5615384615398</c:v>
                </c:pt>
                <c:pt idx="1846">
                  <c:v>3437.5615384615398</c:v>
                </c:pt>
                <c:pt idx="1847">
                  <c:v>3437.5615384615398</c:v>
                </c:pt>
                <c:pt idx="1848">
                  <c:v>3437.5615384615398</c:v>
                </c:pt>
                <c:pt idx="1849">
                  <c:v>3437.5615384615398</c:v>
                </c:pt>
                <c:pt idx="1850">
                  <c:v>3356.7</c:v>
                </c:pt>
                <c:pt idx="1851">
                  <c:v>3356.7</c:v>
                </c:pt>
                <c:pt idx="1852">
                  <c:v>3356.7</c:v>
                </c:pt>
                <c:pt idx="1853">
                  <c:v>3356.7</c:v>
                </c:pt>
                <c:pt idx="1854">
                  <c:v>3356.7</c:v>
                </c:pt>
                <c:pt idx="1855">
                  <c:v>3356.7</c:v>
                </c:pt>
                <c:pt idx="1856">
                  <c:v>3356.7</c:v>
                </c:pt>
                <c:pt idx="1857">
                  <c:v>3356.7</c:v>
                </c:pt>
                <c:pt idx="1858">
                  <c:v>3356.7</c:v>
                </c:pt>
                <c:pt idx="1859">
                  <c:v>3356.7</c:v>
                </c:pt>
                <c:pt idx="1860">
                  <c:v>3272.3461538461602</c:v>
                </c:pt>
                <c:pt idx="1861">
                  <c:v>3272.3461538461602</c:v>
                </c:pt>
                <c:pt idx="1862">
                  <c:v>3272.3461538461602</c:v>
                </c:pt>
                <c:pt idx="1863">
                  <c:v>3272.3461538461602</c:v>
                </c:pt>
                <c:pt idx="1864">
                  <c:v>3272.3461538461602</c:v>
                </c:pt>
                <c:pt idx="1865">
                  <c:v>3272.3461538461602</c:v>
                </c:pt>
                <c:pt idx="1866">
                  <c:v>3272.3461538461602</c:v>
                </c:pt>
                <c:pt idx="1867">
                  <c:v>3272.3461538461602</c:v>
                </c:pt>
                <c:pt idx="1868">
                  <c:v>3272.3461538461602</c:v>
                </c:pt>
                <c:pt idx="1869">
                  <c:v>3272.3461538461602</c:v>
                </c:pt>
                <c:pt idx="1870">
                  <c:v>3198.9384615384602</c:v>
                </c:pt>
                <c:pt idx="1871">
                  <c:v>3198.9384615384602</c:v>
                </c:pt>
                <c:pt idx="1872">
                  <c:v>3198.9384615384602</c:v>
                </c:pt>
                <c:pt idx="1873">
                  <c:v>3198.9384615384602</c:v>
                </c:pt>
                <c:pt idx="1874">
                  <c:v>3198.9384615384602</c:v>
                </c:pt>
                <c:pt idx="1875">
                  <c:v>3198.9384615384602</c:v>
                </c:pt>
                <c:pt idx="1876">
                  <c:v>3198.9384615384602</c:v>
                </c:pt>
                <c:pt idx="1877">
                  <c:v>3198.9384615384602</c:v>
                </c:pt>
                <c:pt idx="1878">
                  <c:v>3198.9384615384602</c:v>
                </c:pt>
                <c:pt idx="1879">
                  <c:v>3198.9384615384602</c:v>
                </c:pt>
                <c:pt idx="1880">
                  <c:v>3115.8384615384598</c:v>
                </c:pt>
                <c:pt idx="1881">
                  <c:v>3115.8384615384598</c:v>
                </c:pt>
                <c:pt idx="1882">
                  <c:v>3115.8384615384598</c:v>
                </c:pt>
                <c:pt idx="1883">
                  <c:v>3115.8384615384598</c:v>
                </c:pt>
                <c:pt idx="1884">
                  <c:v>3115.8384615384598</c:v>
                </c:pt>
                <c:pt idx="1885">
                  <c:v>3115.8384615384598</c:v>
                </c:pt>
                <c:pt idx="1886">
                  <c:v>3115.8384615384598</c:v>
                </c:pt>
                <c:pt idx="1887">
                  <c:v>3115.8384615384598</c:v>
                </c:pt>
                <c:pt idx="1888">
                  <c:v>3115.8384615384598</c:v>
                </c:pt>
                <c:pt idx="1889">
                  <c:v>3115.8384615384598</c:v>
                </c:pt>
                <c:pt idx="1890">
                  <c:v>2971.32307692308</c:v>
                </c:pt>
                <c:pt idx="1891">
                  <c:v>2971.32307692308</c:v>
                </c:pt>
                <c:pt idx="1892">
                  <c:v>2971.32307692308</c:v>
                </c:pt>
                <c:pt idx="1893">
                  <c:v>2971.32307692308</c:v>
                </c:pt>
                <c:pt idx="1894">
                  <c:v>2971.32307692308</c:v>
                </c:pt>
                <c:pt idx="1895">
                  <c:v>2971.32307692308</c:v>
                </c:pt>
                <c:pt idx="1896">
                  <c:v>2971.32307692308</c:v>
                </c:pt>
                <c:pt idx="1897">
                  <c:v>2971.32307692308</c:v>
                </c:pt>
                <c:pt idx="1898">
                  <c:v>2971.32307692308</c:v>
                </c:pt>
                <c:pt idx="1899">
                  <c:v>2971.32307692308</c:v>
                </c:pt>
                <c:pt idx="1900">
                  <c:v>2901.9769230769198</c:v>
                </c:pt>
                <c:pt idx="1901">
                  <c:v>2901.9769230769198</c:v>
                </c:pt>
                <c:pt idx="1902">
                  <c:v>2901.9769230769198</c:v>
                </c:pt>
                <c:pt idx="1903">
                  <c:v>2901.9769230769198</c:v>
                </c:pt>
                <c:pt idx="1904">
                  <c:v>2901.9769230769198</c:v>
                </c:pt>
                <c:pt idx="1905">
                  <c:v>2901.9769230769198</c:v>
                </c:pt>
                <c:pt idx="1906">
                  <c:v>2901.9769230769198</c:v>
                </c:pt>
                <c:pt idx="1907">
                  <c:v>2901.9769230769198</c:v>
                </c:pt>
                <c:pt idx="1908">
                  <c:v>2901.9769230769198</c:v>
                </c:pt>
                <c:pt idx="1909">
                  <c:v>2901.9769230769198</c:v>
                </c:pt>
                <c:pt idx="1910">
                  <c:v>2766.4384615384602</c:v>
                </c:pt>
                <c:pt idx="1911">
                  <c:v>2766.4384615384602</c:v>
                </c:pt>
                <c:pt idx="1912">
                  <c:v>2766.4384615384602</c:v>
                </c:pt>
                <c:pt idx="1913">
                  <c:v>2766.4384615384602</c:v>
                </c:pt>
                <c:pt idx="1914">
                  <c:v>2766.4384615384602</c:v>
                </c:pt>
                <c:pt idx="1915">
                  <c:v>2766.4384615384602</c:v>
                </c:pt>
                <c:pt idx="1916">
                  <c:v>2766.4384615384602</c:v>
                </c:pt>
                <c:pt idx="1917">
                  <c:v>2766.4384615384602</c:v>
                </c:pt>
                <c:pt idx="1918">
                  <c:v>2766.4384615384602</c:v>
                </c:pt>
                <c:pt idx="1919">
                  <c:v>2766.4384615384602</c:v>
                </c:pt>
                <c:pt idx="1920">
                  <c:v>2716.1076923076898</c:v>
                </c:pt>
                <c:pt idx="1921">
                  <c:v>2716.1076923076898</c:v>
                </c:pt>
                <c:pt idx="1922">
                  <c:v>2716.1076923076898</c:v>
                </c:pt>
                <c:pt idx="1923">
                  <c:v>2716.1076923076898</c:v>
                </c:pt>
                <c:pt idx="1924">
                  <c:v>2716.1076923076898</c:v>
                </c:pt>
                <c:pt idx="1925">
                  <c:v>2716.1076923076898</c:v>
                </c:pt>
                <c:pt idx="1926">
                  <c:v>2716.1076923076898</c:v>
                </c:pt>
                <c:pt idx="1927">
                  <c:v>2716.1076923076898</c:v>
                </c:pt>
                <c:pt idx="1928">
                  <c:v>2716.1076923076898</c:v>
                </c:pt>
                <c:pt idx="1929">
                  <c:v>2716.1076923076898</c:v>
                </c:pt>
                <c:pt idx="1930">
                  <c:v>2636.3384615384598</c:v>
                </c:pt>
                <c:pt idx="1931">
                  <c:v>2636.3384615384598</c:v>
                </c:pt>
                <c:pt idx="1932">
                  <c:v>2636.3384615384598</c:v>
                </c:pt>
                <c:pt idx="1933">
                  <c:v>2636.3384615384598</c:v>
                </c:pt>
                <c:pt idx="1934">
                  <c:v>2636.3384615384598</c:v>
                </c:pt>
                <c:pt idx="1935">
                  <c:v>2636.3384615384598</c:v>
                </c:pt>
                <c:pt idx="1936">
                  <c:v>2636.3384615384598</c:v>
                </c:pt>
                <c:pt idx="1937">
                  <c:v>2636.3384615384598</c:v>
                </c:pt>
                <c:pt idx="1938">
                  <c:v>2636.3384615384598</c:v>
                </c:pt>
                <c:pt idx="1939">
                  <c:v>2636.3384615384598</c:v>
                </c:pt>
                <c:pt idx="1940">
                  <c:v>2584.0307692307701</c:v>
                </c:pt>
                <c:pt idx="1941">
                  <c:v>2584.0307692307701</c:v>
                </c:pt>
                <c:pt idx="1942">
                  <c:v>2584.0307692307701</c:v>
                </c:pt>
                <c:pt idx="1943">
                  <c:v>2584.0307692307701</c:v>
                </c:pt>
                <c:pt idx="1944">
                  <c:v>2584.0307692307701</c:v>
                </c:pt>
                <c:pt idx="1945">
                  <c:v>2584.0307692307701</c:v>
                </c:pt>
                <c:pt idx="1946">
                  <c:v>2584.0307692307701</c:v>
                </c:pt>
                <c:pt idx="1947">
                  <c:v>2584.0307692307701</c:v>
                </c:pt>
                <c:pt idx="1948">
                  <c:v>2584.0307692307701</c:v>
                </c:pt>
                <c:pt idx="1949">
                  <c:v>2584.0307692307701</c:v>
                </c:pt>
                <c:pt idx="1950">
                  <c:v>2534.0769230769201</c:v>
                </c:pt>
                <c:pt idx="1951">
                  <c:v>2534.0769230769201</c:v>
                </c:pt>
                <c:pt idx="1952">
                  <c:v>2534.0769230769201</c:v>
                </c:pt>
                <c:pt idx="1953">
                  <c:v>2534.0769230769201</c:v>
                </c:pt>
                <c:pt idx="1954">
                  <c:v>2534.0769230769201</c:v>
                </c:pt>
                <c:pt idx="1955">
                  <c:v>2534.0769230769201</c:v>
                </c:pt>
                <c:pt idx="1956">
                  <c:v>2534.0769230769201</c:v>
                </c:pt>
                <c:pt idx="1957">
                  <c:v>2534.0769230769201</c:v>
                </c:pt>
                <c:pt idx="1958">
                  <c:v>2534.0769230769201</c:v>
                </c:pt>
                <c:pt idx="1959">
                  <c:v>2534.0769230769201</c:v>
                </c:pt>
                <c:pt idx="1960">
                  <c:v>2496.6461538461499</c:v>
                </c:pt>
                <c:pt idx="1961">
                  <c:v>2496.6461538461499</c:v>
                </c:pt>
                <c:pt idx="1962">
                  <c:v>2496.6461538461499</c:v>
                </c:pt>
                <c:pt idx="1963">
                  <c:v>2496.6461538461499</c:v>
                </c:pt>
                <c:pt idx="1964">
                  <c:v>2496.6461538461499</c:v>
                </c:pt>
                <c:pt idx="1965">
                  <c:v>2496.6461538461499</c:v>
                </c:pt>
                <c:pt idx="1966">
                  <c:v>2496.6461538461499</c:v>
                </c:pt>
                <c:pt idx="1967">
                  <c:v>2496.6461538461499</c:v>
                </c:pt>
                <c:pt idx="1968">
                  <c:v>2496.6461538461499</c:v>
                </c:pt>
                <c:pt idx="1969">
                  <c:v>2496.6461538461499</c:v>
                </c:pt>
                <c:pt idx="1970">
                  <c:v>2455.3384615384598</c:v>
                </c:pt>
                <c:pt idx="1971">
                  <c:v>2455.3384615384598</c:v>
                </c:pt>
                <c:pt idx="1972">
                  <c:v>2455.3384615384598</c:v>
                </c:pt>
                <c:pt idx="1973">
                  <c:v>2455.3384615384598</c:v>
                </c:pt>
                <c:pt idx="1974">
                  <c:v>2455.3384615384598</c:v>
                </c:pt>
                <c:pt idx="1975">
                  <c:v>2455.3384615384598</c:v>
                </c:pt>
                <c:pt idx="1976">
                  <c:v>2455.3384615384598</c:v>
                </c:pt>
                <c:pt idx="1977">
                  <c:v>2455.3384615384598</c:v>
                </c:pt>
                <c:pt idx="1978">
                  <c:v>2455.3384615384598</c:v>
                </c:pt>
                <c:pt idx="1979">
                  <c:v>2455.3384615384598</c:v>
                </c:pt>
                <c:pt idx="1980">
                  <c:v>2425.8846153846198</c:v>
                </c:pt>
                <c:pt idx="1981">
                  <c:v>2425.8846153846198</c:v>
                </c:pt>
                <c:pt idx="1982">
                  <c:v>2425.8846153846198</c:v>
                </c:pt>
                <c:pt idx="1983">
                  <c:v>2425.8846153846198</c:v>
                </c:pt>
                <c:pt idx="1984">
                  <c:v>2425.8846153846198</c:v>
                </c:pt>
                <c:pt idx="1985">
                  <c:v>2425.8846153846198</c:v>
                </c:pt>
                <c:pt idx="1986">
                  <c:v>2425.8846153846198</c:v>
                </c:pt>
                <c:pt idx="1987">
                  <c:v>2425.8846153846198</c:v>
                </c:pt>
                <c:pt idx="1988">
                  <c:v>2425.8846153846198</c:v>
                </c:pt>
                <c:pt idx="1989">
                  <c:v>2425.8846153846198</c:v>
                </c:pt>
                <c:pt idx="1990">
                  <c:v>2395.9692307692299</c:v>
                </c:pt>
                <c:pt idx="1991">
                  <c:v>2395.9692307692299</c:v>
                </c:pt>
                <c:pt idx="1992">
                  <c:v>2395.9692307692299</c:v>
                </c:pt>
                <c:pt idx="1993">
                  <c:v>2395.9692307692299</c:v>
                </c:pt>
                <c:pt idx="1994">
                  <c:v>2395.9692307692299</c:v>
                </c:pt>
                <c:pt idx="1995">
                  <c:v>2395.9692307692299</c:v>
                </c:pt>
                <c:pt idx="1996">
                  <c:v>2395.9692307692299</c:v>
                </c:pt>
                <c:pt idx="1997">
                  <c:v>2395.9692307692299</c:v>
                </c:pt>
                <c:pt idx="1998">
                  <c:v>2395.9692307692299</c:v>
                </c:pt>
                <c:pt idx="1999">
                  <c:v>2395.9692307692299</c:v>
                </c:pt>
                <c:pt idx="2000">
                  <c:v>2375.1307692307701</c:v>
                </c:pt>
                <c:pt idx="2001">
                  <c:v>2375.1307692307701</c:v>
                </c:pt>
                <c:pt idx="2002">
                  <c:v>2375.1307692307701</c:v>
                </c:pt>
                <c:pt idx="2003">
                  <c:v>2375.1307692307701</c:v>
                </c:pt>
                <c:pt idx="2004">
                  <c:v>2375.1307692307701</c:v>
                </c:pt>
                <c:pt idx="2005">
                  <c:v>2375.1307692307701</c:v>
                </c:pt>
                <c:pt idx="2006">
                  <c:v>2375.1307692307701</c:v>
                </c:pt>
                <c:pt idx="2007">
                  <c:v>2375.1307692307701</c:v>
                </c:pt>
                <c:pt idx="2008">
                  <c:v>2375.1307692307701</c:v>
                </c:pt>
                <c:pt idx="2009">
                  <c:v>2375.1307692307701</c:v>
                </c:pt>
                <c:pt idx="2010">
                  <c:v>2345.2461538461498</c:v>
                </c:pt>
                <c:pt idx="2011">
                  <c:v>2345.2461538461498</c:v>
                </c:pt>
                <c:pt idx="2012">
                  <c:v>2345.2461538461498</c:v>
                </c:pt>
                <c:pt idx="2013">
                  <c:v>2345.2461538461498</c:v>
                </c:pt>
                <c:pt idx="2014">
                  <c:v>2345.2461538461498</c:v>
                </c:pt>
                <c:pt idx="2015">
                  <c:v>2345.2461538461498</c:v>
                </c:pt>
                <c:pt idx="2016">
                  <c:v>2345.2461538461498</c:v>
                </c:pt>
                <c:pt idx="2017">
                  <c:v>2345.2461538461498</c:v>
                </c:pt>
                <c:pt idx="2018">
                  <c:v>2345.2461538461498</c:v>
                </c:pt>
                <c:pt idx="2019">
                  <c:v>2345.2461538461498</c:v>
                </c:pt>
                <c:pt idx="2020">
                  <c:v>2294.4692307692299</c:v>
                </c:pt>
                <c:pt idx="2021">
                  <c:v>2294.4692307692299</c:v>
                </c:pt>
                <c:pt idx="2022">
                  <c:v>2294.4692307692299</c:v>
                </c:pt>
                <c:pt idx="2023">
                  <c:v>2294.4692307692299</c:v>
                </c:pt>
                <c:pt idx="2024">
                  <c:v>2294.4692307692299</c:v>
                </c:pt>
                <c:pt idx="2025">
                  <c:v>2294.4692307692299</c:v>
                </c:pt>
                <c:pt idx="2026">
                  <c:v>2294.4692307692299</c:v>
                </c:pt>
                <c:pt idx="2027">
                  <c:v>2294.4692307692299</c:v>
                </c:pt>
                <c:pt idx="2028">
                  <c:v>2294.4692307692299</c:v>
                </c:pt>
                <c:pt idx="2029">
                  <c:v>2294.4692307692299</c:v>
                </c:pt>
                <c:pt idx="2030">
                  <c:v>2265.7153846153901</c:v>
                </c:pt>
                <c:pt idx="2031">
                  <c:v>2265.7153846153901</c:v>
                </c:pt>
                <c:pt idx="2032">
                  <c:v>2265.7153846153901</c:v>
                </c:pt>
                <c:pt idx="2033">
                  <c:v>2265.7153846153901</c:v>
                </c:pt>
                <c:pt idx="2034">
                  <c:v>2265.7153846153901</c:v>
                </c:pt>
                <c:pt idx="2035">
                  <c:v>2265.7153846153901</c:v>
                </c:pt>
                <c:pt idx="2036">
                  <c:v>2265.7153846153901</c:v>
                </c:pt>
                <c:pt idx="2037">
                  <c:v>2265.7153846153901</c:v>
                </c:pt>
                <c:pt idx="2038">
                  <c:v>2265.7153846153901</c:v>
                </c:pt>
                <c:pt idx="2039">
                  <c:v>2265.7153846153901</c:v>
                </c:pt>
                <c:pt idx="2040">
                  <c:v>2213.40769230769</c:v>
                </c:pt>
                <c:pt idx="2041">
                  <c:v>2213.40769230769</c:v>
                </c:pt>
                <c:pt idx="2042">
                  <c:v>2213.40769230769</c:v>
                </c:pt>
                <c:pt idx="2043">
                  <c:v>2213.40769230769</c:v>
                </c:pt>
                <c:pt idx="2044">
                  <c:v>2213.40769230769</c:v>
                </c:pt>
                <c:pt idx="2045">
                  <c:v>2213.40769230769</c:v>
                </c:pt>
                <c:pt idx="2046">
                  <c:v>2213.40769230769</c:v>
                </c:pt>
                <c:pt idx="2047">
                  <c:v>2213.40769230769</c:v>
                </c:pt>
                <c:pt idx="2048">
                  <c:v>2213.40769230769</c:v>
                </c:pt>
                <c:pt idx="2049">
                  <c:v>2213.40769230769</c:v>
                </c:pt>
                <c:pt idx="2050">
                  <c:v>2193.9461538461501</c:v>
                </c:pt>
                <c:pt idx="2051">
                  <c:v>2193.9461538461501</c:v>
                </c:pt>
                <c:pt idx="2052">
                  <c:v>2193.9461538461501</c:v>
                </c:pt>
                <c:pt idx="2053">
                  <c:v>2193.9461538461501</c:v>
                </c:pt>
                <c:pt idx="2054">
                  <c:v>2193.9461538461501</c:v>
                </c:pt>
                <c:pt idx="2055">
                  <c:v>2193.9461538461501</c:v>
                </c:pt>
                <c:pt idx="2056">
                  <c:v>2193.9461538461501</c:v>
                </c:pt>
                <c:pt idx="2057">
                  <c:v>2193.9461538461501</c:v>
                </c:pt>
                <c:pt idx="2058">
                  <c:v>2193.9461538461501</c:v>
                </c:pt>
                <c:pt idx="2059">
                  <c:v>2193.9461538461501</c:v>
                </c:pt>
                <c:pt idx="2060">
                  <c:v>2166.6923076923099</c:v>
                </c:pt>
                <c:pt idx="2061">
                  <c:v>2166.6923076923099</c:v>
                </c:pt>
                <c:pt idx="2062">
                  <c:v>2166.6923076923099</c:v>
                </c:pt>
                <c:pt idx="2063">
                  <c:v>2166.6923076923099</c:v>
                </c:pt>
                <c:pt idx="2064">
                  <c:v>2166.6923076923099</c:v>
                </c:pt>
                <c:pt idx="2065">
                  <c:v>2166.6923076923099</c:v>
                </c:pt>
                <c:pt idx="2066">
                  <c:v>2166.6923076923099</c:v>
                </c:pt>
                <c:pt idx="2067">
                  <c:v>2166.6923076923099</c:v>
                </c:pt>
                <c:pt idx="2068">
                  <c:v>2166.6923076923099</c:v>
                </c:pt>
                <c:pt idx="2069">
                  <c:v>2166.6923076923099</c:v>
                </c:pt>
                <c:pt idx="2070">
                  <c:v>2147.1538461538498</c:v>
                </c:pt>
                <c:pt idx="2071">
                  <c:v>2147.1538461538498</c:v>
                </c:pt>
                <c:pt idx="2072">
                  <c:v>2147.1538461538498</c:v>
                </c:pt>
                <c:pt idx="2073">
                  <c:v>2147.1538461538498</c:v>
                </c:pt>
                <c:pt idx="2074">
                  <c:v>2147.1538461538498</c:v>
                </c:pt>
                <c:pt idx="2075">
                  <c:v>2147.1538461538498</c:v>
                </c:pt>
                <c:pt idx="2076">
                  <c:v>2147.1538461538498</c:v>
                </c:pt>
                <c:pt idx="2077">
                  <c:v>2147.1538461538498</c:v>
                </c:pt>
                <c:pt idx="2078">
                  <c:v>2147.1538461538498</c:v>
                </c:pt>
                <c:pt idx="2079">
                  <c:v>2147.1538461538498</c:v>
                </c:pt>
                <c:pt idx="2080">
                  <c:v>2130.7461538461498</c:v>
                </c:pt>
                <c:pt idx="2081">
                  <c:v>2130.7461538461498</c:v>
                </c:pt>
                <c:pt idx="2082">
                  <c:v>2130.7461538461498</c:v>
                </c:pt>
                <c:pt idx="2083">
                  <c:v>2130.7461538461498</c:v>
                </c:pt>
                <c:pt idx="2084">
                  <c:v>2130.7461538461498</c:v>
                </c:pt>
                <c:pt idx="2085">
                  <c:v>2130.7461538461498</c:v>
                </c:pt>
                <c:pt idx="2086">
                  <c:v>2130.7461538461498</c:v>
                </c:pt>
                <c:pt idx="2087">
                  <c:v>2130.7461538461498</c:v>
                </c:pt>
                <c:pt idx="2088">
                  <c:v>2130.7461538461498</c:v>
                </c:pt>
                <c:pt idx="2089">
                  <c:v>2130.7461538461498</c:v>
                </c:pt>
                <c:pt idx="2090">
                  <c:v>2121.95384615385</c:v>
                </c:pt>
                <c:pt idx="2091">
                  <c:v>2121.95384615385</c:v>
                </c:pt>
                <c:pt idx="2092">
                  <c:v>2121.95384615385</c:v>
                </c:pt>
                <c:pt idx="2093">
                  <c:v>2121.95384615385</c:v>
                </c:pt>
                <c:pt idx="2094">
                  <c:v>2121.95384615385</c:v>
                </c:pt>
                <c:pt idx="2095">
                  <c:v>2121.95384615385</c:v>
                </c:pt>
                <c:pt idx="2096">
                  <c:v>2121.95384615385</c:v>
                </c:pt>
                <c:pt idx="2097">
                  <c:v>2121.95384615385</c:v>
                </c:pt>
                <c:pt idx="2098">
                  <c:v>2121.95384615385</c:v>
                </c:pt>
                <c:pt idx="2099">
                  <c:v>2121.95384615385</c:v>
                </c:pt>
                <c:pt idx="2100">
                  <c:v>2104.0153846153898</c:v>
                </c:pt>
                <c:pt idx="2101">
                  <c:v>2104.0153846153898</c:v>
                </c:pt>
                <c:pt idx="2102">
                  <c:v>2104.0153846153898</c:v>
                </c:pt>
                <c:pt idx="2103">
                  <c:v>2104.0153846153898</c:v>
                </c:pt>
                <c:pt idx="2104">
                  <c:v>2104.0153846153898</c:v>
                </c:pt>
                <c:pt idx="2105">
                  <c:v>2104.0153846153898</c:v>
                </c:pt>
                <c:pt idx="2106">
                  <c:v>2104.0153846153898</c:v>
                </c:pt>
                <c:pt idx="2107">
                  <c:v>2104.0153846153898</c:v>
                </c:pt>
                <c:pt idx="2108">
                  <c:v>2104.0153846153898</c:v>
                </c:pt>
                <c:pt idx="2109">
                  <c:v>2104.0153846153898</c:v>
                </c:pt>
                <c:pt idx="2110">
                  <c:v>2091.6923076923099</c:v>
                </c:pt>
                <c:pt idx="2111">
                  <c:v>2091.6923076923099</c:v>
                </c:pt>
                <c:pt idx="2112">
                  <c:v>2091.6923076923099</c:v>
                </c:pt>
                <c:pt idx="2113">
                  <c:v>2091.6923076923099</c:v>
                </c:pt>
                <c:pt idx="2114">
                  <c:v>2091.6923076923099</c:v>
                </c:pt>
                <c:pt idx="2115">
                  <c:v>2091.6923076923099</c:v>
                </c:pt>
                <c:pt idx="2116">
                  <c:v>2091.6923076923099</c:v>
                </c:pt>
                <c:pt idx="2117">
                  <c:v>2091.6923076923099</c:v>
                </c:pt>
                <c:pt idx="2118">
                  <c:v>2091.6923076923099</c:v>
                </c:pt>
                <c:pt idx="2119">
                  <c:v>2091.6923076923099</c:v>
                </c:pt>
                <c:pt idx="2120">
                  <c:v>2076.1692307692301</c:v>
                </c:pt>
                <c:pt idx="2121">
                  <c:v>2076.1692307692301</c:v>
                </c:pt>
                <c:pt idx="2122">
                  <c:v>2076.1692307692301</c:v>
                </c:pt>
                <c:pt idx="2123">
                  <c:v>2076.1692307692301</c:v>
                </c:pt>
                <c:pt idx="2124">
                  <c:v>2076.1692307692301</c:v>
                </c:pt>
                <c:pt idx="2125">
                  <c:v>2076.1692307692301</c:v>
                </c:pt>
                <c:pt idx="2126">
                  <c:v>2076.1692307692301</c:v>
                </c:pt>
                <c:pt idx="2127">
                  <c:v>2076.1692307692301</c:v>
                </c:pt>
                <c:pt idx="2128">
                  <c:v>2076.1692307692301</c:v>
                </c:pt>
                <c:pt idx="2129">
                  <c:v>2076.1692307692301</c:v>
                </c:pt>
                <c:pt idx="2130">
                  <c:v>2062.1307692307701</c:v>
                </c:pt>
                <c:pt idx="2131">
                  <c:v>2062.1307692307701</c:v>
                </c:pt>
                <c:pt idx="2132">
                  <c:v>2062.1307692307701</c:v>
                </c:pt>
                <c:pt idx="2133">
                  <c:v>2062.1307692307701</c:v>
                </c:pt>
                <c:pt idx="2134">
                  <c:v>2062.1307692307701</c:v>
                </c:pt>
                <c:pt idx="2135">
                  <c:v>2062.1307692307701</c:v>
                </c:pt>
                <c:pt idx="2136">
                  <c:v>2062.1307692307701</c:v>
                </c:pt>
                <c:pt idx="2137">
                  <c:v>2062.1307692307701</c:v>
                </c:pt>
                <c:pt idx="2138">
                  <c:v>2062.1307692307701</c:v>
                </c:pt>
                <c:pt idx="2139">
                  <c:v>2062.1307692307701</c:v>
                </c:pt>
                <c:pt idx="2140">
                  <c:v>2046.5615384615401</c:v>
                </c:pt>
                <c:pt idx="2141">
                  <c:v>2046.5615384615401</c:v>
                </c:pt>
                <c:pt idx="2142">
                  <c:v>2046.5615384615401</c:v>
                </c:pt>
                <c:pt idx="2143">
                  <c:v>2046.5615384615401</c:v>
                </c:pt>
                <c:pt idx="2144">
                  <c:v>2046.5615384615401</c:v>
                </c:pt>
                <c:pt idx="2145">
                  <c:v>2046.5615384615401</c:v>
                </c:pt>
                <c:pt idx="2146">
                  <c:v>2046.5615384615401</c:v>
                </c:pt>
                <c:pt idx="2147">
                  <c:v>2046.5615384615401</c:v>
                </c:pt>
                <c:pt idx="2148">
                  <c:v>2046.5615384615401</c:v>
                </c:pt>
                <c:pt idx="2149">
                  <c:v>2046.5615384615401</c:v>
                </c:pt>
                <c:pt idx="2150">
                  <c:v>1851.5769230769199</c:v>
                </c:pt>
                <c:pt idx="2151">
                  <c:v>1851.5769230769199</c:v>
                </c:pt>
                <c:pt idx="2152">
                  <c:v>1851.5769230769199</c:v>
                </c:pt>
                <c:pt idx="2153">
                  <c:v>1851.5769230769199</c:v>
                </c:pt>
                <c:pt idx="2154">
                  <c:v>1851.5769230769199</c:v>
                </c:pt>
                <c:pt idx="2155">
                  <c:v>1851.5769230769199</c:v>
                </c:pt>
                <c:pt idx="2156">
                  <c:v>1851.5769230769199</c:v>
                </c:pt>
                <c:pt idx="2157">
                  <c:v>1851.5769230769199</c:v>
                </c:pt>
                <c:pt idx="2158">
                  <c:v>1851.5769230769199</c:v>
                </c:pt>
                <c:pt idx="2159">
                  <c:v>1851.5769230769199</c:v>
                </c:pt>
                <c:pt idx="2160">
                  <c:v>1840.31538461538</c:v>
                </c:pt>
                <c:pt idx="2161">
                  <c:v>1840.31538461538</c:v>
                </c:pt>
                <c:pt idx="2162">
                  <c:v>1840.31538461538</c:v>
                </c:pt>
                <c:pt idx="2163">
                  <c:v>1840.31538461538</c:v>
                </c:pt>
                <c:pt idx="2164">
                  <c:v>1840.31538461538</c:v>
                </c:pt>
                <c:pt idx="2165">
                  <c:v>1840.31538461538</c:v>
                </c:pt>
                <c:pt idx="2166">
                  <c:v>1840.31538461538</c:v>
                </c:pt>
                <c:pt idx="2167">
                  <c:v>1840.31538461538</c:v>
                </c:pt>
                <c:pt idx="2168">
                  <c:v>1840.31538461538</c:v>
                </c:pt>
                <c:pt idx="2169">
                  <c:v>1840.31538461538</c:v>
                </c:pt>
                <c:pt idx="2170">
                  <c:v>1629.18461538462</c:v>
                </c:pt>
                <c:pt idx="2171">
                  <c:v>1629.18461538462</c:v>
                </c:pt>
                <c:pt idx="2172">
                  <c:v>1629.18461538462</c:v>
                </c:pt>
                <c:pt idx="2173">
                  <c:v>1629.18461538462</c:v>
                </c:pt>
                <c:pt idx="2174">
                  <c:v>1629.18461538462</c:v>
                </c:pt>
                <c:pt idx="2175">
                  <c:v>1629.18461538462</c:v>
                </c:pt>
                <c:pt idx="2176">
                  <c:v>1629.18461538462</c:v>
                </c:pt>
                <c:pt idx="2177">
                  <c:v>1629.18461538462</c:v>
                </c:pt>
                <c:pt idx="2178">
                  <c:v>1629.18461538462</c:v>
                </c:pt>
                <c:pt idx="2179">
                  <c:v>1629.18461538462</c:v>
                </c:pt>
                <c:pt idx="2180">
                  <c:v>1619.29230769231</c:v>
                </c:pt>
                <c:pt idx="2181">
                  <c:v>1619.29230769231</c:v>
                </c:pt>
                <c:pt idx="2182">
                  <c:v>1619.29230769231</c:v>
                </c:pt>
                <c:pt idx="2183">
                  <c:v>1619.29230769231</c:v>
                </c:pt>
                <c:pt idx="2184">
                  <c:v>1619.29230769231</c:v>
                </c:pt>
                <c:pt idx="2185">
                  <c:v>1619.29230769231</c:v>
                </c:pt>
                <c:pt idx="2186">
                  <c:v>1619.29230769231</c:v>
                </c:pt>
                <c:pt idx="2187">
                  <c:v>1619.29230769231</c:v>
                </c:pt>
                <c:pt idx="2188">
                  <c:v>1619.29230769231</c:v>
                </c:pt>
                <c:pt idx="2189">
                  <c:v>1619.29230769231</c:v>
                </c:pt>
                <c:pt idx="2190">
                  <c:v>1455.6461538461499</c:v>
                </c:pt>
                <c:pt idx="2191">
                  <c:v>1455.6461538461499</c:v>
                </c:pt>
                <c:pt idx="2192">
                  <c:v>1455.6461538461499</c:v>
                </c:pt>
                <c:pt idx="2193">
                  <c:v>1455.6461538461499</c:v>
                </c:pt>
                <c:pt idx="2194">
                  <c:v>1455.6461538461499</c:v>
                </c:pt>
                <c:pt idx="2195">
                  <c:v>1455.6461538461499</c:v>
                </c:pt>
                <c:pt idx="2196">
                  <c:v>1455.6461538461499</c:v>
                </c:pt>
                <c:pt idx="2197">
                  <c:v>1455.6461538461499</c:v>
                </c:pt>
                <c:pt idx="2198">
                  <c:v>1455.6461538461499</c:v>
                </c:pt>
                <c:pt idx="2199">
                  <c:v>1455.6461538461499</c:v>
                </c:pt>
                <c:pt idx="2200">
                  <c:v>1442.16153846154</c:v>
                </c:pt>
                <c:pt idx="2201">
                  <c:v>1442.16153846154</c:v>
                </c:pt>
                <c:pt idx="2202">
                  <c:v>1442.16153846154</c:v>
                </c:pt>
                <c:pt idx="2203">
                  <c:v>1442.16153846154</c:v>
                </c:pt>
                <c:pt idx="2204">
                  <c:v>1442.16153846154</c:v>
                </c:pt>
                <c:pt idx="2205">
                  <c:v>1442.16153846154</c:v>
                </c:pt>
                <c:pt idx="2206">
                  <c:v>1442.16153846154</c:v>
                </c:pt>
                <c:pt idx="2207">
                  <c:v>1442.16153846154</c:v>
                </c:pt>
                <c:pt idx="2208">
                  <c:v>1442.16153846154</c:v>
                </c:pt>
                <c:pt idx="2209">
                  <c:v>1442.16153846154</c:v>
                </c:pt>
                <c:pt idx="2210">
                  <c:v>1304.3076923076901</c:v>
                </c:pt>
                <c:pt idx="2211">
                  <c:v>1304.3076923076901</c:v>
                </c:pt>
                <c:pt idx="2212">
                  <c:v>1304.3076923076901</c:v>
                </c:pt>
                <c:pt idx="2213">
                  <c:v>1304.3076923076901</c:v>
                </c:pt>
                <c:pt idx="2214">
                  <c:v>1304.3076923076901</c:v>
                </c:pt>
                <c:pt idx="2215">
                  <c:v>1304.3076923076901</c:v>
                </c:pt>
                <c:pt idx="2216">
                  <c:v>1304.3076923076901</c:v>
                </c:pt>
                <c:pt idx="2217">
                  <c:v>1304.3076923076901</c:v>
                </c:pt>
                <c:pt idx="2218">
                  <c:v>1304.3076923076901</c:v>
                </c:pt>
                <c:pt idx="2219">
                  <c:v>1304.3076923076901</c:v>
                </c:pt>
                <c:pt idx="2220">
                  <c:v>1287.6538461538501</c:v>
                </c:pt>
                <c:pt idx="2221">
                  <c:v>1287.6538461538501</c:v>
                </c:pt>
                <c:pt idx="2222">
                  <c:v>1287.6538461538501</c:v>
                </c:pt>
                <c:pt idx="2223">
                  <c:v>1287.6538461538501</c:v>
                </c:pt>
                <c:pt idx="2224">
                  <c:v>1287.6538461538501</c:v>
                </c:pt>
                <c:pt idx="2225">
                  <c:v>1287.6538461538501</c:v>
                </c:pt>
                <c:pt idx="2226">
                  <c:v>1287.6538461538501</c:v>
                </c:pt>
                <c:pt idx="2227">
                  <c:v>1287.6538461538501</c:v>
                </c:pt>
                <c:pt idx="2228">
                  <c:v>1287.6538461538501</c:v>
                </c:pt>
                <c:pt idx="2229">
                  <c:v>1287.6538461538501</c:v>
                </c:pt>
                <c:pt idx="2230">
                  <c:v>1153.3538461538501</c:v>
                </c:pt>
                <c:pt idx="2231">
                  <c:v>1153.3538461538501</c:v>
                </c:pt>
                <c:pt idx="2232">
                  <c:v>1153.3538461538501</c:v>
                </c:pt>
                <c:pt idx="2233">
                  <c:v>1153.3538461538501</c:v>
                </c:pt>
                <c:pt idx="2234">
                  <c:v>1153.3538461538501</c:v>
                </c:pt>
                <c:pt idx="2235">
                  <c:v>1153.3538461538501</c:v>
                </c:pt>
                <c:pt idx="2236">
                  <c:v>1153.3538461538501</c:v>
                </c:pt>
                <c:pt idx="2237">
                  <c:v>1153.3538461538501</c:v>
                </c:pt>
                <c:pt idx="2238">
                  <c:v>1153.3538461538501</c:v>
                </c:pt>
                <c:pt idx="2239">
                  <c:v>1153.3538461538501</c:v>
                </c:pt>
                <c:pt idx="2240">
                  <c:v>1136.6461538461499</c:v>
                </c:pt>
                <c:pt idx="2241">
                  <c:v>1136.6461538461499</c:v>
                </c:pt>
                <c:pt idx="2242">
                  <c:v>1136.6461538461499</c:v>
                </c:pt>
                <c:pt idx="2243">
                  <c:v>1136.6461538461499</c:v>
                </c:pt>
                <c:pt idx="2244">
                  <c:v>1136.6461538461499</c:v>
                </c:pt>
                <c:pt idx="2245">
                  <c:v>1136.6461538461499</c:v>
                </c:pt>
                <c:pt idx="2246">
                  <c:v>1136.6461538461499</c:v>
                </c:pt>
                <c:pt idx="2247">
                  <c:v>1136.6461538461499</c:v>
                </c:pt>
                <c:pt idx="2248">
                  <c:v>1136.6461538461499</c:v>
                </c:pt>
                <c:pt idx="2249">
                  <c:v>1136.6461538461499</c:v>
                </c:pt>
                <c:pt idx="2250">
                  <c:v>1014.38461538462</c:v>
                </c:pt>
                <c:pt idx="2251">
                  <c:v>1014.38461538462</c:v>
                </c:pt>
                <c:pt idx="2252">
                  <c:v>1014.38461538462</c:v>
                </c:pt>
                <c:pt idx="2253">
                  <c:v>1014.38461538462</c:v>
                </c:pt>
                <c:pt idx="2254">
                  <c:v>1014.38461538462</c:v>
                </c:pt>
                <c:pt idx="2255">
                  <c:v>1014.38461538462</c:v>
                </c:pt>
                <c:pt idx="2256">
                  <c:v>1014.38461538462</c:v>
                </c:pt>
                <c:pt idx="2257">
                  <c:v>1014.38461538462</c:v>
                </c:pt>
                <c:pt idx="2258">
                  <c:v>1014.38461538462</c:v>
                </c:pt>
                <c:pt idx="2259">
                  <c:v>1014.38461538462</c:v>
                </c:pt>
                <c:pt idx="2260">
                  <c:v>997.72307692307697</c:v>
                </c:pt>
                <c:pt idx="2261">
                  <c:v>997.72307692307697</c:v>
                </c:pt>
                <c:pt idx="2262">
                  <c:v>997.72307692307697</c:v>
                </c:pt>
                <c:pt idx="2263">
                  <c:v>997.72307692307697</c:v>
                </c:pt>
                <c:pt idx="2264">
                  <c:v>997.72307692307697</c:v>
                </c:pt>
                <c:pt idx="2265">
                  <c:v>997.72307692307697</c:v>
                </c:pt>
                <c:pt idx="2266">
                  <c:v>997.72307692307697</c:v>
                </c:pt>
                <c:pt idx="2267">
                  <c:v>997.72307692307697</c:v>
                </c:pt>
                <c:pt idx="2268">
                  <c:v>997.72307692307697</c:v>
                </c:pt>
                <c:pt idx="2269">
                  <c:v>997.72307692307697</c:v>
                </c:pt>
                <c:pt idx="2270">
                  <c:v>867.24615384615402</c:v>
                </c:pt>
                <c:pt idx="2271">
                  <c:v>867.24615384615402</c:v>
                </c:pt>
                <c:pt idx="2272">
                  <c:v>867.24615384615402</c:v>
                </c:pt>
                <c:pt idx="2273">
                  <c:v>867.24615384615402</c:v>
                </c:pt>
                <c:pt idx="2274">
                  <c:v>867.24615384615402</c:v>
                </c:pt>
                <c:pt idx="2275">
                  <c:v>867.24615384615402</c:v>
                </c:pt>
                <c:pt idx="2276">
                  <c:v>867.24615384615402</c:v>
                </c:pt>
                <c:pt idx="2277">
                  <c:v>867.24615384615402</c:v>
                </c:pt>
                <c:pt idx="2278">
                  <c:v>867.24615384615402</c:v>
                </c:pt>
                <c:pt idx="2279">
                  <c:v>867.24615384615402</c:v>
                </c:pt>
                <c:pt idx="2280">
                  <c:v>850.52307692307704</c:v>
                </c:pt>
                <c:pt idx="2281">
                  <c:v>850.52307692307704</c:v>
                </c:pt>
                <c:pt idx="2282">
                  <c:v>850.52307692307704</c:v>
                </c:pt>
                <c:pt idx="2283">
                  <c:v>850.52307692307704</c:v>
                </c:pt>
                <c:pt idx="2284">
                  <c:v>850.52307692307704</c:v>
                </c:pt>
                <c:pt idx="2285">
                  <c:v>850.52307692307704</c:v>
                </c:pt>
                <c:pt idx="2286">
                  <c:v>850.52307692307704</c:v>
                </c:pt>
                <c:pt idx="2287">
                  <c:v>850.52307692307704</c:v>
                </c:pt>
                <c:pt idx="2288">
                  <c:v>850.52307692307704</c:v>
                </c:pt>
                <c:pt idx="2289">
                  <c:v>850.52307692307704</c:v>
                </c:pt>
                <c:pt idx="2290">
                  <c:v>721.01538461538496</c:v>
                </c:pt>
                <c:pt idx="2291">
                  <c:v>721.01538461538496</c:v>
                </c:pt>
                <c:pt idx="2292">
                  <c:v>721.01538461538496</c:v>
                </c:pt>
                <c:pt idx="2293">
                  <c:v>721.01538461538496</c:v>
                </c:pt>
                <c:pt idx="2294">
                  <c:v>721.01538461538496</c:v>
                </c:pt>
                <c:pt idx="2295">
                  <c:v>721.01538461538496</c:v>
                </c:pt>
                <c:pt idx="2296">
                  <c:v>721.01538461538496</c:v>
                </c:pt>
                <c:pt idx="2297">
                  <c:v>721.01538461538496</c:v>
                </c:pt>
                <c:pt idx="2298">
                  <c:v>721.01538461538496</c:v>
                </c:pt>
                <c:pt idx="2299">
                  <c:v>721.01538461538496</c:v>
                </c:pt>
                <c:pt idx="2300">
                  <c:v>698.56923076923101</c:v>
                </c:pt>
                <c:pt idx="2301">
                  <c:v>698.56923076923101</c:v>
                </c:pt>
                <c:pt idx="2302">
                  <c:v>698.56923076923101</c:v>
                </c:pt>
                <c:pt idx="2303">
                  <c:v>698.56923076923101</c:v>
                </c:pt>
                <c:pt idx="2304">
                  <c:v>698.56923076923101</c:v>
                </c:pt>
                <c:pt idx="2305">
                  <c:v>698.56923076923101</c:v>
                </c:pt>
                <c:pt idx="2306">
                  <c:v>698.56923076923101</c:v>
                </c:pt>
                <c:pt idx="2307">
                  <c:v>698.56923076923101</c:v>
                </c:pt>
                <c:pt idx="2308">
                  <c:v>698.56923076923101</c:v>
                </c:pt>
                <c:pt idx="2309">
                  <c:v>698.56923076923101</c:v>
                </c:pt>
                <c:pt idx="2310">
                  <c:v>593.73076923076997</c:v>
                </c:pt>
                <c:pt idx="2311">
                  <c:v>593.73076923076997</c:v>
                </c:pt>
                <c:pt idx="2312">
                  <c:v>593.73076923076997</c:v>
                </c:pt>
                <c:pt idx="2313">
                  <c:v>593.73076923076997</c:v>
                </c:pt>
                <c:pt idx="2314">
                  <c:v>593.73076923076997</c:v>
                </c:pt>
                <c:pt idx="2315">
                  <c:v>593.73076923076997</c:v>
                </c:pt>
                <c:pt idx="2316">
                  <c:v>593.73076923076997</c:v>
                </c:pt>
                <c:pt idx="2317">
                  <c:v>593.73076923076997</c:v>
                </c:pt>
                <c:pt idx="2318">
                  <c:v>593.73076923076997</c:v>
                </c:pt>
                <c:pt idx="2319">
                  <c:v>593.73076923076997</c:v>
                </c:pt>
                <c:pt idx="2320">
                  <c:v>593.73076923076997</c:v>
                </c:pt>
                <c:pt idx="2321">
                  <c:v>593.73076923076997</c:v>
                </c:pt>
                <c:pt idx="2322">
                  <c:v>593.73076923076997</c:v>
                </c:pt>
                <c:pt idx="2323">
                  <c:v>593.73076923076997</c:v>
                </c:pt>
                <c:pt idx="2324">
                  <c:v>593.73076923076997</c:v>
                </c:pt>
                <c:pt idx="2325">
                  <c:v>593.73076923076997</c:v>
                </c:pt>
                <c:pt idx="2326">
                  <c:v>593.73076923076997</c:v>
                </c:pt>
                <c:pt idx="2327">
                  <c:v>593.73076923076997</c:v>
                </c:pt>
                <c:pt idx="2328">
                  <c:v>593.73076923076997</c:v>
                </c:pt>
                <c:pt idx="2329">
                  <c:v>593.73076923076997</c:v>
                </c:pt>
                <c:pt idx="2330">
                  <c:v>471.2</c:v>
                </c:pt>
                <c:pt idx="2331">
                  <c:v>471.2</c:v>
                </c:pt>
                <c:pt idx="2332">
                  <c:v>471.2</c:v>
                </c:pt>
                <c:pt idx="2333">
                  <c:v>471.2</c:v>
                </c:pt>
                <c:pt idx="2334">
                  <c:v>471.2</c:v>
                </c:pt>
                <c:pt idx="2335">
                  <c:v>471.2</c:v>
                </c:pt>
                <c:pt idx="2336">
                  <c:v>471.2</c:v>
                </c:pt>
                <c:pt idx="2337">
                  <c:v>471.2</c:v>
                </c:pt>
                <c:pt idx="2338">
                  <c:v>471.2</c:v>
                </c:pt>
                <c:pt idx="2339">
                  <c:v>471.2</c:v>
                </c:pt>
                <c:pt idx="2340">
                  <c:v>471.2</c:v>
                </c:pt>
                <c:pt idx="2341">
                  <c:v>471.2</c:v>
                </c:pt>
                <c:pt idx="2342">
                  <c:v>471.2</c:v>
                </c:pt>
                <c:pt idx="2343">
                  <c:v>471.2</c:v>
                </c:pt>
                <c:pt idx="2344">
                  <c:v>471.2</c:v>
                </c:pt>
                <c:pt idx="2345">
                  <c:v>471.2</c:v>
                </c:pt>
                <c:pt idx="2346">
                  <c:v>471.2</c:v>
                </c:pt>
                <c:pt idx="2347">
                  <c:v>471.2</c:v>
                </c:pt>
                <c:pt idx="2348">
                  <c:v>471.2</c:v>
                </c:pt>
                <c:pt idx="2349">
                  <c:v>471.2</c:v>
                </c:pt>
                <c:pt idx="2350">
                  <c:v>382.35384615384601</c:v>
                </c:pt>
                <c:pt idx="2351">
                  <c:v>382.35384615384601</c:v>
                </c:pt>
                <c:pt idx="2352">
                  <c:v>382.35384615384601</c:v>
                </c:pt>
                <c:pt idx="2353">
                  <c:v>382.35384615384601</c:v>
                </c:pt>
                <c:pt idx="2354">
                  <c:v>382.35384615384601</c:v>
                </c:pt>
                <c:pt idx="2355">
                  <c:v>382.35384615384601</c:v>
                </c:pt>
                <c:pt idx="2356">
                  <c:v>382.35384615384601</c:v>
                </c:pt>
                <c:pt idx="2357">
                  <c:v>382.35384615384601</c:v>
                </c:pt>
                <c:pt idx="2358">
                  <c:v>382.35384615384601</c:v>
                </c:pt>
                <c:pt idx="2359">
                  <c:v>382.35384615384601</c:v>
                </c:pt>
                <c:pt idx="2360">
                  <c:v>382.35384615384601</c:v>
                </c:pt>
                <c:pt idx="2361">
                  <c:v>382.35384615384601</c:v>
                </c:pt>
                <c:pt idx="2362">
                  <c:v>382.35384615384601</c:v>
                </c:pt>
                <c:pt idx="2363">
                  <c:v>382.35384615384601</c:v>
                </c:pt>
                <c:pt idx="2364">
                  <c:v>382.35384615384601</c:v>
                </c:pt>
                <c:pt idx="2365">
                  <c:v>382.35384615384601</c:v>
                </c:pt>
                <c:pt idx="2366">
                  <c:v>382.35384615384601</c:v>
                </c:pt>
                <c:pt idx="2367">
                  <c:v>382.35384615384601</c:v>
                </c:pt>
                <c:pt idx="2368">
                  <c:v>382.35384615384601</c:v>
                </c:pt>
                <c:pt idx="2369">
                  <c:v>382.35384615384601</c:v>
                </c:pt>
                <c:pt idx="2370">
                  <c:v>276.21538461538501</c:v>
                </c:pt>
                <c:pt idx="2371">
                  <c:v>276.21538461538501</c:v>
                </c:pt>
                <c:pt idx="2372">
                  <c:v>276.21538461538501</c:v>
                </c:pt>
                <c:pt idx="2373">
                  <c:v>276.21538461538501</c:v>
                </c:pt>
                <c:pt idx="2374">
                  <c:v>276.21538461538501</c:v>
                </c:pt>
                <c:pt idx="2375">
                  <c:v>276.21538461538501</c:v>
                </c:pt>
                <c:pt idx="2376">
                  <c:v>276.21538461538501</c:v>
                </c:pt>
                <c:pt idx="2377">
                  <c:v>276.21538461538501</c:v>
                </c:pt>
                <c:pt idx="2378">
                  <c:v>276.21538461538501</c:v>
                </c:pt>
                <c:pt idx="2379">
                  <c:v>276.21538461538501</c:v>
                </c:pt>
                <c:pt idx="2380">
                  <c:v>276.21538461538501</c:v>
                </c:pt>
                <c:pt idx="2381">
                  <c:v>276.21538461538501</c:v>
                </c:pt>
                <c:pt idx="2382">
                  <c:v>276.21538461538501</c:v>
                </c:pt>
                <c:pt idx="2383">
                  <c:v>276.21538461538501</c:v>
                </c:pt>
                <c:pt idx="2384">
                  <c:v>276.21538461538501</c:v>
                </c:pt>
                <c:pt idx="2385">
                  <c:v>276.21538461538501</c:v>
                </c:pt>
                <c:pt idx="2386">
                  <c:v>276.21538461538501</c:v>
                </c:pt>
                <c:pt idx="2387">
                  <c:v>276.21538461538501</c:v>
                </c:pt>
                <c:pt idx="2388">
                  <c:v>276.21538461538501</c:v>
                </c:pt>
                <c:pt idx="2389">
                  <c:v>276.21538461538501</c:v>
                </c:pt>
                <c:pt idx="2390">
                  <c:v>172.315384615385</c:v>
                </c:pt>
                <c:pt idx="2391">
                  <c:v>172.315384615385</c:v>
                </c:pt>
                <c:pt idx="2392">
                  <c:v>172.315384615385</c:v>
                </c:pt>
                <c:pt idx="2393">
                  <c:v>172.315384615385</c:v>
                </c:pt>
                <c:pt idx="2394">
                  <c:v>172.315384615385</c:v>
                </c:pt>
                <c:pt idx="2395">
                  <c:v>172.315384615385</c:v>
                </c:pt>
                <c:pt idx="2396">
                  <c:v>172.315384615385</c:v>
                </c:pt>
                <c:pt idx="2397">
                  <c:v>172.315384615385</c:v>
                </c:pt>
                <c:pt idx="2398">
                  <c:v>172.315384615385</c:v>
                </c:pt>
                <c:pt idx="2399">
                  <c:v>172.315384615385</c:v>
                </c:pt>
                <c:pt idx="2400">
                  <c:v>172.315384615385</c:v>
                </c:pt>
                <c:pt idx="2401">
                  <c:v>172.315384615385</c:v>
                </c:pt>
                <c:pt idx="2402">
                  <c:v>172.315384615385</c:v>
                </c:pt>
                <c:pt idx="2403">
                  <c:v>172.315384615385</c:v>
                </c:pt>
                <c:pt idx="2404">
                  <c:v>172.315384615385</c:v>
                </c:pt>
                <c:pt idx="2405">
                  <c:v>172.315384615385</c:v>
                </c:pt>
                <c:pt idx="2406">
                  <c:v>172.315384615385</c:v>
                </c:pt>
                <c:pt idx="2407">
                  <c:v>172.315384615385</c:v>
                </c:pt>
                <c:pt idx="2408">
                  <c:v>172.315384615385</c:v>
                </c:pt>
                <c:pt idx="2409">
                  <c:v>172.315384615385</c:v>
                </c:pt>
                <c:pt idx="2410">
                  <c:v>102.07692307692299</c:v>
                </c:pt>
                <c:pt idx="2411">
                  <c:v>102.07692307692299</c:v>
                </c:pt>
                <c:pt idx="2412">
                  <c:v>102.07692307692299</c:v>
                </c:pt>
                <c:pt idx="2413">
                  <c:v>102.07692307692299</c:v>
                </c:pt>
                <c:pt idx="2414">
                  <c:v>102.07692307692299</c:v>
                </c:pt>
                <c:pt idx="2415">
                  <c:v>102.07692307692299</c:v>
                </c:pt>
                <c:pt idx="2416">
                  <c:v>102.07692307692299</c:v>
                </c:pt>
                <c:pt idx="2417">
                  <c:v>102.07692307692299</c:v>
                </c:pt>
                <c:pt idx="2418">
                  <c:v>102.07692307692299</c:v>
                </c:pt>
                <c:pt idx="2419">
                  <c:v>102.07692307692299</c:v>
                </c:pt>
                <c:pt idx="2420">
                  <c:v>102.07692307692299</c:v>
                </c:pt>
                <c:pt idx="2421">
                  <c:v>102.07692307692299</c:v>
                </c:pt>
                <c:pt idx="2422">
                  <c:v>102.07692307692299</c:v>
                </c:pt>
                <c:pt idx="2423">
                  <c:v>102.07692307692299</c:v>
                </c:pt>
                <c:pt idx="2424">
                  <c:v>102.07692307692299</c:v>
                </c:pt>
                <c:pt idx="2425">
                  <c:v>102.07692307692299</c:v>
                </c:pt>
                <c:pt idx="2426">
                  <c:v>102.07692307692299</c:v>
                </c:pt>
                <c:pt idx="2427">
                  <c:v>102.07692307692299</c:v>
                </c:pt>
                <c:pt idx="2428">
                  <c:v>102.07692307692299</c:v>
                </c:pt>
                <c:pt idx="2429">
                  <c:v>102.07692307692299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6"/>
          <c:order val="6"/>
          <c:tx>
            <c:v>35 mA</c:v>
          </c:tx>
          <c:marker>
            <c:symbol val="none"/>
          </c:marker>
          <c:val>
            <c:numRef>
              <c:f>BigPixels_70KV_PMMA!$B$7:$CPA$7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1238.77692307692</c:v>
                </c:pt>
                <c:pt idx="201">
                  <c:v>1238.77692307692</c:v>
                </c:pt>
                <c:pt idx="202">
                  <c:v>1238.77692307692</c:v>
                </c:pt>
                <c:pt idx="203">
                  <c:v>1238.77692307692</c:v>
                </c:pt>
                <c:pt idx="204">
                  <c:v>1238.77692307692</c:v>
                </c:pt>
                <c:pt idx="205">
                  <c:v>1238.77692307692</c:v>
                </c:pt>
                <c:pt idx="206">
                  <c:v>1238.77692307692</c:v>
                </c:pt>
                <c:pt idx="207">
                  <c:v>1238.77692307692</c:v>
                </c:pt>
                <c:pt idx="208">
                  <c:v>1238.77692307692</c:v>
                </c:pt>
                <c:pt idx="209">
                  <c:v>1238.77692307692</c:v>
                </c:pt>
                <c:pt idx="210">
                  <c:v>1238.77692307692</c:v>
                </c:pt>
                <c:pt idx="211">
                  <c:v>1238.77692307692</c:v>
                </c:pt>
                <c:pt idx="212">
                  <c:v>1238.77692307692</c:v>
                </c:pt>
                <c:pt idx="213">
                  <c:v>1238.77692307692</c:v>
                </c:pt>
                <c:pt idx="214">
                  <c:v>1238.77692307692</c:v>
                </c:pt>
                <c:pt idx="215">
                  <c:v>1238.77692307692</c:v>
                </c:pt>
                <c:pt idx="216">
                  <c:v>1238.77692307692</c:v>
                </c:pt>
                <c:pt idx="217">
                  <c:v>1238.77692307692</c:v>
                </c:pt>
                <c:pt idx="218">
                  <c:v>1238.77692307692</c:v>
                </c:pt>
                <c:pt idx="219">
                  <c:v>1238.77692307692</c:v>
                </c:pt>
                <c:pt idx="220">
                  <c:v>3022.13846153846</c:v>
                </c:pt>
                <c:pt idx="221">
                  <c:v>3022.13846153846</c:v>
                </c:pt>
                <c:pt idx="222">
                  <c:v>3022.13846153846</c:v>
                </c:pt>
                <c:pt idx="223">
                  <c:v>3022.13846153846</c:v>
                </c:pt>
                <c:pt idx="224">
                  <c:v>3022.13846153846</c:v>
                </c:pt>
                <c:pt idx="225">
                  <c:v>3022.13846153846</c:v>
                </c:pt>
                <c:pt idx="226">
                  <c:v>3022.13846153846</c:v>
                </c:pt>
                <c:pt idx="227">
                  <c:v>3022.13846153846</c:v>
                </c:pt>
                <c:pt idx="228">
                  <c:v>3022.13846153846</c:v>
                </c:pt>
                <c:pt idx="229">
                  <c:v>3022.13846153846</c:v>
                </c:pt>
                <c:pt idx="230">
                  <c:v>3022.13846153846</c:v>
                </c:pt>
                <c:pt idx="231">
                  <c:v>3022.13846153846</c:v>
                </c:pt>
                <c:pt idx="232">
                  <c:v>3022.13846153846</c:v>
                </c:pt>
                <c:pt idx="233">
                  <c:v>3022.13846153846</c:v>
                </c:pt>
                <c:pt idx="234">
                  <c:v>3022.13846153846</c:v>
                </c:pt>
                <c:pt idx="235">
                  <c:v>3022.13846153846</c:v>
                </c:pt>
                <c:pt idx="236">
                  <c:v>3022.13846153846</c:v>
                </c:pt>
                <c:pt idx="237">
                  <c:v>3022.13846153846</c:v>
                </c:pt>
                <c:pt idx="238">
                  <c:v>3022.13846153846</c:v>
                </c:pt>
                <c:pt idx="239">
                  <c:v>3022.13846153846</c:v>
                </c:pt>
                <c:pt idx="240">
                  <c:v>4033.4846153846102</c:v>
                </c:pt>
                <c:pt idx="241">
                  <c:v>4033.4846153846102</c:v>
                </c:pt>
                <c:pt idx="242">
                  <c:v>4033.4846153846102</c:v>
                </c:pt>
                <c:pt idx="243">
                  <c:v>4033.4846153846102</c:v>
                </c:pt>
                <c:pt idx="244">
                  <c:v>4033.4846153846102</c:v>
                </c:pt>
                <c:pt idx="245">
                  <c:v>4033.4846153846102</c:v>
                </c:pt>
                <c:pt idx="246">
                  <c:v>4033.4846153846102</c:v>
                </c:pt>
                <c:pt idx="247">
                  <c:v>4033.4846153846102</c:v>
                </c:pt>
                <c:pt idx="248">
                  <c:v>4033.4846153846102</c:v>
                </c:pt>
                <c:pt idx="249">
                  <c:v>4033.4846153846102</c:v>
                </c:pt>
                <c:pt idx="250">
                  <c:v>4033.4846153846102</c:v>
                </c:pt>
                <c:pt idx="251">
                  <c:v>4033.4846153846102</c:v>
                </c:pt>
                <c:pt idx="252">
                  <c:v>4033.4846153846102</c:v>
                </c:pt>
                <c:pt idx="253">
                  <c:v>4033.4846153846102</c:v>
                </c:pt>
                <c:pt idx="254">
                  <c:v>4033.4846153846102</c:v>
                </c:pt>
                <c:pt idx="255">
                  <c:v>4033.4846153846102</c:v>
                </c:pt>
                <c:pt idx="256">
                  <c:v>4033.4846153846102</c:v>
                </c:pt>
                <c:pt idx="257">
                  <c:v>4033.4846153846102</c:v>
                </c:pt>
                <c:pt idx="258">
                  <c:v>4033.4846153846102</c:v>
                </c:pt>
                <c:pt idx="259">
                  <c:v>4033.4846153846102</c:v>
                </c:pt>
                <c:pt idx="260">
                  <c:v>5397.8307692307699</c:v>
                </c:pt>
                <c:pt idx="261">
                  <c:v>5397.8307692307699</c:v>
                </c:pt>
                <c:pt idx="262">
                  <c:v>5397.8307692307699</c:v>
                </c:pt>
                <c:pt idx="263">
                  <c:v>5397.8307692307699</c:v>
                </c:pt>
                <c:pt idx="264">
                  <c:v>5397.8307692307699</c:v>
                </c:pt>
                <c:pt idx="265">
                  <c:v>5397.8307692307699</c:v>
                </c:pt>
                <c:pt idx="266">
                  <c:v>5397.8307692307699</c:v>
                </c:pt>
                <c:pt idx="267">
                  <c:v>5397.8307692307699</c:v>
                </c:pt>
                <c:pt idx="268">
                  <c:v>5397.8307692307699</c:v>
                </c:pt>
                <c:pt idx="269">
                  <c:v>5397.8307692307699</c:v>
                </c:pt>
                <c:pt idx="270">
                  <c:v>5397.8307692307699</c:v>
                </c:pt>
                <c:pt idx="271">
                  <c:v>5397.8307692307699</c:v>
                </c:pt>
                <c:pt idx="272">
                  <c:v>5397.8307692307699</c:v>
                </c:pt>
                <c:pt idx="273">
                  <c:v>5397.8307692307699</c:v>
                </c:pt>
                <c:pt idx="274">
                  <c:v>5397.8307692307699</c:v>
                </c:pt>
                <c:pt idx="275">
                  <c:v>5397.8307692307699</c:v>
                </c:pt>
                <c:pt idx="276">
                  <c:v>5397.8307692307699</c:v>
                </c:pt>
                <c:pt idx="277">
                  <c:v>5397.8307692307699</c:v>
                </c:pt>
                <c:pt idx="278">
                  <c:v>5397.8307692307699</c:v>
                </c:pt>
                <c:pt idx="279">
                  <c:v>5397.8307692307699</c:v>
                </c:pt>
                <c:pt idx="280">
                  <c:v>6605.22307692308</c:v>
                </c:pt>
                <c:pt idx="281">
                  <c:v>6605.22307692308</c:v>
                </c:pt>
                <c:pt idx="282">
                  <c:v>6605.22307692308</c:v>
                </c:pt>
                <c:pt idx="283">
                  <c:v>6605.22307692308</c:v>
                </c:pt>
                <c:pt idx="284">
                  <c:v>6605.22307692308</c:v>
                </c:pt>
                <c:pt idx="285">
                  <c:v>6605.22307692308</c:v>
                </c:pt>
                <c:pt idx="286">
                  <c:v>6605.22307692308</c:v>
                </c:pt>
                <c:pt idx="287">
                  <c:v>6605.22307692308</c:v>
                </c:pt>
                <c:pt idx="288">
                  <c:v>6605.22307692308</c:v>
                </c:pt>
                <c:pt idx="289">
                  <c:v>6605.22307692308</c:v>
                </c:pt>
                <c:pt idx="290">
                  <c:v>6605.22307692308</c:v>
                </c:pt>
                <c:pt idx="291">
                  <c:v>6605.22307692308</c:v>
                </c:pt>
                <c:pt idx="292">
                  <c:v>6605.22307692308</c:v>
                </c:pt>
                <c:pt idx="293">
                  <c:v>6605.22307692308</c:v>
                </c:pt>
                <c:pt idx="294">
                  <c:v>6605.22307692308</c:v>
                </c:pt>
                <c:pt idx="295">
                  <c:v>6605.22307692308</c:v>
                </c:pt>
                <c:pt idx="296">
                  <c:v>6605.22307692308</c:v>
                </c:pt>
                <c:pt idx="297">
                  <c:v>6605.22307692308</c:v>
                </c:pt>
                <c:pt idx="298">
                  <c:v>6605.22307692308</c:v>
                </c:pt>
                <c:pt idx="299">
                  <c:v>6605.22307692308</c:v>
                </c:pt>
                <c:pt idx="300">
                  <c:v>7684.6769230769196</c:v>
                </c:pt>
                <c:pt idx="301">
                  <c:v>7684.6769230769196</c:v>
                </c:pt>
                <c:pt idx="302">
                  <c:v>7684.6769230769196</c:v>
                </c:pt>
                <c:pt idx="303">
                  <c:v>7684.6769230769196</c:v>
                </c:pt>
                <c:pt idx="304">
                  <c:v>7684.6769230769196</c:v>
                </c:pt>
                <c:pt idx="305">
                  <c:v>7684.6769230769196</c:v>
                </c:pt>
                <c:pt idx="306">
                  <c:v>7684.6769230769196</c:v>
                </c:pt>
                <c:pt idx="307">
                  <c:v>7684.6769230769196</c:v>
                </c:pt>
                <c:pt idx="308">
                  <c:v>7684.6769230769196</c:v>
                </c:pt>
                <c:pt idx="309">
                  <c:v>7684.6769230769196</c:v>
                </c:pt>
                <c:pt idx="310">
                  <c:v>7684.6769230769196</c:v>
                </c:pt>
                <c:pt idx="311">
                  <c:v>7684.6769230769196</c:v>
                </c:pt>
                <c:pt idx="312">
                  <c:v>7684.6769230769196</c:v>
                </c:pt>
                <c:pt idx="313">
                  <c:v>7684.6769230769196</c:v>
                </c:pt>
                <c:pt idx="314">
                  <c:v>7684.6769230769196</c:v>
                </c:pt>
                <c:pt idx="315">
                  <c:v>7684.6769230769196</c:v>
                </c:pt>
                <c:pt idx="316">
                  <c:v>7684.6769230769196</c:v>
                </c:pt>
                <c:pt idx="317">
                  <c:v>7684.6769230769196</c:v>
                </c:pt>
                <c:pt idx="318">
                  <c:v>7684.6769230769196</c:v>
                </c:pt>
                <c:pt idx="319">
                  <c:v>7684.6769230769196</c:v>
                </c:pt>
                <c:pt idx="320">
                  <c:v>8946.4153846153804</c:v>
                </c:pt>
                <c:pt idx="321">
                  <c:v>8946.4153846153804</c:v>
                </c:pt>
                <c:pt idx="322">
                  <c:v>8946.4153846153804</c:v>
                </c:pt>
                <c:pt idx="323">
                  <c:v>8946.4153846153804</c:v>
                </c:pt>
                <c:pt idx="324">
                  <c:v>8946.4153846153804</c:v>
                </c:pt>
                <c:pt idx="325">
                  <c:v>8946.4153846153804</c:v>
                </c:pt>
                <c:pt idx="326">
                  <c:v>8946.4153846153804</c:v>
                </c:pt>
                <c:pt idx="327">
                  <c:v>8946.4153846153804</c:v>
                </c:pt>
                <c:pt idx="328">
                  <c:v>8946.4153846153804</c:v>
                </c:pt>
                <c:pt idx="329">
                  <c:v>8946.4153846153804</c:v>
                </c:pt>
                <c:pt idx="330">
                  <c:v>9318.9307692307702</c:v>
                </c:pt>
                <c:pt idx="331">
                  <c:v>9318.9307692307702</c:v>
                </c:pt>
                <c:pt idx="332">
                  <c:v>9318.9307692307702</c:v>
                </c:pt>
                <c:pt idx="333">
                  <c:v>9318.9307692307702</c:v>
                </c:pt>
                <c:pt idx="334">
                  <c:v>9318.9307692307702</c:v>
                </c:pt>
                <c:pt idx="335">
                  <c:v>9318.9307692307702</c:v>
                </c:pt>
                <c:pt idx="336">
                  <c:v>9318.9307692307702</c:v>
                </c:pt>
                <c:pt idx="337">
                  <c:v>9318.9307692307702</c:v>
                </c:pt>
                <c:pt idx="338">
                  <c:v>9318.9307692307702</c:v>
                </c:pt>
                <c:pt idx="339">
                  <c:v>9318.9307692307702</c:v>
                </c:pt>
                <c:pt idx="340">
                  <c:v>10445.4</c:v>
                </c:pt>
                <c:pt idx="341">
                  <c:v>10445.4</c:v>
                </c:pt>
                <c:pt idx="342">
                  <c:v>10445.4</c:v>
                </c:pt>
                <c:pt idx="343">
                  <c:v>10445.4</c:v>
                </c:pt>
                <c:pt idx="344">
                  <c:v>10445.4</c:v>
                </c:pt>
                <c:pt idx="345">
                  <c:v>10445.4</c:v>
                </c:pt>
                <c:pt idx="346">
                  <c:v>10445.4</c:v>
                </c:pt>
                <c:pt idx="347">
                  <c:v>10445.4</c:v>
                </c:pt>
                <c:pt idx="348">
                  <c:v>10445.4</c:v>
                </c:pt>
                <c:pt idx="349">
                  <c:v>10445.4</c:v>
                </c:pt>
                <c:pt idx="350">
                  <c:v>10252.7076923077</c:v>
                </c:pt>
                <c:pt idx="351">
                  <c:v>10252.7076923077</c:v>
                </c:pt>
                <c:pt idx="352">
                  <c:v>10252.7076923077</c:v>
                </c:pt>
                <c:pt idx="353">
                  <c:v>10252.7076923077</c:v>
                </c:pt>
                <c:pt idx="354">
                  <c:v>10252.7076923077</c:v>
                </c:pt>
                <c:pt idx="355">
                  <c:v>10252.7076923077</c:v>
                </c:pt>
                <c:pt idx="356">
                  <c:v>10252.7076923077</c:v>
                </c:pt>
                <c:pt idx="357">
                  <c:v>10252.7076923077</c:v>
                </c:pt>
                <c:pt idx="358">
                  <c:v>10252.7076923077</c:v>
                </c:pt>
                <c:pt idx="359">
                  <c:v>10252.7076923077</c:v>
                </c:pt>
                <c:pt idx="360">
                  <c:v>11187.2384615385</c:v>
                </c:pt>
                <c:pt idx="361">
                  <c:v>11187.2384615385</c:v>
                </c:pt>
                <c:pt idx="362">
                  <c:v>11187.2384615385</c:v>
                </c:pt>
                <c:pt idx="363">
                  <c:v>11187.2384615385</c:v>
                </c:pt>
                <c:pt idx="364">
                  <c:v>11187.2384615385</c:v>
                </c:pt>
                <c:pt idx="365">
                  <c:v>11187.2384615385</c:v>
                </c:pt>
                <c:pt idx="366">
                  <c:v>11187.2384615385</c:v>
                </c:pt>
                <c:pt idx="367">
                  <c:v>11187.2384615385</c:v>
                </c:pt>
                <c:pt idx="368">
                  <c:v>11187.2384615385</c:v>
                </c:pt>
                <c:pt idx="369">
                  <c:v>11187.2384615385</c:v>
                </c:pt>
                <c:pt idx="370">
                  <c:v>11615.561538461499</c:v>
                </c:pt>
                <c:pt idx="371">
                  <c:v>11615.561538461499</c:v>
                </c:pt>
                <c:pt idx="372">
                  <c:v>11615.561538461499</c:v>
                </c:pt>
                <c:pt idx="373">
                  <c:v>11615.561538461499</c:v>
                </c:pt>
                <c:pt idx="374">
                  <c:v>11615.561538461499</c:v>
                </c:pt>
                <c:pt idx="375">
                  <c:v>11615.561538461499</c:v>
                </c:pt>
                <c:pt idx="376">
                  <c:v>11615.561538461499</c:v>
                </c:pt>
                <c:pt idx="377">
                  <c:v>11615.561538461499</c:v>
                </c:pt>
                <c:pt idx="378">
                  <c:v>11615.561538461499</c:v>
                </c:pt>
                <c:pt idx="379">
                  <c:v>11615.561538461499</c:v>
                </c:pt>
                <c:pt idx="380">
                  <c:v>12693.484615384599</c:v>
                </c:pt>
                <c:pt idx="381">
                  <c:v>12693.484615384599</c:v>
                </c:pt>
                <c:pt idx="382">
                  <c:v>12693.484615384599</c:v>
                </c:pt>
                <c:pt idx="383">
                  <c:v>12693.484615384599</c:v>
                </c:pt>
                <c:pt idx="384">
                  <c:v>12693.484615384599</c:v>
                </c:pt>
                <c:pt idx="385">
                  <c:v>12693.484615384599</c:v>
                </c:pt>
                <c:pt idx="386">
                  <c:v>12693.484615384599</c:v>
                </c:pt>
                <c:pt idx="387">
                  <c:v>12693.484615384599</c:v>
                </c:pt>
                <c:pt idx="388">
                  <c:v>12693.484615384599</c:v>
                </c:pt>
                <c:pt idx="389">
                  <c:v>12693.484615384599</c:v>
                </c:pt>
                <c:pt idx="390">
                  <c:v>12473.884615384601</c:v>
                </c:pt>
                <c:pt idx="391">
                  <c:v>12473.884615384601</c:v>
                </c:pt>
                <c:pt idx="392">
                  <c:v>12473.884615384601</c:v>
                </c:pt>
                <c:pt idx="393">
                  <c:v>12473.884615384601</c:v>
                </c:pt>
                <c:pt idx="394">
                  <c:v>12473.884615384601</c:v>
                </c:pt>
                <c:pt idx="395">
                  <c:v>12473.884615384601</c:v>
                </c:pt>
                <c:pt idx="396">
                  <c:v>12473.884615384601</c:v>
                </c:pt>
                <c:pt idx="397">
                  <c:v>12473.884615384601</c:v>
                </c:pt>
                <c:pt idx="398">
                  <c:v>12473.884615384601</c:v>
                </c:pt>
                <c:pt idx="399">
                  <c:v>12473.884615384601</c:v>
                </c:pt>
                <c:pt idx="400">
                  <c:v>13312.884615384601</c:v>
                </c:pt>
                <c:pt idx="401">
                  <c:v>13312.884615384601</c:v>
                </c:pt>
                <c:pt idx="402">
                  <c:v>13312.884615384601</c:v>
                </c:pt>
                <c:pt idx="403">
                  <c:v>13312.884615384601</c:v>
                </c:pt>
                <c:pt idx="404">
                  <c:v>13312.884615384601</c:v>
                </c:pt>
                <c:pt idx="405">
                  <c:v>13312.884615384601</c:v>
                </c:pt>
                <c:pt idx="406">
                  <c:v>13312.884615384601</c:v>
                </c:pt>
                <c:pt idx="407">
                  <c:v>13312.884615384601</c:v>
                </c:pt>
                <c:pt idx="408">
                  <c:v>13312.884615384601</c:v>
                </c:pt>
                <c:pt idx="409">
                  <c:v>13312.884615384601</c:v>
                </c:pt>
                <c:pt idx="410">
                  <c:v>13225.3384615385</c:v>
                </c:pt>
                <c:pt idx="411">
                  <c:v>13225.3384615385</c:v>
                </c:pt>
                <c:pt idx="412">
                  <c:v>13225.3384615385</c:v>
                </c:pt>
                <c:pt idx="413">
                  <c:v>13225.3384615385</c:v>
                </c:pt>
                <c:pt idx="414">
                  <c:v>13225.3384615385</c:v>
                </c:pt>
                <c:pt idx="415">
                  <c:v>13225.3384615385</c:v>
                </c:pt>
                <c:pt idx="416">
                  <c:v>13225.3384615385</c:v>
                </c:pt>
                <c:pt idx="417">
                  <c:v>13225.3384615385</c:v>
                </c:pt>
                <c:pt idx="418">
                  <c:v>13225.3384615385</c:v>
                </c:pt>
                <c:pt idx="419">
                  <c:v>13225.3384615385</c:v>
                </c:pt>
                <c:pt idx="420">
                  <c:v>14385.3923076923</c:v>
                </c:pt>
                <c:pt idx="421">
                  <c:v>14385.3923076923</c:v>
                </c:pt>
                <c:pt idx="422">
                  <c:v>14385.3923076923</c:v>
                </c:pt>
                <c:pt idx="423">
                  <c:v>14385.3923076923</c:v>
                </c:pt>
                <c:pt idx="424">
                  <c:v>14385.3923076923</c:v>
                </c:pt>
                <c:pt idx="425">
                  <c:v>14385.3923076923</c:v>
                </c:pt>
                <c:pt idx="426">
                  <c:v>14385.3923076923</c:v>
                </c:pt>
                <c:pt idx="427">
                  <c:v>14385.3923076923</c:v>
                </c:pt>
                <c:pt idx="428">
                  <c:v>14385.3923076923</c:v>
                </c:pt>
                <c:pt idx="429">
                  <c:v>14385.3923076923</c:v>
                </c:pt>
                <c:pt idx="430">
                  <c:v>14305.5769230769</c:v>
                </c:pt>
                <c:pt idx="431">
                  <c:v>14305.5769230769</c:v>
                </c:pt>
                <c:pt idx="432">
                  <c:v>14305.5769230769</c:v>
                </c:pt>
                <c:pt idx="433">
                  <c:v>14305.5769230769</c:v>
                </c:pt>
                <c:pt idx="434">
                  <c:v>14305.5769230769</c:v>
                </c:pt>
                <c:pt idx="435">
                  <c:v>14305.5769230769</c:v>
                </c:pt>
                <c:pt idx="436">
                  <c:v>14305.5769230769</c:v>
                </c:pt>
                <c:pt idx="437">
                  <c:v>14305.5769230769</c:v>
                </c:pt>
                <c:pt idx="438">
                  <c:v>14305.5769230769</c:v>
                </c:pt>
                <c:pt idx="439">
                  <c:v>14305.5769230769</c:v>
                </c:pt>
                <c:pt idx="440">
                  <c:v>15376.646153846201</c:v>
                </c:pt>
                <c:pt idx="441">
                  <c:v>15376.646153846201</c:v>
                </c:pt>
                <c:pt idx="442">
                  <c:v>15376.646153846201</c:v>
                </c:pt>
                <c:pt idx="443">
                  <c:v>15376.646153846201</c:v>
                </c:pt>
                <c:pt idx="444">
                  <c:v>15376.646153846201</c:v>
                </c:pt>
                <c:pt idx="445">
                  <c:v>15376.646153846201</c:v>
                </c:pt>
                <c:pt idx="446">
                  <c:v>15376.646153846201</c:v>
                </c:pt>
                <c:pt idx="447">
                  <c:v>15376.646153846201</c:v>
                </c:pt>
                <c:pt idx="448">
                  <c:v>15376.646153846201</c:v>
                </c:pt>
                <c:pt idx="449">
                  <c:v>15376.646153846201</c:v>
                </c:pt>
                <c:pt idx="450">
                  <c:v>15254.007692307699</c:v>
                </c:pt>
                <c:pt idx="451">
                  <c:v>15254.007692307699</c:v>
                </c:pt>
                <c:pt idx="452">
                  <c:v>15254.007692307699</c:v>
                </c:pt>
                <c:pt idx="453">
                  <c:v>15254.007692307699</c:v>
                </c:pt>
                <c:pt idx="454">
                  <c:v>15254.007692307699</c:v>
                </c:pt>
                <c:pt idx="455">
                  <c:v>15254.007692307699</c:v>
                </c:pt>
                <c:pt idx="456">
                  <c:v>15254.007692307699</c:v>
                </c:pt>
                <c:pt idx="457">
                  <c:v>15254.007692307699</c:v>
                </c:pt>
                <c:pt idx="458">
                  <c:v>15254.007692307699</c:v>
                </c:pt>
                <c:pt idx="459">
                  <c:v>15254.007692307699</c:v>
                </c:pt>
                <c:pt idx="460">
                  <c:v>16000.2384615385</c:v>
                </c:pt>
                <c:pt idx="461">
                  <c:v>16000.2384615385</c:v>
                </c:pt>
                <c:pt idx="462">
                  <c:v>16000.2384615385</c:v>
                </c:pt>
                <c:pt idx="463">
                  <c:v>16000.2384615385</c:v>
                </c:pt>
                <c:pt idx="464">
                  <c:v>16000.2384615385</c:v>
                </c:pt>
                <c:pt idx="465">
                  <c:v>16000.2384615385</c:v>
                </c:pt>
                <c:pt idx="466">
                  <c:v>16000.2384615385</c:v>
                </c:pt>
                <c:pt idx="467">
                  <c:v>16000.2384615385</c:v>
                </c:pt>
                <c:pt idx="468">
                  <c:v>16000.2384615385</c:v>
                </c:pt>
                <c:pt idx="469">
                  <c:v>16000.2384615385</c:v>
                </c:pt>
                <c:pt idx="470">
                  <c:v>16089.8692307692</c:v>
                </c:pt>
                <c:pt idx="471">
                  <c:v>16089.8692307692</c:v>
                </c:pt>
                <c:pt idx="472">
                  <c:v>16089.8692307692</c:v>
                </c:pt>
                <c:pt idx="473">
                  <c:v>16089.8692307692</c:v>
                </c:pt>
                <c:pt idx="474">
                  <c:v>16089.8692307692</c:v>
                </c:pt>
                <c:pt idx="475">
                  <c:v>16089.8692307692</c:v>
                </c:pt>
                <c:pt idx="476">
                  <c:v>16089.8692307692</c:v>
                </c:pt>
                <c:pt idx="477">
                  <c:v>16089.8692307692</c:v>
                </c:pt>
                <c:pt idx="478">
                  <c:v>16089.8692307692</c:v>
                </c:pt>
                <c:pt idx="479">
                  <c:v>16089.8692307692</c:v>
                </c:pt>
                <c:pt idx="480">
                  <c:v>17498.169230769199</c:v>
                </c:pt>
                <c:pt idx="481">
                  <c:v>17498.169230769199</c:v>
                </c:pt>
                <c:pt idx="482">
                  <c:v>17498.169230769199</c:v>
                </c:pt>
                <c:pt idx="483">
                  <c:v>17498.169230769199</c:v>
                </c:pt>
                <c:pt idx="484">
                  <c:v>17498.169230769199</c:v>
                </c:pt>
                <c:pt idx="485">
                  <c:v>17498.169230769199</c:v>
                </c:pt>
                <c:pt idx="486">
                  <c:v>17498.169230769199</c:v>
                </c:pt>
                <c:pt idx="487">
                  <c:v>17498.169230769199</c:v>
                </c:pt>
                <c:pt idx="488">
                  <c:v>17498.169230769199</c:v>
                </c:pt>
                <c:pt idx="489">
                  <c:v>17498.169230769199</c:v>
                </c:pt>
                <c:pt idx="490">
                  <c:v>17762.6384615385</c:v>
                </c:pt>
                <c:pt idx="491">
                  <c:v>17762.6384615385</c:v>
                </c:pt>
                <c:pt idx="492">
                  <c:v>17762.6384615385</c:v>
                </c:pt>
                <c:pt idx="493">
                  <c:v>17762.6384615385</c:v>
                </c:pt>
                <c:pt idx="494">
                  <c:v>17762.6384615385</c:v>
                </c:pt>
                <c:pt idx="495">
                  <c:v>17762.6384615385</c:v>
                </c:pt>
                <c:pt idx="496">
                  <c:v>17762.6384615385</c:v>
                </c:pt>
                <c:pt idx="497">
                  <c:v>17762.6384615385</c:v>
                </c:pt>
                <c:pt idx="498">
                  <c:v>17762.6384615385</c:v>
                </c:pt>
                <c:pt idx="499">
                  <c:v>17762.6384615385</c:v>
                </c:pt>
                <c:pt idx="500">
                  <c:v>17858.938461538499</c:v>
                </c:pt>
                <c:pt idx="501">
                  <c:v>17858.938461538499</c:v>
                </c:pt>
                <c:pt idx="502">
                  <c:v>17858.938461538499</c:v>
                </c:pt>
                <c:pt idx="503">
                  <c:v>17858.938461538499</c:v>
                </c:pt>
                <c:pt idx="504">
                  <c:v>17858.938461538499</c:v>
                </c:pt>
                <c:pt idx="505">
                  <c:v>17858.938461538499</c:v>
                </c:pt>
                <c:pt idx="506">
                  <c:v>17858.938461538499</c:v>
                </c:pt>
                <c:pt idx="507">
                  <c:v>17858.938461538499</c:v>
                </c:pt>
                <c:pt idx="508">
                  <c:v>17858.938461538499</c:v>
                </c:pt>
                <c:pt idx="509">
                  <c:v>17858.938461538499</c:v>
                </c:pt>
                <c:pt idx="510">
                  <c:v>18264.8615384615</c:v>
                </c:pt>
                <c:pt idx="511">
                  <c:v>18264.8615384615</c:v>
                </c:pt>
                <c:pt idx="512">
                  <c:v>18264.8615384615</c:v>
                </c:pt>
                <c:pt idx="513">
                  <c:v>18264.8615384615</c:v>
                </c:pt>
                <c:pt idx="514">
                  <c:v>18264.8615384615</c:v>
                </c:pt>
                <c:pt idx="515">
                  <c:v>18264.8615384615</c:v>
                </c:pt>
                <c:pt idx="516">
                  <c:v>18264.8615384615</c:v>
                </c:pt>
                <c:pt idx="517">
                  <c:v>18264.8615384615</c:v>
                </c:pt>
                <c:pt idx="518">
                  <c:v>18264.8615384615</c:v>
                </c:pt>
                <c:pt idx="519">
                  <c:v>18264.8615384615</c:v>
                </c:pt>
                <c:pt idx="520">
                  <c:v>18668.807692307699</c:v>
                </c:pt>
                <c:pt idx="521">
                  <c:v>18668.807692307699</c:v>
                </c:pt>
                <c:pt idx="522">
                  <c:v>18668.807692307699</c:v>
                </c:pt>
                <c:pt idx="523">
                  <c:v>18668.807692307699</c:v>
                </c:pt>
                <c:pt idx="524">
                  <c:v>18668.807692307699</c:v>
                </c:pt>
                <c:pt idx="525">
                  <c:v>18668.807692307699</c:v>
                </c:pt>
                <c:pt idx="526">
                  <c:v>18668.807692307699</c:v>
                </c:pt>
                <c:pt idx="527">
                  <c:v>18668.807692307699</c:v>
                </c:pt>
                <c:pt idx="528">
                  <c:v>18668.807692307699</c:v>
                </c:pt>
                <c:pt idx="529">
                  <c:v>18668.807692307699</c:v>
                </c:pt>
                <c:pt idx="530">
                  <c:v>19094.853846153801</c:v>
                </c:pt>
                <c:pt idx="531">
                  <c:v>19094.853846153801</c:v>
                </c:pt>
                <c:pt idx="532">
                  <c:v>19094.853846153801</c:v>
                </c:pt>
                <c:pt idx="533">
                  <c:v>19094.853846153801</c:v>
                </c:pt>
                <c:pt idx="534">
                  <c:v>19094.853846153801</c:v>
                </c:pt>
                <c:pt idx="535">
                  <c:v>19094.853846153801</c:v>
                </c:pt>
                <c:pt idx="536">
                  <c:v>19094.853846153801</c:v>
                </c:pt>
                <c:pt idx="537">
                  <c:v>19094.853846153801</c:v>
                </c:pt>
                <c:pt idx="538">
                  <c:v>19094.853846153801</c:v>
                </c:pt>
                <c:pt idx="539">
                  <c:v>19094.853846153801</c:v>
                </c:pt>
                <c:pt idx="540">
                  <c:v>19627.807692307699</c:v>
                </c:pt>
                <c:pt idx="541">
                  <c:v>19627.807692307699</c:v>
                </c:pt>
                <c:pt idx="542">
                  <c:v>19627.807692307699</c:v>
                </c:pt>
                <c:pt idx="543">
                  <c:v>19627.807692307699</c:v>
                </c:pt>
                <c:pt idx="544">
                  <c:v>19627.807692307699</c:v>
                </c:pt>
                <c:pt idx="545">
                  <c:v>19627.807692307699</c:v>
                </c:pt>
                <c:pt idx="546">
                  <c:v>19627.807692307699</c:v>
                </c:pt>
                <c:pt idx="547">
                  <c:v>19627.807692307699</c:v>
                </c:pt>
                <c:pt idx="548">
                  <c:v>19627.807692307699</c:v>
                </c:pt>
                <c:pt idx="549">
                  <c:v>19627.807692307699</c:v>
                </c:pt>
                <c:pt idx="550">
                  <c:v>20481.146153846199</c:v>
                </c:pt>
                <c:pt idx="551">
                  <c:v>20481.146153846199</c:v>
                </c:pt>
                <c:pt idx="552">
                  <c:v>20481.146153846199</c:v>
                </c:pt>
                <c:pt idx="553">
                  <c:v>20481.146153846199</c:v>
                </c:pt>
                <c:pt idx="554">
                  <c:v>20481.146153846199</c:v>
                </c:pt>
                <c:pt idx="555">
                  <c:v>20481.146153846199</c:v>
                </c:pt>
                <c:pt idx="556">
                  <c:v>20481.146153846199</c:v>
                </c:pt>
                <c:pt idx="557">
                  <c:v>20481.146153846199</c:v>
                </c:pt>
                <c:pt idx="558">
                  <c:v>20481.146153846199</c:v>
                </c:pt>
                <c:pt idx="559">
                  <c:v>20481.146153846199</c:v>
                </c:pt>
                <c:pt idx="560">
                  <c:v>21138.092307692299</c:v>
                </c:pt>
                <c:pt idx="561">
                  <c:v>21138.092307692299</c:v>
                </c:pt>
                <c:pt idx="562">
                  <c:v>21138.092307692299</c:v>
                </c:pt>
                <c:pt idx="563">
                  <c:v>21138.092307692299</c:v>
                </c:pt>
                <c:pt idx="564">
                  <c:v>21138.092307692299</c:v>
                </c:pt>
                <c:pt idx="565">
                  <c:v>21138.092307692299</c:v>
                </c:pt>
                <c:pt idx="566">
                  <c:v>21138.092307692299</c:v>
                </c:pt>
                <c:pt idx="567">
                  <c:v>21138.092307692299</c:v>
                </c:pt>
                <c:pt idx="568">
                  <c:v>21138.092307692299</c:v>
                </c:pt>
                <c:pt idx="569">
                  <c:v>21138.092307692299</c:v>
                </c:pt>
                <c:pt idx="570">
                  <c:v>22105.615384615401</c:v>
                </c:pt>
                <c:pt idx="571">
                  <c:v>22105.615384615401</c:v>
                </c:pt>
                <c:pt idx="572">
                  <c:v>22105.615384615401</c:v>
                </c:pt>
                <c:pt idx="573">
                  <c:v>22105.615384615401</c:v>
                </c:pt>
                <c:pt idx="574">
                  <c:v>22105.615384615401</c:v>
                </c:pt>
                <c:pt idx="575">
                  <c:v>22105.615384615401</c:v>
                </c:pt>
                <c:pt idx="576">
                  <c:v>22105.615384615401</c:v>
                </c:pt>
                <c:pt idx="577">
                  <c:v>22105.615384615401</c:v>
                </c:pt>
                <c:pt idx="578">
                  <c:v>22105.615384615401</c:v>
                </c:pt>
                <c:pt idx="579">
                  <c:v>22105.615384615401</c:v>
                </c:pt>
                <c:pt idx="580">
                  <c:v>23100.646153846199</c:v>
                </c:pt>
                <c:pt idx="581">
                  <c:v>23100.646153846199</c:v>
                </c:pt>
                <c:pt idx="582">
                  <c:v>23100.646153846199</c:v>
                </c:pt>
                <c:pt idx="583">
                  <c:v>23100.646153846199</c:v>
                </c:pt>
                <c:pt idx="584">
                  <c:v>23100.646153846199</c:v>
                </c:pt>
                <c:pt idx="585">
                  <c:v>23100.646153846199</c:v>
                </c:pt>
                <c:pt idx="586">
                  <c:v>23100.646153846199</c:v>
                </c:pt>
                <c:pt idx="587">
                  <c:v>23100.646153846199</c:v>
                </c:pt>
                <c:pt idx="588">
                  <c:v>23100.646153846199</c:v>
                </c:pt>
                <c:pt idx="589">
                  <c:v>23100.646153846199</c:v>
                </c:pt>
                <c:pt idx="590">
                  <c:v>25180.969230769198</c:v>
                </c:pt>
                <c:pt idx="591">
                  <c:v>25180.969230769198</c:v>
                </c:pt>
                <c:pt idx="592">
                  <c:v>25180.969230769198</c:v>
                </c:pt>
                <c:pt idx="593">
                  <c:v>25180.969230769198</c:v>
                </c:pt>
                <c:pt idx="594">
                  <c:v>25180.969230769198</c:v>
                </c:pt>
                <c:pt idx="595">
                  <c:v>25180.969230769198</c:v>
                </c:pt>
                <c:pt idx="596">
                  <c:v>25180.969230769198</c:v>
                </c:pt>
                <c:pt idx="597">
                  <c:v>25180.969230769198</c:v>
                </c:pt>
                <c:pt idx="598">
                  <c:v>25180.969230769198</c:v>
                </c:pt>
                <c:pt idx="599">
                  <c:v>25180.969230769198</c:v>
                </c:pt>
                <c:pt idx="600">
                  <c:v>26347.8615384615</c:v>
                </c:pt>
                <c:pt idx="601">
                  <c:v>26347.8615384615</c:v>
                </c:pt>
                <c:pt idx="602">
                  <c:v>26347.8615384615</c:v>
                </c:pt>
                <c:pt idx="603">
                  <c:v>26347.8615384615</c:v>
                </c:pt>
                <c:pt idx="604">
                  <c:v>26347.8615384615</c:v>
                </c:pt>
                <c:pt idx="605">
                  <c:v>26347.8615384615</c:v>
                </c:pt>
                <c:pt idx="606">
                  <c:v>26347.8615384615</c:v>
                </c:pt>
                <c:pt idx="607">
                  <c:v>26347.8615384615</c:v>
                </c:pt>
                <c:pt idx="608">
                  <c:v>26347.8615384615</c:v>
                </c:pt>
                <c:pt idx="609">
                  <c:v>26347.8615384615</c:v>
                </c:pt>
                <c:pt idx="610">
                  <c:v>29434.6615384615</c:v>
                </c:pt>
                <c:pt idx="611">
                  <c:v>29434.6615384615</c:v>
                </c:pt>
                <c:pt idx="612">
                  <c:v>29434.6615384615</c:v>
                </c:pt>
                <c:pt idx="613">
                  <c:v>29434.6615384615</c:v>
                </c:pt>
                <c:pt idx="614">
                  <c:v>29434.6615384615</c:v>
                </c:pt>
                <c:pt idx="615">
                  <c:v>29434.6615384615</c:v>
                </c:pt>
                <c:pt idx="616">
                  <c:v>29434.6615384615</c:v>
                </c:pt>
                <c:pt idx="617">
                  <c:v>29434.6615384615</c:v>
                </c:pt>
                <c:pt idx="618">
                  <c:v>29434.6615384615</c:v>
                </c:pt>
                <c:pt idx="619">
                  <c:v>29434.6615384615</c:v>
                </c:pt>
                <c:pt idx="620">
                  <c:v>30623.007692307699</c:v>
                </c:pt>
                <c:pt idx="621">
                  <c:v>30623.007692307699</c:v>
                </c:pt>
                <c:pt idx="622">
                  <c:v>30623.007692307699</c:v>
                </c:pt>
                <c:pt idx="623">
                  <c:v>30623.007692307699</c:v>
                </c:pt>
                <c:pt idx="624">
                  <c:v>30623.007692307699</c:v>
                </c:pt>
                <c:pt idx="625">
                  <c:v>30623.007692307699</c:v>
                </c:pt>
                <c:pt idx="626">
                  <c:v>30623.007692307699</c:v>
                </c:pt>
                <c:pt idx="627">
                  <c:v>30623.007692307699</c:v>
                </c:pt>
                <c:pt idx="628">
                  <c:v>30623.007692307699</c:v>
                </c:pt>
                <c:pt idx="629">
                  <c:v>30623.007692307699</c:v>
                </c:pt>
                <c:pt idx="630">
                  <c:v>32066.346153846102</c:v>
                </c:pt>
                <c:pt idx="631">
                  <c:v>32066.346153846102</c:v>
                </c:pt>
                <c:pt idx="632">
                  <c:v>32066.346153846102</c:v>
                </c:pt>
                <c:pt idx="633">
                  <c:v>32066.346153846102</c:v>
                </c:pt>
                <c:pt idx="634">
                  <c:v>32066.346153846102</c:v>
                </c:pt>
                <c:pt idx="635">
                  <c:v>32066.346153846102</c:v>
                </c:pt>
                <c:pt idx="636">
                  <c:v>32066.346153846102</c:v>
                </c:pt>
                <c:pt idx="637">
                  <c:v>32066.346153846102</c:v>
                </c:pt>
                <c:pt idx="638">
                  <c:v>32066.346153846102</c:v>
                </c:pt>
                <c:pt idx="639">
                  <c:v>32066.346153846102</c:v>
                </c:pt>
                <c:pt idx="640">
                  <c:v>33584.361538461497</c:v>
                </c:pt>
                <c:pt idx="641">
                  <c:v>33584.361538461497</c:v>
                </c:pt>
                <c:pt idx="642">
                  <c:v>33584.361538461497</c:v>
                </c:pt>
                <c:pt idx="643">
                  <c:v>33584.361538461497</c:v>
                </c:pt>
                <c:pt idx="644">
                  <c:v>33584.361538461497</c:v>
                </c:pt>
                <c:pt idx="645">
                  <c:v>33584.361538461497</c:v>
                </c:pt>
                <c:pt idx="646">
                  <c:v>33584.361538461497</c:v>
                </c:pt>
                <c:pt idx="647">
                  <c:v>33584.361538461497</c:v>
                </c:pt>
                <c:pt idx="648">
                  <c:v>33584.361538461497</c:v>
                </c:pt>
                <c:pt idx="649">
                  <c:v>33584.361538461497</c:v>
                </c:pt>
                <c:pt idx="650">
                  <c:v>35344.246153846201</c:v>
                </c:pt>
                <c:pt idx="651">
                  <c:v>35344.246153846201</c:v>
                </c:pt>
                <c:pt idx="652">
                  <c:v>35344.246153846201</c:v>
                </c:pt>
                <c:pt idx="653">
                  <c:v>35344.246153846201</c:v>
                </c:pt>
                <c:pt idx="654">
                  <c:v>35344.246153846201</c:v>
                </c:pt>
                <c:pt idx="655">
                  <c:v>35344.246153846201</c:v>
                </c:pt>
                <c:pt idx="656">
                  <c:v>35344.246153846201</c:v>
                </c:pt>
                <c:pt idx="657">
                  <c:v>35344.246153846201</c:v>
                </c:pt>
                <c:pt idx="658">
                  <c:v>35344.246153846201</c:v>
                </c:pt>
                <c:pt idx="659">
                  <c:v>35344.246153846201</c:v>
                </c:pt>
                <c:pt idx="660">
                  <c:v>36694.876923076903</c:v>
                </c:pt>
                <c:pt idx="661">
                  <c:v>36694.876923076903</c:v>
                </c:pt>
                <c:pt idx="662">
                  <c:v>36694.876923076903</c:v>
                </c:pt>
                <c:pt idx="663">
                  <c:v>36694.876923076903</c:v>
                </c:pt>
                <c:pt idx="664">
                  <c:v>36694.876923076903</c:v>
                </c:pt>
                <c:pt idx="665">
                  <c:v>36694.876923076903</c:v>
                </c:pt>
                <c:pt idx="666">
                  <c:v>36694.876923076903</c:v>
                </c:pt>
                <c:pt idx="667">
                  <c:v>36694.876923076903</c:v>
                </c:pt>
                <c:pt idx="668">
                  <c:v>36694.876923076903</c:v>
                </c:pt>
                <c:pt idx="669">
                  <c:v>36694.876923076903</c:v>
                </c:pt>
                <c:pt idx="670">
                  <c:v>38597.969230769202</c:v>
                </c:pt>
                <c:pt idx="671">
                  <c:v>38597.969230769202</c:v>
                </c:pt>
                <c:pt idx="672">
                  <c:v>38597.969230769202</c:v>
                </c:pt>
                <c:pt idx="673">
                  <c:v>38597.969230769202</c:v>
                </c:pt>
                <c:pt idx="674">
                  <c:v>38597.969230769202</c:v>
                </c:pt>
                <c:pt idx="675">
                  <c:v>38597.969230769202</c:v>
                </c:pt>
                <c:pt idx="676">
                  <c:v>38597.969230769202</c:v>
                </c:pt>
                <c:pt idx="677">
                  <c:v>38597.969230769202</c:v>
                </c:pt>
                <c:pt idx="678">
                  <c:v>38597.969230769202</c:v>
                </c:pt>
                <c:pt idx="679">
                  <c:v>38597.969230769202</c:v>
                </c:pt>
                <c:pt idx="680">
                  <c:v>40312.684615384598</c:v>
                </c:pt>
                <c:pt idx="681">
                  <c:v>40312.684615384598</c:v>
                </c:pt>
                <c:pt idx="682">
                  <c:v>40312.684615384598</c:v>
                </c:pt>
                <c:pt idx="683">
                  <c:v>40312.684615384598</c:v>
                </c:pt>
                <c:pt idx="684">
                  <c:v>40312.684615384598</c:v>
                </c:pt>
                <c:pt idx="685">
                  <c:v>40312.684615384598</c:v>
                </c:pt>
                <c:pt idx="686">
                  <c:v>40312.684615384598</c:v>
                </c:pt>
                <c:pt idx="687">
                  <c:v>40312.684615384598</c:v>
                </c:pt>
                <c:pt idx="688">
                  <c:v>40312.684615384598</c:v>
                </c:pt>
                <c:pt idx="689">
                  <c:v>40312.684615384598</c:v>
                </c:pt>
                <c:pt idx="690">
                  <c:v>42124.9</c:v>
                </c:pt>
                <c:pt idx="691">
                  <c:v>42124.9</c:v>
                </c:pt>
                <c:pt idx="692">
                  <c:v>42124.9</c:v>
                </c:pt>
                <c:pt idx="693">
                  <c:v>42124.9</c:v>
                </c:pt>
                <c:pt idx="694">
                  <c:v>42124.9</c:v>
                </c:pt>
                <c:pt idx="695">
                  <c:v>42124.9</c:v>
                </c:pt>
                <c:pt idx="696">
                  <c:v>42124.9</c:v>
                </c:pt>
                <c:pt idx="697">
                  <c:v>42124.9</c:v>
                </c:pt>
                <c:pt idx="698">
                  <c:v>42124.9</c:v>
                </c:pt>
                <c:pt idx="699">
                  <c:v>42124.9</c:v>
                </c:pt>
                <c:pt idx="700">
                  <c:v>44117.946153846198</c:v>
                </c:pt>
                <c:pt idx="701">
                  <c:v>44117.946153846198</c:v>
                </c:pt>
                <c:pt idx="702">
                  <c:v>44117.946153846198</c:v>
                </c:pt>
                <c:pt idx="703">
                  <c:v>44117.946153846198</c:v>
                </c:pt>
                <c:pt idx="704">
                  <c:v>44117.946153846198</c:v>
                </c:pt>
                <c:pt idx="705">
                  <c:v>44117.946153846198</c:v>
                </c:pt>
                <c:pt idx="706">
                  <c:v>44117.946153846198</c:v>
                </c:pt>
                <c:pt idx="707">
                  <c:v>44117.946153846198</c:v>
                </c:pt>
                <c:pt idx="708">
                  <c:v>44117.946153846198</c:v>
                </c:pt>
                <c:pt idx="709">
                  <c:v>44117.946153846198</c:v>
                </c:pt>
                <c:pt idx="710">
                  <c:v>46110.0769230769</c:v>
                </c:pt>
                <c:pt idx="711">
                  <c:v>46110.0769230769</c:v>
                </c:pt>
                <c:pt idx="712">
                  <c:v>46110.0769230769</c:v>
                </c:pt>
                <c:pt idx="713">
                  <c:v>46110.0769230769</c:v>
                </c:pt>
                <c:pt idx="714">
                  <c:v>46110.0769230769</c:v>
                </c:pt>
                <c:pt idx="715">
                  <c:v>46110.0769230769</c:v>
                </c:pt>
                <c:pt idx="716">
                  <c:v>46110.0769230769</c:v>
                </c:pt>
                <c:pt idx="717">
                  <c:v>46110.0769230769</c:v>
                </c:pt>
                <c:pt idx="718">
                  <c:v>46110.0769230769</c:v>
                </c:pt>
                <c:pt idx="719">
                  <c:v>46110.0769230769</c:v>
                </c:pt>
                <c:pt idx="720">
                  <c:v>50053.815384615402</c:v>
                </c:pt>
                <c:pt idx="721">
                  <c:v>50053.815384615402</c:v>
                </c:pt>
                <c:pt idx="722">
                  <c:v>50053.815384615402</c:v>
                </c:pt>
                <c:pt idx="723">
                  <c:v>50053.815384615402</c:v>
                </c:pt>
                <c:pt idx="724">
                  <c:v>50053.815384615402</c:v>
                </c:pt>
                <c:pt idx="725">
                  <c:v>50053.815384615402</c:v>
                </c:pt>
                <c:pt idx="726">
                  <c:v>50053.815384615402</c:v>
                </c:pt>
                <c:pt idx="727">
                  <c:v>50053.815384615402</c:v>
                </c:pt>
                <c:pt idx="728">
                  <c:v>50053.815384615402</c:v>
                </c:pt>
                <c:pt idx="729">
                  <c:v>50053.815384615402</c:v>
                </c:pt>
                <c:pt idx="730">
                  <c:v>52201.4153846154</c:v>
                </c:pt>
                <c:pt idx="731">
                  <c:v>52201.4153846154</c:v>
                </c:pt>
                <c:pt idx="732">
                  <c:v>52201.4153846154</c:v>
                </c:pt>
                <c:pt idx="733">
                  <c:v>52201.4153846154</c:v>
                </c:pt>
                <c:pt idx="734">
                  <c:v>52201.4153846154</c:v>
                </c:pt>
                <c:pt idx="735">
                  <c:v>52201.4153846154</c:v>
                </c:pt>
                <c:pt idx="736">
                  <c:v>52201.4153846154</c:v>
                </c:pt>
                <c:pt idx="737">
                  <c:v>52201.4153846154</c:v>
                </c:pt>
                <c:pt idx="738">
                  <c:v>52201.4153846154</c:v>
                </c:pt>
                <c:pt idx="739">
                  <c:v>52201.4153846154</c:v>
                </c:pt>
                <c:pt idx="740">
                  <c:v>57160.207692307697</c:v>
                </c:pt>
                <c:pt idx="741">
                  <c:v>57160.207692307697</c:v>
                </c:pt>
                <c:pt idx="742">
                  <c:v>57160.207692307697</c:v>
                </c:pt>
                <c:pt idx="743">
                  <c:v>57160.207692307697</c:v>
                </c:pt>
                <c:pt idx="744">
                  <c:v>57160.207692307697</c:v>
                </c:pt>
                <c:pt idx="745">
                  <c:v>57160.207692307697</c:v>
                </c:pt>
                <c:pt idx="746">
                  <c:v>57160.207692307697</c:v>
                </c:pt>
                <c:pt idx="747">
                  <c:v>57160.207692307697</c:v>
                </c:pt>
                <c:pt idx="748">
                  <c:v>57160.207692307697</c:v>
                </c:pt>
                <c:pt idx="749">
                  <c:v>57160.207692307697</c:v>
                </c:pt>
                <c:pt idx="750">
                  <c:v>58751.0846153846</c:v>
                </c:pt>
                <c:pt idx="751">
                  <c:v>58751.0846153846</c:v>
                </c:pt>
                <c:pt idx="752">
                  <c:v>58751.0846153846</c:v>
                </c:pt>
                <c:pt idx="753">
                  <c:v>58751.0846153846</c:v>
                </c:pt>
                <c:pt idx="754">
                  <c:v>58751.0846153846</c:v>
                </c:pt>
                <c:pt idx="755">
                  <c:v>58751.0846153846</c:v>
                </c:pt>
                <c:pt idx="756">
                  <c:v>58751.0846153846</c:v>
                </c:pt>
                <c:pt idx="757">
                  <c:v>58751.0846153846</c:v>
                </c:pt>
                <c:pt idx="758">
                  <c:v>58751.0846153846</c:v>
                </c:pt>
                <c:pt idx="759">
                  <c:v>58751.0846153846</c:v>
                </c:pt>
                <c:pt idx="760">
                  <c:v>61194.746153846099</c:v>
                </c:pt>
                <c:pt idx="761">
                  <c:v>61194.746153846099</c:v>
                </c:pt>
                <c:pt idx="762">
                  <c:v>61194.746153846099</c:v>
                </c:pt>
                <c:pt idx="763">
                  <c:v>61194.746153846099</c:v>
                </c:pt>
                <c:pt idx="764">
                  <c:v>61194.746153846099</c:v>
                </c:pt>
                <c:pt idx="765">
                  <c:v>61194.746153846099</c:v>
                </c:pt>
                <c:pt idx="766">
                  <c:v>61194.746153846099</c:v>
                </c:pt>
                <c:pt idx="767">
                  <c:v>61194.746153846099</c:v>
                </c:pt>
                <c:pt idx="768">
                  <c:v>61194.746153846099</c:v>
                </c:pt>
                <c:pt idx="769">
                  <c:v>61194.746153846099</c:v>
                </c:pt>
                <c:pt idx="770">
                  <c:v>63068.207692307697</c:v>
                </c:pt>
                <c:pt idx="771">
                  <c:v>63068.207692307697</c:v>
                </c:pt>
                <c:pt idx="772">
                  <c:v>63068.207692307697</c:v>
                </c:pt>
                <c:pt idx="773">
                  <c:v>63068.207692307697</c:v>
                </c:pt>
                <c:pt idx="774">
                  <c:v>63068.207692307697</c:v>
                </c:pt>
                <c:pt idx="775">
                  <c:v>63068.207692307697</c:v>
                </c:pt>
                <c:pt idx="776">
                  <c:v>63068.207692307697</c:v>
                </c:pt>
                <c:pt idx="777">
                  <c:v>63068.207692307697</c:v>
                </c:pt>
                <c:pt idx="778">
                  <c:v>63068.207692307697</c:v>
                </c:pt>
                <c:pt idx="779">
                  <c:v>63068.207692307697</c:v>
                </c:pt>
                <c:pt idx="780">
                  <c:v>64833.869230769204</c:v>
                </c:pt>
                <c:pt idx="781">
                  <c:v>64833.869230769204</c:v>
                </c:pt>
                <c:pt idx="782">
                  <c:v>64833.869230769204</c:v>
                </c:pt>
                <c:pt idx="783">
                  <c:v>64833.869230769204</c:v>
                </c:pt>
                <c:pt idx="784">
                  <c:v>64833.869230769204</c:v>
                </c:pt>
                <c:pt idx="785">
                  <c:v>64833.869230769204</c:v>
                </c:pt>
                <c:pt idx="786">
                  <c:v>64833.869230769204</c:v>
                </c:pt>
                <c:pt idx="787">
                  <c:v>64833.869230769204</c:v>
                </c:pt>
                <c:pt idx="788">
                  <c:v>64833.869230769204</c:v>
                </c:pt>
                <c:pt idx="789">
                  <c:v>64833.869230769204</c:v>
                </c:pt>
                <c:pt idx="790">
                  <c:v>66133.384615384595</c:v>
                </c:pt>
                <c:pt idx="791">
                  <c:v>66133.384615384595</c:v>
                </c:pt>
                <c:pt idx="792">
                  <c:v>66133.384615384595</c:v>
                </c:pt>
                <c:pt idx="793">
                  <c:v>66133.384615384595</c:v>
                </c:pt>
                <c:pt idx="794">
                  <c:v>66133.384615384595</c:v>
                </c:pt>
                <c:pt idx="795">
                  <c:v>66133.384615384595</c:v>
                </c:pt>
                <c:pt idx="796">
                  <c:v>66133.384615384595</c:v>
                </c:pt>
                <c:pt idx="797">
                  <c:v>66133.384615384595</c:v>
                </c:pt>
                <c:pt idx="798">
                  <c:v>66133.384615384595</c:v>
                </c:pt>
                <c:pt idx="799">
                  <c:v>66133.384615384595</c:v>
                </c:pt>
                <c:pt idx="800">
                  <c:v>67803.938461538404</c:v>
                </c:pt>
                <c:pt idx="801">
                  <c:v>67803.938461538404</c:v>
                </c:pt>
                <c:pt idx="802">
                  <c:v>67803.938461538404</c:v>
                </c:pt>
                <c:pt idx="803">
                  <c:v>67803.938461538404</c:v>
                </c:pt>
                <c:pt idx="804">
                  <c:v>67803.938461538404</c:v>
                </c:pt>
                <c:pt idx="805">
                  <c:v>67803.938461538404</c:v>
                </c:pt>
                <c:pt idx="806">
                  <c:v>67803.938461538404</c:v>
                </c:pt>
                <c:pt idx="807">
                  <c:v>67803.938461538404</c:v>
                </c:pt>
                <c:pt idx="808">
                  <c:v>67803.938461538404</c:v>
                </c:pt>
                <c:pt idx="809">
                  <c:v>67803.938461538404</c:v>
                </c:pt>
                <c:pt idx="810">
                  <c:v>68766.676923076899</c:v>
                </c:pt>
                <c:pt idx="811">
                  <c:v>68766.676923076899</c:v>
                </c:pt>
                <c:pt idx="812">
                  <c:v>68766.676923076899</c:v>
                </c:pt>
                <c:pt idx="813">
                  <c:v>68766.676923076899</c:v>
                </c:pt>
                <c:pt idx="814">
                  <c:v>68766.676923076899</c:v>
                </c:pt>
                <c:pt idx="815">
                  <c:v>68766.676923076899</c:v>
                </c:pt>
                <c:pt idx="816">
                  <c:v>68766.676923076899</c:v>
                </c:pt>
                <c:pt idx="817">
                  <c:v>68766.676923076899</c:v>
                </c:pt>
                <c:pt idx="818">
                  <c:v>68766.676923076899</c:v>
                </c:pt>
                <c:pt idx="819">
                  <c:v>68766.676923076899</c:v>
                </c:pt>
                <c:pt idx="820">
                  <c:v>70162.038461538395</c:v>
                </c:pt>
                <c:pt idx="821">
                  <c:v>70162.038461538395</c:v>
                </c:pt>
                <c:pt idx="822">
                  <c:v>70162.038461538395</c:v>
                </c:pt>
                <c:pt idx="823">
                  <c:v>70162.038461538395</c:v>
                </c:pt>
                <c:pt idx="824">
                  <c:v>70162.038461538395</c:v>
                </c:pt>
                <c:pt idx="825">
                  <c:v>70162.038461538395</c:v>
                </c:pt>
                <c:pt idx="826">
                  <c:v>70162.038461538395</c:v>
                </c:pt>
                <c:pt idx="827">
                  <c:v>70162.038461538395</c:v>
                </c:pt>
                <c:pt idx="828">
                  <c:v>70162.038461538395</c:v>
                </c:pt>
                <c:pt idx="829">
                  <c:v>70162.038461538395</c:v>
                </c:pt>
                <c:pt idx="830">
                  <c:v>71051.100000000006</c:v>
                </c:pt>
                <c:pt idx="831">
                  <c:v>71051.100000000006</c:v>
                </c:pt>
                <c:pt idx="832">
                  <c:v>71051.100000000006</c:v>
                </c:pt>
                <c:pt idx="833">
                  <c:v>71051.100000000006</c:v>
                </c:pt>
                <c:pt idx="834">
                  <c:v>71051.100000000006</c:v>
                </c:pt>
                <c:pt idx="835">
                  <c:v>71051.100000000006</c:v>
                </c:pt>
                <c:pt idx="836">
                  <c:v>71051.100000000006</c:v>
                </c:pt>
                <c:pt idx="837">
                  <c:v>71051.100000000006</c:v>
                </c:pt>
                <c:pt idx="838">
                  <c:v>71051.100000000006</c:v>
                </c:pt>
                <c:pt idx="839">
                  <c:v>71051.100000000006</c:v>
                </c:pt>
                <c:pt idx="840">
                  <c:v>72242.176923076899</c:v>
                </c:pt>
                <c:pt idx="841">
                  <c:v>72242.176923076899</c:v>
                </c:pt>
                <c:pt idx="842">
                  <c:v>72242.176923076899</c:v>
                </c:pt>
                <c:pt idx="843">
                  <c:v>72242.176923076899</c:v>
                </c:pt>
                <c:pt idx="844">
                  <c:v>72242.176923076899</c:v>
                </c:pt>
                <c:pt idx="845">
                  <c:v>72242.176923076899</c:v>
                </c:pt>
                <c:pt idx="846">
                  <c:v>72242.176923076899</c:v>
                </c:pt>
                <c:pt idx="847">
                  <c:v>72242.176923076899</c:v>
                </c:pt>
                <c:pt idx="848">
                  <c:v>72242.176923076899</c:v>
                </c:pt>
                <c:pt idx="849">
                  <c:v>72242.176923076899</c:v>
                </c:pt>
                <c:pt idx="850">
                  <c:v>74077.946153846104</c:v>
                </c:pt>
                <c:pt idx="851">
                  <c:v>74077.946153846104</c:v>
                </c:pt>
                <c:pt idx="852">
                  <c:v>74077.946153846104</c:v>
                </c:pt>
                <c:pt idx="853">
                  <c:v>74077.946153846104</c:v>
                </c:pt>
                <c:pt idx="854">
                  <c:v>74077.946153846104</c:v>
                </c:pt>
                <c:pt idx="855">
                  <c:v>74077.946153846104</c:v>
                </c:pt>
                <c:pt idx="856">
                  <c:v>74077.946153846104</c:v>
                </c:pt>
                <c:pt idx="857">
                  <c:v>74077.946153846104</c:v>
                </c:pt>
                <c:pt idx="858">
                  <c:v>74077.946153846104</c:v>
                </c:pt>
                <c:pt idx="859">
                  <c:v>74077.946153846104</c:v>
                </c:pt>
                <c:pt idx="860">
                  <c:v>74924.430769230705</c:v>
                </c:pt>
                <c:pt idx="861">
                  <c:v>74924.430769230705</c:v>
                </c:pt>
                <c:pt idx="862">
                  <c:v>74924.430769230705</c:v>
                </c:pt>
                <c:pt idx="863">
                  <c:v>74924.430769230705</c:v>
                </c:pt>
                <c:pt idx="864">
                  <c:v>74924.430769230705</c:v>
                </c:pt>
                <c:pt idx="865">
                  <c:v>74924.430769230705</c:v>
                </c:pt>
                <c:pt idx="866">
                  <c:v>74924.430769230705</c:v>
                </c:pt>
                <c:pt idx="867">
                  <c:v>74924.430769230705</c:v>
                </c:pt>
                <c:pt idx="868">
                  <c:v>74924.430769230705</c:v>
                </c:pt>
                <c:pt idx="869">
                  <c:v>74924.430769230705</c:v>
                </c:pt>
                <c:pt idx="870">
                  <c:v>76462.561538461494</c:v>
                </c:pt>
                <c:pt idx="871">
                  <c:v>76462.561538461494</c:v>
                </c:pt>
                <c:pt idx="872">
                  <c:v>76462.561538461494</c:v>
                </c:pt>
                <c:pt idx="873">
                  <c:v>76462.561538461494</c:v>
                </c:pt>
                <c:pt idx="874">
                  <c:v>76462.561538461494</c:v>
                </c:pt>
                <c:pt idx="875">
                  <c:v>76462.561538461494</c:v>
                </c:pt>
                <c:pt idx="876">
                  <c:v>76462.561538461494</c:v>
                </c:pt>
                <c:pt idx="877">
                  <c:v>76462.561538461494</c:v>
                </c:pt>
                <c:pt idx="878">
                  <c:v>76462.561538461494</c:v>
                </c:pt>
                <c:pt idx="879">
                  <c:v>76462.561538461494</c:v>
                </c:pt>
                <c:pt idx="880">
                  <c:v>76875.207692307697</c:v>
                </c:pt>
                <c:pt idx="881">
                  <c:v>76875.207692307697</c:v>
                </c:pt>
                <c:pt idx="882">
                  <c:v>76875.207692307697</c:v>
                </c:pt>
                <c:pt idx="883">
                  <c:v>76875.207692307697</c:v>
                </c:pt>
                <c:pt idx="884">
                  <c:v>76875.207692307697</c:v>
                </c:pt>
                <c:pt idx="885">
                  <c:v>76875.207692307697</c:v>
                </c:pt>
                <c:pt idx="886">
                  <c:v>76875.207692307697</c:v>
                </c:pt>
                <c:pt idx="887">
                  <c:v>76875.207692307697</c:v>
                </c:pt>
                <c:pt idx="888">
                  <c:v>76875.207692307697</c:v>
                </c:pt>
                <c:pt idx="889">
                  <c:v>76875.207692307697</c:v>
                </c:pt>
                <c:pt idx="890">
                  <c:v>77708.061538461494</c:v>
                </c:pt>
                <c:pt idx="891">
                  <c:v>77708.061538461494</c:v>
                </c:pt>
                <c:pt idx="892">
                  <c:v>77708.061538461494</c:v>
                </c:pt>
                <c:pt idx="893">
                  <c:v>77708.061538461494</c:v>
                </c:pt>
                <c:pt idx="894">
                  <c:v>77708.061538461494</c:v>
                </c:pt>
                <c:pt idx="895">
                  <c:v>77708.061538461494</c:v>
                </c:pt>
                <c:pt idx="896">
                  <c:v>77708.061538461494</c:v>
                </c:pt>
                <c:pt idx="897">
                  <c:v>77708.061538461494</c:v>
                </c:pt>
                <c:pt idx="898">
                  <c:v>77708.061538461494</c:v>
                </c:pt>
                <c:pt idx="899">
                  <c:v>77708.061538461494</c:v>
                </c:pt>
                <c:pt idx="900">
                  <c:v>78012.284615384604</c:v>
                </c:pt>
                <c:pt idx="901">
                  <c:v>78012.284615384604</c:v>
                </c:pt>
                <c:pt idx="902">
                  <c:v>78012.284615384604</c:v>
                </c:pt>
                <c:pt idx="903">
                  <c:v>78012.284615384604</c:v>
                </c:pt>
                <c:pt idx="904">
                  <c:v>78012.284615384604</c:v>
                </c:pt>
                <c:pt idx="905">
                  <c:v>78012.284615384604</c:v>
                </c:pt>
                <c:pt idx="906">
                  <c:v>78012.284615384604</c:v>
                </c:pt>
                <c:pt idx="907">
                  <c:v>78012.284615384604</c:v>
                </c:pt>
                <c:pt idx="908">
                  <c:v>78012.284615384604</c:v>
                </c:pt>
                <c:pt idx="909">
                  <c:v>78012.284615384604</c:v>
                </c:pt>
                <c:pt idx="910">
                  <c:v>77970.338461538398</c:v>
                </c:pt>
                <c:pt idx="911">
                  <c:v>77970.338461538398</c:v>
                </c:pt>
                <c:pt idx="912">
                  <c:v>77970.338461538398</c:v>
                </c:pt>
                <c:pt idx="913">
                  <c:v>77970.338461538398</c:v>
                </c:pt>
                <c:pt idx="914">
                  <c:v>77970.338461538398</c:v>
                </c:pt>
                <c:pt idx="915">
                  <c:v>77970.338461538398</c:v>
                </c:pt>
                <c:pt idx="916">
                  <c:v>77970.338461538398</c:v>
                </c:pt>
                <c:pt idx="917">
                  <c:v>77970.338461538398</c:v>
                </c:pt>
                <c:pt idx="918">
                  <c:v>77970.338461538398</c:v>
                </c:pt>
                <c:pt idx="919">
                  <c:v>77970.338461538398</c:v>
                </c:pt>
                <c:pt idx="920">
                  <c:v>77758.938461538404</c:v>
                </c:pt>
                <c:pt idx="921">
                  <c:v>77758.938461538404</c:v>
                </c:pt>
                <c:pt idx="922">
                  <c:v>77758.938461538404</c:v>
                </c:pt>
                <c:pt idx="923">
                  <c:v>77758.938461538404</c:v>
                </c:pt>
                <c:pt idx="924">
                  <c:v>77758.938461538404</c:v>
                </c:pt>
                <c:pt idx="925">
                  <c:v>77758.938461538404</c:v>
                </c:pt>
                <c:pt idx="926">
                  <c:v>77758.938461538404</c:v>
                </c:pt>
                <c:pt idx="927">
                  <c:v>77758.938461538404</c:v>
                </c:pt>
                <c:pt idx="928">
                  <c:v>77758.938461538404</c:v>
                </c:pt>
                <c:pt idx="929">
                  <c:v>77758.938461538404</c:v>
                </c:pt>
                <c:pt idx="930">
                  <c:v>77495.723076922994</c:v>
                </c:pt>
                <c:pt idx="931">
                  <c:v>77495.723076922994</c:v>
                </c:pt>
                <c:pt idx="932">
                  <c:v>77495.723076922994</c:v>
                </c:pt>
                <c:pt idx="933">
                  <c:v>77495.723076922994</c:v>
                </c:pt>
                <c:pt idx="934">
                  <c:v>77495.723076922994</c:v>
                </c:pt>
                <c:pt idx="935">
                  <c:v>77495.723076922994</c:v>
                </c:pt>
                <c:pt idx="936">
                  <c:v>77495.723076922994</c:v>
                </c:pt>
                <c:pt idx="937">
                  <c:v>77495.723076922994</c:v>
                </c:pt>
                <c:pt idx="938">
                  <c:v>77495.723076922994</c:v>
                </c:pt>
                <c:pt idx="939">
                  <c:v>77495.723076922994</c:v>
                </c:pt>
                <c:pt idx="940">
                  <c:v>76953.576923076893</c:v>
                </c:pt>
                <c:pt idx="941">
                  <c:v>76953.576923076893</c:v>
                </c:pt>
                <c:pt idx="942">
                  <c:v>76953.576923076893</c:v>
                </c:pt>
                <c:pt idx="943">
                  <c:v>76953.576923076893</c:v>
                </c:pt>
                <c:pt idx="944">
                  <c:v>76953.576923076893</c:v>
                </c:pt>
                <c:pt idx="945">
                  <c:v>76953.576923076893</c:v>
                </c:pt>
                <c:pt idx="946">
                  <c:v>76953.576923076893</c:v>
                </c:pt>
                <c:pt idx="947">
                  <c:v>76953.576923076893</c:v>
                </c:pt>
                <c:pt idx="948">
                  <c:v>76953.576923076893</c:v>
                </c:pt>
                <c:pt idx="949">
                  <c:v>76953.576923076893</c:v>
                </c:pt>
                <c:pt idx="950">
                  <c:v>76536.576923076893</c:v>
                </c:pt>
                <c:pt idx="951">
                  <c:v>76536.576923076893</c:v>
                </c:pt>
                <c:pt idx="952">
                  <c:v>76536.576923076893</c:v>
                </c:pt>
                <c:pt idx="953">
                  <c:v>76536.576923076893</c:v>
                </c:pt>
                <c:pt idx="954">
                  <c:v>76536.576923076893</c:v>
                </c:pt>
                <c:pt idx="955">
                  <c:v>76536.576923076893</c:v>
                </c:pt>
                <c:pt idx="956">
                  <c:v>76536.576923076893</c:v>
                </c:pt>
                <c:pt idx="957">
                  <c:v>76536.576923076893</c:v>
                </c:pt>
                <c:pt idx="958">
                  <c:v>76536.576923076893</c:v>
                </c:pt>
                <c:pt idx="959">
                  <c:v>76536.576923076893</c:v>
                </c:pt>
                <c:pt idx="960">
                  <c:v>75797.623076923104</c:v>
                </c:pt>
                <c:pt idx="961">
                  <c:v>75797.623076923104</c:v>
                </c:pt>
                <c:pt idx="962">
                  <c:v>75797.623076923104</c:v>
                </c:pt>
                <c:pt idx="963">
                  <c:v>75797.623076923104</c:v>
                </c:pt>
                <c:pt idx="964">
                  <c:v>75797.623076923104</c:v>
                </c:pt>
                <c:pt idx="965">
                  <c:v>75797.623076923104</c:v>
                </c:pt>
                <c:pt idx="966">
                  <c:v>75797.623076923104</c:v>
                </c:pt>
                <c:pt idx="967">
                  <c:v>75797.623076923104</c:v>
                </c:pt>
                <c:pt idx="968">
                  <c:v>75797.623076923104</c:v>
                </c:pt>
                <c:pt idx="969">
                  <c:v>75797.623076923104</c:v>
                </c:pt>
                <c:pt idx="970">
                  <c:v>75135.1538461538</c:v>
                </c:pt>
                <c:pt idx="971">
                  <c:v>75135.1538461538</c:v>
                </c:pt>
                <c:pt idx="972">
                  <c:v>75135.1538461538</c:v>
                </c:pt>
                <c:pt idx="973">
                  <c:v>75135.1538461538</c:v>
                </c:pt>
                <c:pt idx="974">
                  <c:v>75135.1538461538</c:v>
                </c:pt>
                <c:pt idx="975">
                  <c:v>75135.1538461538</c:v>
                </c:pt>
                <c:pt idx="976">
                  <c:v>75135.1538461538</c:v>
                </c:pt>
                <c:pt idx="977">
                  <c:v>75135.1538461538</c:v>
                </c:pt>
                <c:pt idx="978">
                  <c:v>75135.1538461538</c:v>
                </c:pt>
                <c:pt idx="979">
                  <c:v>75135.1538461538</c:v>
                </c:pt>
                <c:pt idx="980">
                  <c:v>73532.130769230702</c:v>
                </c:pt>
                <c:pt idx="981">
                  <c:v>73532.130769230702</c:v>
                </c:pt>
                <c:pt idx="982">
                  <c:v>73532.130769230702</c:v>
                </c:pt>
                <c:pt idx="983">
                  <c:v>73532.130769230702</c:v>
                </c:pt>
                <c:pt idx="984">
                  <c:v>73532.130769230702</c:v>
                </c:pt>
                <c:pt idx="985">
                  <c:v>73532.130769230702</c:v>
                </c:pt>
                <c:pt idx="986">
                  <c:v>73532.130769230702</c:v>
                </c:pt>
                <c:pt idx="987">
                  <c:v>73532.130769230702</c:v>
                </c:pt>
                <c:pt idx="988">
                  <c:v>73532.130769230702</c:v>
                </c:pt>
                <c:pt idx="989">
                  <c:v>73532.130769230702</c:v>
                </c:pt>
                <c:pt idx="990">
                  <c:v>72455.561538461494</c:v>
                </c:pt>
                <c:pt idx="991">
                  <c:v>72455.561538461494</c:v>
                </c:pt>
                <c:pt idx="992">
                  <c:v>72455.561538461494</c:v>
                </c:pt>
                <c:pt idx="993">
                  <c:v>72455.561538461494</c:v>
                </c:pt>
                <c:pt idx="994">
                  <c:v>72455.561538461494</c:v>
                </c:pt>
                <c:pt idx="995">
                  <c:v>72455.561538461494</c:v>
                </c:pt>
                <c:pt idx="996">
                  <c:v>72455.561538461494</c:v>
                </c:pt>
                <c:pt idx="997">
                  <c:v>72455.561538461494</c:v>
                </c:pt>
                <c:pt idx="998">
                  <c:v>72455.561538461494</c:v>
                </c:pt>
                <c:pt idx="999">
                  <c:v>72455.561538461494</c:v>
                </c:pt>
                <c:pt idx="1000">
                  <c:v>69847.830769230699</c:v>
                </c:pt>
                <c:pt idx="1001">
                  <c:v>69847.830769230699</c:v>
                </c:pt>
                <c:pt idx="1002">
                  <c:v>69847.830769230699</c:v>
                </c:pt>
                <c:pt idx="1003">
                  <c:v>69847.830769230699</c:v>
                </c:pt>
                <c:pt idx="1004">
                  <c:v>69847.830769230699</c:v>
                </c:pt>
                <c:pt idx="1005">
                  <c:v>69847.830769230699</c:v>
                </c:pt>
                <c:pt idx="1006">
                  <c:v>69847.830769230699</c:v>
                </c:pt>
                <c:pt idx="1007">
                  <c:v>69847.830769230699</c:v>
                </c:pt>
                <c:pt idx="1008">
                  <c:v>69847.830769230699</c:v>
                </c:pt>
                <c:pt idx="1009">
                  <c:v>69847.830769230699</c:v>
                </c:pt>
                <c:pt idx="1010">
                  <c:v>68812.530769230798</c:v>
                </c:pt>
                <c:pt idx="1011">
                  <c:v>68812.530769230798</c:v>
                </c:pt>
                <c:pt idx="1012">
                  <c:v>68812.530769230798</c:v>
                </c:pt>
                <c:pt idx="1013">
                  <c:v>68812.530769230798</c:v>
                </c:pt>
                <c:pt idx="1014">
                  <c:v>68812.530769230798</c:v>
                </c:pt>
                <c:pt idx="1015">
                  <c:v>68812.530769230798</c:v>
                </c:pt>
                <c:pt idx="1016">
                  <c:v>68812.530769230798</c:v>
                </c:pt>
                <c:pt idx="1017">
                  <c:v>68812.530769230798</c:v>
                </c:pt>
                <c:pt idx="1018">
                  <c:v>68812.530769230798</c:v>
                </c:pt>
                <c:pt idx="1019">
                  <c:v>68812.530769230798</c:v>
                </c:pt>
                <c:pt idx="1020">
                  <c:v>67516.946153846206</c:v>
                </c:pt>
                <c:pt idx="1021">
                  <c:v>67516.946153846206</c:v>
                </c:pt>
                <c:pt idx="1022">
                  <c:v>67516.946153846206</c:v>
                </c:pt>
                <c:pt idx="1023">
                  <c:v>67516.946153846206</c:v>
                </c:pt>
                <c:pt idx="1024">
                  <c:v>67516.946153846206</c:v>
                </c:pt>
                <c:pt idx="1025">
                  <c:v>67516.946153846206</c:v>
                </c:pt>
                <c:pt idx="1026">
                  <c:v>67516.946153846206</c:v>
                </c:pt>
                <c:pt idx="1027">
                  <c:v>67516.946153846206</c:v>
                </c:pt>
                <c:pt idx="1028">
                  <c:v>67516.946153846206</c:v>
                </c:pt>
                <c:pt idx="1029">
                  <c:v>67516.946153846206</c:v>
                </c:pt>
                <c:pt idx="1030">
                  <c:v>66291.015384615399</c:v>
                </c:pt>
                <c:pt idx="1031">
                  <c:v>66291.015384615399</c:v>
                </c:pt>
                <c:pt idx="1032">
                  <c:v>66291.015384615399</c:v>
                </c:pt>
                <c:pt idx="1033">
                  <c:v>66291.015384615399</c:v>
                </c:pt>
                <c:pt idx="1034">
                  <c:v>66291.015384615399</c:v>
                </c:pt>
                <c:pt idx="1035">
                  <c:v>66291.015384615399</c:v>
                </c:pt>
                <c:pt idx="1036">
                  <c:v>66291.015384615399</c:v>
                </c:pt>
                <c:pt idx="1037">
                  <c:v>66291.015384615399</c:v>
                </c:pt>
                <c:pt idx="1038">
                  <c:v>66291.015384615399</c:v>
                </c:pt>
                <c:pt idx="1039">
                  <c:v>66291.015384615399</c:v>
                </c:pt>
                <c:pt idx="1040">
                  <c:v>65064.523076923098</c:v>
                </c:pt>
                <c:pt idx="1041">
                  <c:v>65064.523076923098</c:v>
                </c:pt>
                <c:pt idx="1042">
                  <c:v>65064.523076923098</c:v>
                </c:pt>
                <c:pt idx="1043">
                  <c:v>65064.523076923098</c:v>
                </c:pt>
                <c:pt idx="1044">
                  <c:v>65064.523076923098</c:v>
                </c:pt>
                <c:pt idx="1045">
                  <c:v>65064.523076923098</c:v>
                </c:pt>
                <c:pt idx="1046">
                  <c:v>65064.523076923098</c:v>
                </c:pt>
                <c:pt idx="1047">
                  <c:v>65064.523076923098</c:v>
                </c:pt>
                <c:pt idx="1048">
                  <c:v>65064.523076923098</c:v>
                </c:pt>
                <c:pt idx="1049">
                  <c:v>65064.523076923098</c:v>
                </c:pt>
                <c:pt idx="1050">
                  <c:v>64122.538461538497</c:v>
                </c:pt>
                <c:pt idx="1051">
                  <c:v>64122.538461538497</c:v>
                </c:pt>
                <c:pt idx="1052">
                  <c:v>64122.538461538497</c:v>
                </c:pt>
                <c:pt idx="1053">
                  <c:v>64122.538461538497</c:v>
                </c:pt>
                <c:pt idx="1054">
                  <c:v>64122.538461538497</c:v>
                </c:pt>
                <c:pt idx="1055">
                  <c:v>64122.538461538497</c:v>
                </c:pt>
                <c:pt idx="1056">
                  <c:v>64122.538461538497</c:v>
                </c:pt>
                <c:pt idx="1057">
                  <c:v>64122.538461538497</c:v>
                </c:pt>
                <c:pt idx="1058">
                  <c:v>64122.538461538497</c:v>
                </c:pt>
                <c:pt idx="1059">
                  <c:v>64122.538461538497</c:v>
                </c:pt>
                <c:pt idx="1060">
                  <c:v>62797.876923076998</c:v>
                </c:pt>
                <c:pt idx="1061">
                  <c:v>62797.876923076998</c:v>
                </c:pt>
                <c:pt idx="1062">
                  <c:v>62797.876923076998</c:v>
                </c:pt>
                <c:pt idx="1063">
                  <c:v>62797.876923076998</c:v>
                </c:pt>
                <c:pt idx="1064">
                  <c:v>62797.876923076998</c:v>
                </c:pt>
                <c:pt idx="1065">
                  <c:v>62797.876923076998</c:v>
                </c:pt>
                <c:pt idx="1066">
                  <c:v>62797.876923076998</c:v>
                </c:pt>
                <c:pt idx="1067">
                  <c:v>62797.876923076998</c:v>
                </c:pt>
                <c:pt idx="1068">
                  <c:v>62797.876923076998</c:v>
                </c:pt>
                <c:pt idx="1069">
                  <c:v>62797.876923076998</c:v>
                </c:pt>
                <c:pt idx="1070">
                  <c:v>61610.484615384703</c:v>
                </c:pt>
                <c:pt idx="1071">
                  <c:v>61610.484615384703</c:v>
                </c:pt>
                <c:pt idx="1072">
                  <c:v>61610.484615384703</c:v>
                </c:pt>
                <c:pt idx="1073">
                  <c:v>61610.484615384703</c:v>
                </c:pt>
                <c:pt idx="1074">
                  <c:v>61610.484615384703</c:v>
                </c:pt>
                <c:pt idx="1075">
                  <c:v>61610.484615384703</c:v>
                </c:pt>
                <c:pt idx="1076">
                  <c:v>61610.484615384703</c:v>
                </c:pt>
                <c:pt idx="1077">
                  <c:v>61610.484615384703</c:v>
                </c:pt>
                <c:pt idx="1078">
                  <c:v>61610.484615384703</c:v>
                </c:pt>
                <c:pt idx="1079">
                  <c:v>61610.484615384703</c:v>
                </c:pt>
                <c:pt idx="1080">
                  <c:v>60349.815384615402</c:v>
                </c:pt>
                <c:pt idx="1081">
                  <c:v>60349.815384615402</c:v>
                </c:pt>
                <c:pt idx="1082">
                  <c:v>60349.815384615402</c:v>
                </c:pt>
                <c:pt idx="1083">
                  <c:v>60349.815384615402</c:v>
                </c:pt>
                <c:pt idx="1084">
                  <c:v>60349.815384615402</c:v>
                </c:pt>
                <c:pt idx="1085">
                  <c:v>60349.815384615402</c:v>
                </c:pt>
                <c:pt idx="1086">
                  <c:v>60349.815384615402</c:v>
                </c:pt>
                <c:pt idx="1087">
                  <c:v>60349.815384615402</c:v>
                </c:pt>
                <c:pt idx="1088">
                  <c:v>60349.815384615402</c:v>
                </c:pt>
                <c:pt idx="1089">
                  <c:v>60349.815384615402</c:v>
                </c:pt>
                <c:pt idx="1090">
                  <c:v>59031.153846153902</c:v>
                </c:pt>
                <c:pt idx="1091">
                  <c:v>59031.153846153902</c:v>
                </c:pt>
                <c:pt idx="1092">
                  <c:v>59031.153846153902</c:v>
                </c:pt>
                <c:pt idx="1093">
                  <c:v>59031.153846153902</c:v>
                </c:pt>
                <c:pt idx="1094">
                  <c:v>59031.153846153902</c:v>
                </c:pt>
                <c:pt idx="1095">
                  <c:v>59031.153846153902</c:v>
                </c:pt>
                <c:pt idx="1096">
                  <c:v>59031.153846153902</c:v>
                </c:pt>
                <c:pt idx="1097">
                  <c:v>59031.153846153902</c:v>
                </c:pt>
                <c:pt idx="1098">
                  <c:v>59031.153846153902</c:v>
                </c:pt>
                <c:pt idx="1099">
                  <c:v>59031.153846153902</c:v>
                </c:pt>
                <c:pt idx="1100">
                  <c:v>57564.953846153898</c:v>
                </c:pt>
                <c:pt idx="1101">
                  <c:v>57564.953846153898</c:v>
                </c:pt>
                <c:pt idx="1102">
                  <c:v>57564.953846153898</c:v>
                </c:pt>
                <c:pt idx="1103">
                  <c:v>57564.953846153898</c:v>
                </c:pt>
                <c:pt idx="1104">
                  <c:v>57564.953846153898</c:v>
                </c:pt>
                <c:pt idx="1105">
                  <c:v>57564.953846153898</c:v>
                </c:pt>
                <c:pt idx="1106">
                  <c:v>57564.953846153898</c:v>
                </c:pt>
                <c:pt idx="1107">
                  <c:v>57564.953846153898</c:v>
                </c:pt>
                <c:pt idx="1108">
                  <c:v>57564.953846153898</c:v>
                </c:pt>
                <c:pt idx="1109">
                  <c:v>57564.953846153898</c:v>
                </c:pt>
                <c:pt idx="1110">
                  <c:v>54953.207692307697</c:v>
                </c:pt>
                <c:pt idx="1111">
                  <c:v>54953.207692307697</c:v>
                </c:pt>
                <c:pt idx="1112">
                  <c:v>54953.207692307697</c:v>
                </c:pt>
                <c:pt idx="1113">
                  <c:v>54953.207692307697</c:v>
                </c:pt>
                <c:pt idx="1114">
                  <c:v>54953.207692307697</c:v>
                </c:pt>
                <c:pt idx="1115">
                  <c:v>54953.207692307697</c:v>
                </c:pt>
                <c:pt idx="1116">
                  <c:v>54953.207692307697</c:v>
                </c:pt>
                <c:pt idx="1117">
                  <c:v>54953.207692307697</c:v>
                </c:pt>
                <c:pt idx="1118">
                  <c:v>54953.207692307697</c:v>
                </c:pt>
                <c:pt idx="1119">
                  <c:v>54953.207692307697</c:v>
                </c:pt>
                <c:pt idx="1120">
                  <c:v>53681.7615384616</c:v>
                </c:pt>
                <c:pt idx="1121">
                  <c:v>53681.7615384616</c:v>
                </c:pt>
                <c:pt idx="1122">
                  <c:v>53681.7615384616</c:v>
                </c:pt>
                <c:pt idx="1123">
                  <c:v>53681.7615384616</c:v>
                </c:pt>
                <c:pt idx="1124">
                  <c:v>53681.7615384616</c:v>
                </c:pt>
                <c:pt idx="1125">
                  <c:v>53681.7615384616</c:v>
                </c:pt>
                <c:pt idx="1126">
                  <c:v>53681.7615384616</c:v>
                </c:pt>
                <c:pt idx="1127">
                  <c:v>53681.7615384616</c:v>
                </c:pt>
                <c:pt idx="1128">
                  <c:v>53681.7615384616</c:v>
                </c:pt>
                <c:pt idx="1129">
                  <c:v>53681.7615384616</c:v>
                </c:pt>
                <c:pt idx="1130">
                  <c:v>50482.815384615402</c:v>
                </c:pt>
                <c:pt idx="1131">
                  <c:v>50482.815384615402</c:v>
                </c:pt>
                <c:pt idx="1132">
                  <c:v>50482.815384615402</c:v>
                </c:pt>
                <c:pt idx="1133">
                  <c:v>50482.815384615402</c:v>
                </c:pt>
                <c:pt idx="1134">
                  <c:v>50482.815384615402</c:v>
                </c:pt>
                <c:pt idx="1135">
                  <c:v>50482.815384615402</c:v>
                </c:pt>
                <c:pt idx="1136">
                  <c:v>50482.815384615402</c:v>
                </c:pt>
                <c:pt idx="1137">
                  <c:v>50482.815384615402</c:v>
                </c:pt>
                <c:pt idx="1138">
                  <c:v>50482.815384615402</c:v>
                </c:pt>
                <c:pt idx="1139">
                  <c:v>50482.815384615402</c:v>
                </c:pt>
                <c:pt idx="1140">
                  <c:v>49396.876923076998</c:v>
                </c:pt>
                <c:pt idx="1141">
                  <c:v>49396.876923076998</c:v>
                </c:pt>
                <c:pt idx="1142">
                  <c:v>49396.876923076998</c:v>
                </c:pt>
                <c:pt idx="1143">
                  <c:v>49396.876923076998</c:v>
                </c:pt>
                <c:pt idx="1144">
                  <c:v>49396.876923076998</c:v>
                </c:pt>
                <c:pt idx="1145">
                  <c:v>49396.876923076998</c:v>
                </c:pt>
                <c:pt idx="1146">
                  <c:v>49396.876923076998</c:v>
                </c:pt>
                <c:pt idx="1147">
                  <c:v>49396.876923076998</c:v>
                </c:pt>
                <c:pt idx="1148">
                  <c:v>49396.876923076998</c:v>
                </c:pt>
                <c:pt idx="1149">
                  <c:v>49396.876923076998</c:v>
                </c:pt>
                <c:pt idx="1150">
                  <c:v>47876.184615384598</c:v>
                </c:pt>
                <c:pt idx="1151">
                  <c:v>47876.184615384598</c:v>
                </c:pt>
                <c:pt idx="1152">
                  <c:v>47876.184615384598</c:v>
                </c:pt>
                <c:pt idx="1153">
                  <c:v>47876.184615384598</c:v>
                </c:pt>
                <c:pt idx="1154">
                  <c:v>47876.184615384598</c:v>
                </c:pt>
                <c:pt idx="1155">
                  <c:v>47876.184615384598</c:v>
                </c:pt>
                <c:pt idx="1156">
                  <c:v>47876.184615384598</c:v>
                </c:pt>
                <c:pt idx="1157">
                  <c:v>47876.184615384598</c:v>
                </c:pt>
                <c:pt idx="1158">
                  <c:v>47876.184615384598</c:v>
                </c:pt>
                <c:pt idx="1159">
                  <c:v>47876.184615384598</c:v>
                </c:pt>
                <c:pt idx="1160">
                  <c:v>46579.0769230769</c:v>
                </c:pt>
                <c:pt idx="1161">
                  <c:v>46579.0769230769</c:v>
                </c:pt>
                <c:pt idx="1162">
                  <c:v>46579.0769230769</c:v>
                </c:pt>
                <c:pt idx="1163">
                  <c:v>46579.0769230769</c:v>
                </c:pt>
                <c:pt idx="1164">
                  <c:v>46579.0769230769</c:v>
                </c:pt>
                <c:pt idx="1165">
                  <c:v>46579.0769230769</c:v>
                </c:pt>
                <c:pt idx="1166">
                  <c:v>46579.0769230769</c:v>
                </c:pt>
                <c:pt idx="1167">
                  <c:v>46579.0769230769</c:v>
                </c:pt>
                <c:pt idx="1168">
                  <c:v>46579.0769230769</c:v>
                </c:pt>
                <c:pt idx="1169">
                  <c:v>46579.0769230769</c:v>
                </c:pt>
                <c:pt idx="1170">
                  <c:v>45254.9230769231</c:v>
                </c:pt>
                <c:pt idx="1171">
                  <c:v>45254.9230769231</c:v>
                </c:pt>
                <c:pt idx="1172">
                  <c:v>45254.9230769231</c:v>
                </c:pt>
                <c:pt idx="1173">
                  <c:v>45254.9230769231</c:v>
                </c:pt>
                <c:pt idx="1174">
                  <c:v>45254.9230769231</c:v>
                </c:pt>
                <c:pt idx="1175">
                  <c:v>45254.9230769231</c:v>
                </c:pt>
                <c:pt idx="1176">
                  <c:v>45254.9230769231</c:v>
                </c:pt>
                <c:pt idx="1177">
                  <c:v>45254.9230769231</c:v>
                </c:pt>
                <c:pt idx="1178">
                  <c:v>45254.9230769231</c:v>
                </c:pt>
                <c:pt idx="1179">
                  <c:v>45254.9230769231</c:v>
                </c:pt>
                <c:pt idx="1180">
                  <c:v>44272.969230769202</c:v>
                </c:pt>
                <c:pt idx="1181">
                  <c:v>44272.969230769202</c:v>
                </c:pt>
                <c:pt idx="1182">
                  <c:v>44272.969230769202</c:v>
                </c:pt>
                <c:pt idx="1183">
                  <c:v>44272.969230769202</c:v>
                </c:pt>
                <c:pt idx="1184">
                  <c:v>44272.969230769202</c:v>
                </c:pt>
                <c:pt idx="1185">
                  <c:v>44272.969230769202</c:v>
                </c:pt>
                <c:pt idx="1186">
                  <c:v>44272.969230769202</c:v>
                </c:pt>
                <c:pt idx="1187">
                  <c:v>44272.969230769202</c:v>
                </c:pt>
                <c:pt idx="1188">
                  <c:v>44272.969230769202</c:v>
                </c:pt>
                <c:pt idx="1189">
                  <c:v>44272.969230769202</c:v>
                </c:pt>
                <c:pt idx="1190">
                  <c:v>42987.546153846197</c:v>
                </c:pt>
                <c:pt idx="1191">
                  <c:v>42987.546153846197</c:v>
                </c:pt>
                <c:pt idx="1192">
                  <c:v>42987.546153846197</c:v>
                </c:pt>
                <c:pt idx="1193">
                  <c:v>42987.546153846197</c:v>
                </c:pt>
                <c:pt idx="1194">
                  <c:v>42987.546153846197</c:v>
                </c:pt>
                <c:pt idx="1195">
                  <c:v>42987.546153846197</c:v>
                </c:pt>
                <c:pt idx="1196">
                  <c:v>42987.546153846197</c:v>
                </c:pt>
                <c:pt idx="1197">
                  <c:v>42987.546153846197</c:v>
                </c:pt>
                <c:pt idx="1198">
                  <c:v>42987.546153846197</c:v>
                </c:pt>
                <c:pt idx="1199">
                  <c:v>42987.546153846197</c:v>
                </c:pt>
                <c:pt idx="1200">
                  <c:v>41919.453846153898</c:v>
                </c:pt>
                <c:pt idx="1201">
                  <c:v>41919.453846153898</c:v>
                </c:pt>
                <c:pt idx="1202">
                  <c:v>41919.453846153898</c:v>
                </c:pt>
                <c:pt idx="1203">
                  <c:v>41919.453846153898</c:v>
                </c:pt>
                <c:pt idx="1204">
                  <c:v>41919.453846153898</c:v>
                </c:pt>
                <c:pt idx="1205">
                  <c:v>41919.453846153898</c:v>
                </c:pt>
                <c:pt idx="1206">
                  <c:v>41919.453846153898</c:v>
                </c:pt>
                <c:pt idx="1207">
                  <c:v>41919.453846153898</c:v>
                </c:pt>
                <c:pt idx="1208">
                  <c:v>41919.453846153898</c:v>
                </c:pt>
                <c:pt idx="1209">
                  <c:v>41919.453846153898</c:v>
                </c:pt>
                <c:pt idx="1210">
                  <c:v>40760.938461538499</c:v>
                </c:pt>
                <c:pt idx="1211">
                  <c:v>40760.938461538499</c:v>
                </c:pt>
                <c:pt idx="1212">
                  <c:v>40760.938461538499</c:v>
                </c:pt>
                <c:pt idx="1213">
                  <c:v>40760.938461538499</c:v>
                </c:pt>
                <c:pt idx="1214">
                  <c:v>40760.938461538499</c:v>
                </c:pt>
                <c:pt idx="1215">
                  <c:v>40760.938461538499</c:v>
                </c:pt>
                <c:pt idx="1216">
                  <c:v>40760.938461538499</c:v>
                </c:pt>
                <c:pt idx="1217">
                  <c:v>40760.938461538499</c:v>
                </c:pt>
                <c:pt idx="1218">
                  <c:v>40760.938461538499</c:v>
                </c:pt>
                <c:pt idx="1219">
                  <c:v>40760.938461538499</c:v>
                </c:pt>
                <c:pt idx="1220">
                  <c:v>39668.546153846102</c:v>
                </c:pt>
                <c:pt idx="1221">
                  <c:v>39668.546153846102</c:v>
                </c:pt>
                <c:pt idx="1222">
                  <c:v>39668.546153846102</c:v>
                </c:pt>
                <c:pt idx="1223">
                  <c:v>39668.546153846102</c:v>
                </c:pt>
                <c:pt idx="1224">
                  <c:v>39668.546153846102</c:v>
                </c:pt>
                <c:pt idx="1225">
                  <c:v>39668.546153846102</c:v>
                </c:pt>
                <c:pt idx="1226">
                  <c:v>39668.546153846102</c:v>
                </c:pt>
                <c:pt idx="1227">
                  <c:v>39668.546153846102</c:v>
                </c:pt>
                <c:pt idx="1228">
                  <c:v>39668.546153846102</c:v>
                </c:pt>
                <c:pt idx="1229">
                  <c:v>39668.546153846102</c:v>
                </c:pt>
                <c:pt idx="1230">
                  <c:v>38505.953846153803</c:v>
                </c:pt>
                <c:pt idx="1231">
                  <c:v>38505.953846153803</c:v>
                </c:pt>
                <c:pt idx="1232">
                  <c:v>38505.953846153803</c:v>
                </c:pt>
                <c:pt idx="1233">
                  <c:v>38505.953846153803</c:v>
                </c:pt>
                <c:pt idx="1234">
                  <c:v>38505.953846153803</c:v>
                </c:pt>
                <c:pt idx="1235">
                  <c:v>38505.953846153803</c:v>
                </c:pt>
                <c:pt idx="1236">
                  <c:v>38505.953846153803</c:v>
                </c:pt>
                <c:pt idx="1237">
                  <c:v>38505.953846153803</c:v>
                </c:pt>
                <c:pt idx="1238">
                  <c:v>38505.953846153803</c:v>
                </c:pt>
                <c:pt idx="1239">
                  <c:v>38505.953846153803</c:v>
                </c:pt>
                <c:pt idx="1240">
                  <c:v>36225.861538461497</c:v>
                </c:pt>
                <c:pt idx="1241">
                  <c:v>36225.861538461497</c:v>
                </c:pt>
                <c:pt idx="1242">
                  <c:v>36225.861538461497</c:v>
                </c:pt>
                <c:pt idx="1243">
                  <c:v>36225.861538461497</c:v>
                </c:pt>
                <c:pt idx="1244">
                  <c:v>36225.861538461497</c:v>
                </c:pt>
                <c:pt idx="1245">
                  <c:v>36225.861538461497</c:v>
                </c:pt>
                <c:pt idx="1246">
                  <c:v>36225.861538461497</c:v>
                </c:pt>
                <c:pt idx="1247">
                  <c:v>36225.861538461497</c:v>
                </c:pt>
                <c:pt idx="1248">
                  <c:v>36225.861538461497</c:v>
                </c:pt>
                <c:pt idx="1249">
                  <c:v>36225.861538461497</c:v>
                </c:pt>
                <c:pt idx="1250">
                  <c:v>35062.815384615402</c:v>
                </c:pt>
                <c:pt idx="1251">
                  <c:v>35062.815384615402</c:v>
                </c:pt>
                <c:pt idx="1252">
                  <c:v>35062.815384615402</c:v>
                </c:pt>
                <c:pt idx="1253">
                  <c:v>35062.815384615402</c:v>
                </c:pt>
                <c:pt idx="1254">
                  <c:v>35062.815384615402</c:v>
                </c:pt>
                <c:pt idx="1255">
                  <c:v>35062.815384615402</c:v>
                </c:pt>
                <c:pt idx="1256">
                  <c:v>35062.815384615402</c:v>
                </c:pt>
                <c:pt idx="1257">
                  <c:v>35062.815384615402</c:v>
                </c:pt>
                <c:pt idx="1258">
                  <c:v>35062.815384615402</c:v>
                </c:pt>
                <c:pt idx="1259">
                  <c:v>35062.815384615402</c:v>
                </c:pt>
                <c:pt idx="1260">
                  <c:v>32395.7153846154</c:v>
                </c:pt>
                <c:pt idx="1261">
                  <c:v>32395.7153846154</c:v>
                </c:pt>
                <c:pt idx="1262">
                  <c:v>32395.7153846154</c:v>
                </c:pt>
                <c:pt idx="1263">
                  <c:v>32395.7153846154</c:v>
                </c:pt>
                <c:pt idx="1264">
                  <c:v>32395.7153846154</c:v>
                </c:pt>
                <c:pt idx="1265">
                  <c:v>32395.7153846154</c:v>
                </c:pt>
                <c:pt idx="1266">
                  <c:v>32395.7153846154</c:v>
                </c:pt>
                <c:pt idx="1267">
                  <c:v>32395.7153846154</c:v>
                </c:pt>
                <c:pt idx="1268">
                  <c:v>32395.7153846154</c:v>
                </c:pt>
                <c:pt idx="1269">
                  <c:v>32395.7153846154</c:v>
                </c:pt>
                <c:pt idx="1270">
                  <c:v>31524.246153846099</c:v>
                </c:pt>
                <c:pt idx="1271">
                  <c:v>31524.246153846099</c:v>
                </c:pt>
                <c:pt idx="1272">
                  <c:v>31524.246153846099</c:v>
                </c:pt>
                <c:pt idx="1273">
                  <c:v>31524.246153846099</c:v>
                </c:pt>
                <c:pt idx="1274">
                  <c:v>31524.246153846099</c:v>
                </c:pt>
                <c:pt idx="1275">
                  <c:v>31524.246153846099</c:v>
                </c:pt>
                <c:pt idx="1276">
                  <c:v>31524.246153846099</c:v>
                </c:pt>
                <c:pt idx="1277">
                  <c:v>31524.246153846099</c:v>
                </c:pt>
                <c:pt idx="1278">
                  <c:v>31524.246153846099</c:v>
                </c:pt>
                <c:pt idx="1279">
                  <c:v>31524.246153846099</c:v>
                </c:pt>
                <c:pt idx="1280">
                  <c:v>30210.546153846099</c:v>
                </c:pt>
                <c:pt idx="1281">
                  <c:v>30210.546153846099</c:v>
                </c:pt>
                <c:pt idx="1282">
                  <c:v>30210.546153846099</c:v>
                </c:pt>
                <c:pt idx="1283">
                  <c:v>30210.546153846099</c:v>
                </c:pt>
                <c:pt idx="1284">
                  <c:v>30210.546153846099</c:v>
                </c:pt>
                <c:pt idx="1285">
                  <c:v>30210.546153846099</c:v>
                </c:pt>
                <c:pt idx="1286">
                  <c:v>30210.546153846099</c:v>
                </c:pt>
                <c:pt idx="1287">
                  <c:v>30210.546153846099</c:v>
                </c:pt>
                <c:pt idx="1288">
                  <c:v>30210.546153846099</c:v>
                </c:pt>
                <c:pt idx="1289">
                  <c:v>30210.546153846099</c:v>
                </c:pt>
                <c:pt idx="1290">
                  <c:v>29163.569230769201</c:v>
                </c:pt>
                <c:pt idx="1291">
                  <c:v>29163.569230769201</c:v>
                </c:pt>
                <c:pt idx="1292">
                  <c:v>29163.569230769201</c:v>
                </c:pt>
                <c:pt idx="1293">
                  <c:v>29163.569230769201</c:v>
                </c:pt>
                <c:pt idx="1294">
                  <c:v>29163.569230769201</c:v>
                </c:pt>
                <c:pt idx="1295">
                  <c:v>29163.569230769201</c:v>
                </c:pt>
                <c:pt idx="1296">
                  <c:v>29163.569230769201</c:v>
                </c:pt>
                <c:pt idx="1297">
                  <c:v>29163.569230769201</c:v>
                </c:pt>
                <c:pt idx="1298">
                  <c:v>29163.569230769201</c:v>
                </c:pt>
                <c:pt idx="1299">
                  <c:v>29163.569230769201</c:v>
                </c:pt>
                <c:pt idx="1300">
                  <c:v>28206.8692307692</c:v>
                </c:pt>
                <c:pt idx="1301">
                  <c:v>28206.8692307692</c:v>
                </c:pt>
                <c:pt idx="1302">
                  <c:v>28206.8692307692</c:v>
                </c:pt>
                <c:pt idx="1303">
                  <c:v>28206.8692307692</c:v>
                </c:pt>
                <c:pt idx="1304">
                  <c:v>28206.8692307692</c:v>
                </c:pt>
                <c:pt idx="1305">
                  <c:v>28206.8692307692</c:v>
                </c:pt>
                <c:pt idx="1306">
                  <c:v>28206.8692307692</c:v>
                </c:pt>
                <c:pt idx="1307">
                  <c:v>28206.8692307692</c:v>
                </c:pt>
                <c:pt idx="1308">
                  <c:v>28206.8692307692</c:v>
                </c:pt>
                <c:pt idx="1309">
                  <c:v>28206.8692307692</c:v>
                </c:pt>
                <c:pt idx="1310">
                  <c:v>27500.730769230799</c:v>
                </c:pt>
                <c:pt idx="1311">
                  <c:v>27500.730769230799</c:v>
                </c:pt>
                <c:pt idx="1312">
                  <c:v>27500.730769230799</c:v>
                </c:pt>
                <c:pt idx="1313">
                  <c:v>27500.730769230799</c:v>
                </c:pt>
                <c:pt idx="1314">
                  <c:v>27500.730769230799</c:v>
                </c:pt>
                <c:pt idx="1315">
                  <c:v>27500.730769230799</c:v>
                </c:pt>
                <c:pt idx="1316">
                  <c:v>27500.730769230799</c:v>
                </c:pt>
                <c:pt idx="1317">
                  <c:v>27500.730769230799</c:v>
                </c:pt>
                <c:pt idx="1318">
                  <c:v>27500.730769230799</c:v>
                </c:pt>
                <c:pt idx="1319">
                  <c:v>27500.730769230799</c:v>
                </c:pt>
                <c:pt idx="1320">
                  <c:v>26581.353846153801</c:v>
                </c:pt>
                <c:pt idx="1321">
                  <c:v>26581.353846153801</c:v>
                </c:pt>
                <c:pt idx="1322">
                  <c:v>26581.353846153801</c:v>
                </c:pt>
                <c:pt idx="1323">
                  <c:v>26581.353846153801</c:v>
                </c:pt>
                <c:pt idx="1324">
                  <c:v>26581.353846153801</c:v>
                </c:pt>
                <c:pt idx="1325">
                  <c:v>26581.353846153801</c:v>
                </c:pt>
                <c:pt idx="1326">
                  <c:v>26581.353846153801</c:v>
                </c:pt>
                <c:pt idx="1327">
                  <c:v>26581.353846153801</c:v>
                </c:pt>
                <c:pt idx="1328">
                  <c:v>26581.353846153801</c:v>
                </c:pt>
                <c:pt idx="1329">
                  <c:v>26581.353846153801</c:v>
                </c:pt>
                <c:pt idx="1330">
                  <c:v>25832.184615384602</c:v>
                </c:pt>
                <c:pt idx="1331">
                  <c:v>25832.184615384602</c:v>
                </c:pt>
                <c:pt idx="1332">
                  <c:v>25832.184615384602</c:v>
                </c:pt>
                <c:pt idx="1333">
                  <c:v>25832.184615384602</c:v>
                </c:pt>
                <c:pt idx="1334">
                  <c:v>25832.184615384602</c:v>
                </c:pt>
                <c:pt idx="1335">
                  <c:v>25832.184615384602</c:v>
                </c:pt>
                <c:pt idx="1336">
                  <c:v>25832.184615384602</c:v>
                </c:pt>
                <c:pt idx="1337">
                  <c:v>25832.184615384602</c:v>
                </c:pt>
                <c:pt idx="1338">
                  <c:v>25832.184615384602</c:v>
                </c:pt>
                <c:pt idx="1339">
                  <c:v>25832.184615384602</c:v>
                </c:pt>
                <c:pt idx="1340">
                  <c:v>25062.407692307701</c:v>
                </c:pt>
                <c:pt idx="1341">
                  <c:v>25062.407692307701</c:v>
                </c:pt>
                <c:pt idx="1342">
                  <c:v>25062.407692307701</c:v>
                </c:pt>
                <c:pt idx="1343">
                  <c:v>25062.407692307701</c:v>
                </c:pt>
                <c:pt idx="1344">
                  <c:v>25062.407692307701</c:v>
                </c:pt>
                <c:pt idx="1345">
                  <c:v>25062.407692307701</c:v>
                </c:pt>
                <c:pt idx="1346">
                  <c:v>25062.407692307701</c:v>
                </c:pt>
                <c:pt idx="1347">
                  <c:v>25062.407692307701</c:v>
                </c:pt>
                <c:pt idx="1348">
                  <c:v>25062.407692307701</c:v>
                </c:pt>
                <c:pt idx="1349">
                  <c:v>25062.407692307701</c:v>
                </c:pt>
                <c:pt idx="1350">
                  <c:v>24372.492307692301</c:v>
                </c:pt>
                <c:pt idx="1351">
                  <c:v>24372.492307692301</c:v>
                </c:pt>
                <c:pt idx="1352">
                  <c:v>24372.492307692301</c:v>
                </c:pt>
                <c:pt idx="1353">
                  <c:v>24372.492307692301</c:v>
                </c:pt>
                <c:pt idx="1354">
                  <c:v>24372.492307692301</c:v>
                </c:pt>
                <c:pt idx="1355">
                  <c:v>24372.492307692301</c:v>
                </c:pt>
                <c:pt idx="1356">
                  <c:v>24372.492307692301</c:v>
                </c:pt>
                <c:pt idx="1357">
                  <c:v>24372.492307692301</c:v>
                </c:pt>
                <c:pt idx="1358">
                  <c:v>24372.492307692301</c:v>
                </c:pt>
                <c:pt idx="1359">
                  <c:v>24372.492307692301</c:v>
                </c:pt>
                <c:pt idx="1360">
                  <c:v>23582.407692307701</c:v>
                </c:pt>
                <c:pt idx="1361">
                  <c:v>23582.407692307701</c:v>
                </c:pt>
                <c:pt idx="1362">
                  <c:v>23582.407692307701</c:v>
                </c:pt>
                <c:pt idx="1363">
                  <c:v>23582.407692307701</c:v>
                </c:pt>
                <c:pt idx="1364">
                  <c:v>23582.407692307701</c:v>
                </c:pt>
                <c:pt idx="1365">
                  <c:v>23582.407692307701</c:v>
                </c:pt>
                <c:pt idx="1366">
                  <c:v>23582.407692307701</c:v>
                </c:pt>
                <c:pt idx="1367">
                  <c:v>23582.407692307701</c:v>
                </c:pt>
                <c:pt idx="1368">
                  <c:v>23582.407692307701</c:v>
                </c:pt>
                <c:pt idx="1369">
                  <c:v>23582.407692307701</c:v>
                </c:pt>
                <c:pt idx="1370">
                  <c:v>22087.9</c:v>
                </c:pt>
                <c:pt idx="1371">
                  <c:v>22087.9</c:v>
                </c:pt>
                <c:pt idx="1372">
                  <c:v>22087.9</c:v>
                </c:pt>
                <c:pt idx="1373">
                  <c:v>22087.9</c:v>
                </c:pt>
                <c:pt idx="1374">
                  <c:v>22087.9</c:v>
                </c:pt>
                <c:pt idx="1375">
                  <c:v>22087.9</c:v>
                </c:pt>
                <c:pt idx="1376">
                  <c:v>22087.9</c:v>
                </c:pt>
                <c:pt idx="1377">
                  <c:v>22087.9</c:v>
                </c:pt>
                <c:pt idx="1378">
                  <c:v>22087.9</c:v>
                </c:pt>
                <c:pt idx="1379">
                  <c:v>22087.9</c:v>
                </c:pt>
                <c:pt idx="1380">
                  <c:v>21336.9538461538</c:v>
                </c:pt>
                <c:pt idx="1381">
                  <c:v>21336.9538461538</c:v>
                </c:pt>
                <c:pt idx="1382">
                  <c:v>21336.9538461538</c:v>
                </c:pt>
                <c:pt idx="1383">
                  <c:v>21336.9538461538</c:v>
                </c:pt>
                <c:pt idx="1384">
                  <c:v>21336.9538461538</c:v>
                </c:pt>
                <c:pt idx="1385">
                  <c:v>21336.9538461538</c:v>
                </c:pt>
                <c:pt idx="1386">
                  <c:v>21336.9538461538</c:v>
                </c:pt>
                <c:pt idx="1387">
                  <c:v>21336.9538461538</c:v>
                </c:pt>
                <c:pt idx="1388">
                  <c:v>21336.9538461538</c:v>
                </c:pt>
                <c:pt idx="1389">
                  <c:v>21336.9538461538</c:v>
                </c:pt>
                <c:pt idx="1390">
                  <c:v>19672.323076923101</c:v>
                </c:pt>
                <c:pt idx="1391">
                  <c:v>19672.323076923101</c:v>
                </c:pt>
                <c:pt idx="1392">
                  <c:v>19672.323076923101</c:v>
                </c:pt>
                <c:pt idx="1393">
                  <c:v>19672.323076923101</c:v>
                </c:pt>
                <c:pt idx="1394">
                  <c:v>19672.323076923101</c:v>
                </c:pt>
                <c:pt idx="1395">
                  <c:v>19672.323076923101</c:v>
                </c:pt>
                <c:pt idx="1396">
                  <c:v>19672.323076923101</c:v>
                </c:pt>
                <c:pt idx="1397">
                  <c:v>19672.323076923101</c:v>
                </c:pt>
                <c:pt idx="1398">
                  <c:v>19672.323076923101</c:v>
                </c:pt>
                <c:pt idx="1399">
                  <c:v>19672.323076923101</c:v>
                </c:pt>
                <c:pt idx="1400">
                  <c:v>19111.938461538499</c:v>
                </c:pt>
                <c:pt idx="1401">
                  <c:v>19111.938461538499</c:v>
                </c:pt>
                <c:pt idx="1402">
                  <c:v>19111.938461538499</c:v>
                </c:pt>
                <c:pt idx="1403">
                  <c:v>19111.938461538499</c:v>
                </c:pt>
                <c:pt idx="1404">
                  <c:v>19111.938461538499</c:v>
                </c:pt>
                <c:pt idx="1405">
                  <c:v>19111.938461538499</c:v>
                </c:pt>
                <c:pt idx="1406">
                  <c:v>19111.938461538499</c:v>
                </c:pt>
                <c:pt idx="1407">
                  <c:v>19111.938461538499</c:v>
                </c:pt>
                <c:pt idx="1408">
                  <c:v>19111.938461538499</c:v>
                </c:pt>
                <c:pt idx="1409">
                  <c:v>19111.938461538499</c:v>
                </c:pt>
                <c:pt idx="1410">
                  <c:v>18257.469230769198</c:v>
                </c:pt>
                <c:pt idx="1411">
                  <c:v>18257.469230769198</c:v>
                </c:pt>
                <c:pt idx="1412">
                  <c:v>18257.469230769198</c:v>
                </c:pt>
                <c:pt idx="1413">
                  <c:v>18257.469230769198</c:v>
                </c:pt>
                <c:pt idx="1414">
                  <c:v>18257.469230769198</c:v>
                </c:pt>
                <c:pt idx="1415">
                  <c:v>18257.469230769198</c:v>
                </c:pt>
                <c:pt idx="1416">
                  <c:v>18257.469230769198</c:v>
                </c:pt>
                <c:pt idx="1417">
                  <c:v>18257.469230769198</c:v>
                </c:pt>
                <c:pt idx="1418">
                  <c:v>18257.469230769198</c:v>
                </c:pt>
                <c:pt idx="1419">
                  <c:v>18257.469230769198</c:v>
                </c:pt>
                <c:pt idx="1420">
                  <c:v>17639.007692307699</c:v>
                </c:pt>
                <c:pt idx="1421">
                  <c:v>17639.007692307699</c:v>
                </c:pt>
                <c:pt idx="1422">
                  <c:v>17639.007692307699</c:v>
                </c:pt>
                <c:pt idx="1423">
                  <c:v>17639.007692307699</c:v>
                </c:pt>
                <c:pt idx="1424">
                  <c:v>17639.007692307699</c:v>
                </c:pt>
                <c:pt idx="1425">
                  <c:v>17639.007692307699</c:v>
                </c:pt>
                <c:pt idx="1426">
                  <c:v>17639.007692307699</c:v>
                </c:pt>
                <c:pt idx="1427">
                  <c:v>17639.007692307699</c:v>
                </c:pt>
                <c:pt idx="1428">
                  <c:v>17639.007692307699</c:v>
                </c:pt>
                <c:pt idx="1429">
                  <c:v>17639.007692307699</c:v>
                </c:pt>
                <c:pt idx="1430">
                  <c:v>17037.607692307702</c:v>
                </c:pt>
                <c:pt idx="1431">
                  <c:v>17037.607692307702</c:v>
                </c:pt>
                <c:pt idx="1432">
                  <c:v>17037.607692307702</c:v>
                </c:pt>
                <c:pt idx="1433">
                  <c:v>17037.607692307702</c:v>
                </c:pt>
                <c:pt idx="1434">
                  <c:v>17037.607692307702</c:v>
                </c:pt>
                <c:pt idx="1435">
                  <c:v>17037.607692307702</c:v>
                </c:pt>
                <c:pt idx="1436">
                  <c:v>17037.607692307702</c:v>
                </c:pt>
                <c:pt idx="1437">
                  <c:v>17037.607692307702</c:v>
                </c:pt>
                <c:pt idx="1438">
                  <c:v>17037.607692307702</c:v>
                </c:pt>
                <c:pt idx="1439">
                  <c:v>17037.607692307702</c:v>
                </c:pt>
                <c:pt idx="1440">
                  <c:v>16607.3615384615</c:v>
                </c:pt>
                <c:pt idx="1441">
                  <c:v>16607.3615384615</c:v>
                </c:pt>
                <c:pt idx="1442">
                  <c:v>16607.3615384615</c:v>
                </c:pt>
                <c:pt idx="1443">
                  <c:v>16607.3615384615</c:v>
                </c:pt>
                <c:pt idx="1444">
                  <c:v>16607.3615384615</c:v>
                </c:pt>
                <c:pt idx="1445">
                  <c:v>16607.3615384615</c:v>
                </c:pt>
                <c:pt idx="1446">
                  <c:v>16607.3615384615</c:v>
                </c:pt>
                <c:pt idx="1447">
                  <c:v>16607.3615384615</c:v>
                </c:pt>
                <c:pt idx="1448">
                  <c:v>16607.3615384615</c:v>
                </c:pt>
                <c:pt idx="1449">
                  <c:v>16607.3615384615</c:v>
                </c:pt>
                <c:pt idx="1450">
                  <c:v>16023.461538461501</c:v>
                </c:pt>
                <c:pt idx="1451">
                  <c:v>16023.461538461501</c:v>
                </c:pt>
                <c:pt idx="1452">
                  <c:v>16023.461538461501</c:v>
                </c:pt>
                <c:pt idx="1453">
                  <c:v>16023.461538461501</c:v>
                </c:pt>
                <c:pt idx="1454">
                  <c:v>16023.461538461501</c:v>
                </c:pt>
                <c:pt idx="1455">
                  <c:v>16023.461538461501</c:v>
                </c:pt>
                <c:pt idx="1456">
                  <c:v>16023.461538461501</c:v>
                </c:pt>
                <c:pt idx="1457">
                  <c:v>16023.461538461501</c:v>
                </c:pt>
                <c:pt idx="1458">
                  <c:v>16023.461538461501</c:v>
                </c:pt>
                <c:pt idx="1459">
                  <c:v>16023.461538461501</c:v>
                </c:pt>
                <c:pt idx="1460">
                  <c:v>15559.3692307692</c:v>
                </c:pt>
                <c:pt idx="1461">
                  <c:v>15559.3692307692</c:v>
                </c:pt>
                <c:pt idx="1462">
                  <c:v>15559.3692307692</c:v>
                </c:pt>
                <c:pt idx="1463">
                  <c:v>15559.3692307692</c:v>
                </c:pt>
                <c:pt idx="1464">
                  <c:v>15559.3692307692</c:v>
                </c:pt>
                <c:pt idx="1465">
                  <c:v>15559.3692307692</c:v>
                </c:pt>
                <c:pt idx="1466">
                  <c:v>15559.3692307692</c:v>
                </c:pt>
                <c:pt idx="1467">
                  <c:v>15559.3692307692</c:v>
                </c:pt>
                <c:pt idx="1468">
                  <c:v>15559.3692307692</c:v>
                </c:pt>
                <c:pt idx="1469">
                  <c:v>15559.3692307692</c:v>
                </c:pt>
                <c:pt idx="1470">
                  <c:v>15040.430769230799</c:v>
                </c:pt>
                <c:pt idx="1471">
                  <c:v>15040.430769230799</c:v>
                </c:pt>
                <c:pt idx="1472">
                  <c:v>15040.430769230799</c:v>
                </c:pt>
                <c:pt idx="1473">
                  <c:v>15040.430769230799</c:v>
                </c:pt>
                <c:pt idx="1474">
                  <c:v>15040.430769230799</c:v>
                </c:pt>
                <c:pt idx="1475">
                  <c:v>15040.430769230799</c:v>
                </c:pt>
                <c:pt idx="1476">
                  <c:v>15040.430769230799</c:v>
                </c:pt>
                <c:pt idx="1477">
                  <c:v>15040.430769230799</c:v>
                </c:pt>
                <c:pt idx="1478">
                  <c:v>15040.430769230799</c:v>
                </c:pt>
                <c:pt idx="1479">
                  <c:v>15040.430769230799</c:v>
                </c:pt>
                <c:pt idx="1480">
                  <c:v>14596.1307692308</c:v>
                </c:pt>
                <c:pt idx="1481">
                  <c:v>14596.1307692308</c:v>
                </c:pt>
                <c:pt idx="1482">
                  <c:v>14596.1307692308</c:v>
                </c:pt>
                <c:pt idx="1483">
                  <c:v>14596.1307692308</c:v>
                </c:pt>
                <c:pt idx="1484">
                  <c:v>14596.1307692308</c:v>
                </c:pt>
                <c:pt idx="1485">
                  <c:v>14596.1307692308</c:v>
                </c:pt>
                <c:pt idx="1486">
                  <c:v>14596.1307692308</c:v>
                </c:pt>
                <c:pt idx="1487">
                  <c:v>14596.1307692308</c:v>
                </c:pt>
                <c:pt idx="1488">
                  <c:v>14596.1307692308</c:v>
                </c:pt>
                <c:pt idx="1489">
                  <c:v>14596.1307692308</c:v>
                </c:pt>
                <c:pt idx="1490">
                  <c:v>14090.015384615401</c:v>
                </c:pt>
                <c:pt idx="1491">
                  <c:v>14090.015384615401</c:v>
                </c:pt>
                <c:pt idx="1492">
                  <c:v>14090.015384615401</c:v>
                </c:pt>
                <c:pt idx="1493">
                  <c:v>14090.015384615401</c:v>
                </c:pt>
                <c:pt idx="1494">
                  <c:v>14090.015384615401</c:v>
                </c:pt>
                <c:pt idx="1495">
                  <c:v>14090.015384615401</c:v>
                </c:pt>
                <c:pt idx="1496">
                  <c:v>14090.015384615401</c:v>
                </c:pt>
                <c:pt idx="1497">
                  <c:v>14090.015384615401</c:v>
                </c:pt>
                <c:pt idx="1498">
                  <c:v>14090.015384615401</c:v>
                </c:pt>
                <c:pt idx="1499">
                  <c:v>14090.015384615401</c:v>
                </c:pt>
                <c:pt idx="1500">
                  <c:v>13189.2307692308</c:v>
                </c:pt>
                <c:pt idx="1501">
                  <c:v>13189.2307692308</c:v>
                </c:pt>
                <c:pt idx="1502">
                  <c:v>13189.2307692308</c:v>
                </c:pt>
                <c:pt idx="1503">
                  <c:v>13189.2307692308</c:v>
                </c:pt>
                <c:pt idx="1504">
                  <c:v>13189.2307692308</c:v>
                </c:pt>
                <c:pt idx="1505">
                  <c:v>13189.2307692308</c:v>
                </c:pt>
                <c:pt idx="1506">
                  <c:v>13189.2307692308</c:v>
                </c:pt>
                <c:pt idx="1507">
                  <c:v>13189.2307692308</c:v>
                </c:pt>
                <c:pt idx="1508">
                  <c:v>13189.2307692308</c:v>
                </c:pt>
                <c:pt idx="1509">
                  <c:v>13189.2307692308</c:v>
                </c:pt>
                <c:pt idx="1510">
                  <c:v>12754.376923076899</c:v>
                </c:pt>
                <c:pt idx="1511">
                  <c:v>12754.376923076899</c:v>
                </c:pt>
                <c:pt idx="1512">
                  <c:v>12754.376923076899</c:v>
                </c:pt>
                <c:pt idx="1513">
                  <c:v>12754.376923076899</c:v>
                </c:pt>
                <c:pt idx="1514">
                  <c:v>12754.376923076899</c:v>
                </c:pt>
                <c:pt idx="1515">
                  <c:v>12754.376923076899</c:v>
                </c:pt>
                <c:pt idx="1516">
                  <c:v>12754.376923076899</c:v>
                </c:pt>
                <c:pt idx="1517">
                  <c:v>12754.376923076899</c:v>
                </c:pt>
                <c:pt idx="1518">
                  <c:v>12754.376923076899</c:v>
                </c:pt>
                <c:pt idx="1519">
                  <c:v>12754.376923076899</c:v>
                </c:pt>
                <c:pt idx="1520">
                  <c:v>11757.353846153799</c:v>
                </c:pt>
                <c:pt idx="1521">
                  <c:v>11757.353846153799</c:v>
                </c:pt>
                <c:pt idx="1522">
                  <c:v>11757.353846153799</c:v>
                </c:pt>
                <c:pt idx="1523">
                  <c:v>11757.353846153799</c:v>
                </c:pt>
                <c:pt idx="1524">
                  <c:v>11757.353846153799</c:v>
                </c:pt>
                <c:pt idx="1525">
                  <c:v>11757.353846153799</c:v>
                </c:pt>
                <c:pt idx="1526">
                  <c:v>11757.353846153799</c:v>
                </c:pt>
                <c:pt idx="1527">
                  <c:v>11757.353846153799</c:v>
                </c:pt>
                <c:pt idx="1528">
                  <c:v>11757.353846153799</c:v>
                </c:pt>
                <c:pt idx="1529">
                  <c:v>11757.353846153799</c:v>
                </c:pt>
                <c:pt idx="1530">
                  <c:v>11411.5307692308</c:v>
                </c:pt>
                <c:pt idx="1531">
                  <c:v>11411.5307692308</c:v>
                </c:pt>
                <c:pt idx="1532">
                  <c:v>11411.5307692308</c:v>
                </c:pt>
                <c:pt idx="1533">
                  <c:v>11411.5307692308</c:v>
                </c:pt>
                <c:pt idx="1534">
                  <c:v>11411.5307692308</c:v>
                </c:pt>
                <c:pt idx="1535">
                  <c:v>11411.5307692308</c:v>
                </c:pt>
                <c:pt idx="1536">
                  <c:v>11411.5307692308</c:v>
                </c:pt>
                <c:pt idx="1537">
                  <c:v>11411.5307692308</c:v>
                </c:pt>
                <c:pt idx="1538">
                  <c:v>11411.5307692308</c:v>
                </c:pt>
                <c:pt idx="1539">
                  <c:v>11411.5307692308</c:v>
                </c:pt>
                <c:pt idx="1540">
                  <c:v>10890.1384615385</c:v>
                </c:pt>
                <c:pt idx="1541">
                  <c:v>10890.1384615385</c:v>
                </c:pt>
                <c:pt idx="1542">
                  <c:v>10890.1384615385</c:v>
                </c:pt>
                <c:pt idx="1543">
                  <c:v>10890.1384615385</c:v>
                </c:pt>
                <c:pt idx="1544">
                  <c:v>10890.1384615385</c:v>
                </c:pt>
                <c:pt idx="1545">
                  <c:v>10890.1384615385</c:v>
                </c:pt>
                <c:pt idx="1546">
                  <c:v>10890.1384615385</c:v>
                </c:pt>
                <c:pt idx="1547">
                  <c:v>10890.1384615385</c:v>
                </c:pt>
                <c:pt idx="1548">
                  <c:v>10890.1384615385</c:v>
                </c:pt>
                <c:pt idx="1549">
                  <c:v>10890.1384615385</c:v>
                </c:pt>
                <c:pt idx="1550">
                  <c:v>10479.384615384601</c:v>
                </c:pt>
                <c:pt idx="1551">
                  <c:v>10479.384615384601</c:v>
                </c:pt>
                <c:pt idx="1552">
                  <c:v>10479.384615384601</c:v>
                </c:pt>
                <c:pt idx="1553">
                  <c:v>10479.384615384601</c:v>
                </c:pt>
                <c:pt idx="1554">
                  <c:v>10479.384615384601</c:v>
                </c:pt>
                <c:pt idx="1555">
                  <c:v>10479.384615384601</c:v>
                </c:pt>
                <c:pt idx="1556">
                  <c:v>10479.384615384601</c:v>
                </c:pt>
                <c:pt idx="1557">
                  <c:v>10479.384615384601</c:v>
                </c:pt>
                <c:pt idx="1558">
                  <c:v>10479.384615384601</c:v>
                </c:pt>
                <c:pt idx="1559">
                  <c:v>10479.384615384601</c:v>
                </c:pt>
                <c:pt idx="1560">
                  <c:v>10102.669230769199</c:v>
                </c:pt>
                <c:pt idx="1561">
                  <c:v>10102.669230769199</c:v>
                </c:pt>
                <c:pt idx="1562">
                  <c:v>10102.669230769199</c:v>
                </c:pt>
                <c:pt idx="1563">
                  <c:v>10102.669230769199</c:v>
                </c:pt>
                <c:pt idx="1564">
                  <c:v>10102.669230769199</c:v>
                </c:pt>
                <c:pt idx="1565">
                  <c:v>10102.669230769199</c:v>
                </c:pt>
                <c:pt idx="1566">
                  <c:v>10102.669230769199</c:v>
                </c:pt>
                <c:pt idx="1567">
                  <c:v>10102.669230769199</c:v>
                </c:pt>
                <c:pt idx="1568">
                  <c:v>10102.669230769199</c:v>
                </c:pt>
                <c:pt idx="1569">
                  <c:v>10102.669230769199</c:v>
                </c:pt>
                <c:pt idx="1570">
                  <c:v>9843.1461538461608</c:v>
                </c:pt>
                <c:pt idx="1571">
                  <c:v>9843.1461538461608</c:v>
                </c:pt>
                <c:pt idx="1572">
                  <c:v>9843.1461538461608</c:v>
                </c:pt>
                <c:pt idx="1573">
                  <c:v>9843.1461538461608</c:v>
                </c:pt>
                <c:pt idx="1574">
                  <c:v>9843.1461538461608</c:v>
                </c:pt>
                <c:pt idx="1575">
                  <c:v>9843.1461538461608</c:v>
                </c:pt>
                <c:pt idx="1576">
                  <c:v>9843.1461538461608</c:v>
                </c:pt>
                <c:pt idx="1577">
                  <c:v>9843.1461538461608</c:v>
                </c:pt>
                <c:pt idx="1578">
                  <c:v>9843.1461538461608</c:v>
                </c:pt>
                <c:pt idx="1579">
                  <c:v>9843.1461538461608</c:v>
                </c:pt>
                <c:pt idx="1580">
                  <c:v>9506.8846153846207</c:v>
                </c:pt>
                <c:pt idx="1581">
                  <c:v>9506.8846153846207</c:v>
                </c:pt>
                <c:pt idx="1582">
                  <c:v>9506.8846153846207</c:v>
                </c:pt>
                <c:pt idx="1583">
                  <c:v>9506.8846153846207</c:v>
                </c:pt>
                <c:pt idx="1584">
                  <c:v>9506.8846153846207</c:v>
                </c:pt>
                <c:pt idx="1585">
                  <c:v>9506.8846153846207</c:v>
                </c:pt>
                <c:pt idx="1586">
                  <c:v>9506.8846153846207</c:v>
                </c:pt>
                <c:pt idx="1587">
                  <c:v>9506.8846153846207</c:v>
                </c:pt>
                <c:pt idx="1588">
                  <c:v>9506.8846153846207</c:v>
                </c:pt>
                <c:pt idx="1589">
                  <c:v>9506.8846153846207</c:v>
                </c:pt>
                <c:pt idx="1590">
                  <c:v>9255.5692307692298</c:v>
                </c:pt>
                <c:pt idx="1591">
                  <c:v>9255.5692307692298</c:v>
                </c:pt>
                <c:pt idx="1592">
                  <c:v>9255.5692307692298</c:v>
                </c:pt>
                <c:pt idx="1593">
                  <c:v>9255.5692307692298</c:v>
                </c:pt>
                <c:pt idx="1594">
                  <c:v>9255.5692307692298</c:v>
                </c:pt>
                <c:pt idx="1595">
                  <c:v>9255.5692307692298</c:v>
                </c:pt>
                <c:pt idx="1596">
                  <c:v>9255.5692307692298</c:v>
                </c:pt>
                <c:pt idx="1597">
                  <c:v>9255.5692307692298</c:v>
                </c:pt>
                <c:pt idx="1598">
                  <c:v>9255.5692307692298</c:v>
                </c:pt>
                <c:pt idx="1599">
                  <c:v>9255.5692307692298</c:v>
                </c:pt>
                <c:pt idx="1600">
                  <c:v>8958.8615384615405</c:v>
                </c:pt>
                <c:pt idx="1601">
                  <c:v>8958.8615384615405</c:v>
                </c:pt>
                <c:pt idx="1602">
                  <c:v>8958.8615384615405</c:v>
                </c:pt>
                <c:pt idx="1603">
                  <c:v>8958.8615384615405</c:v>
                </c:pt>
                <c:pt idx="1604">
                  <c:v>8958.8615384615405</c:v>
                </c:pt>
                <c:pt idx="1605">
                  <c:v>8958.8615384615405</c:v>
                </c:pt>
                <c:pt idx="1606">
                  <c:v>8958.8615384615405</c:v>
                </c:pt>
                <c:pt idx="1607">
                  <c:v>8958.8615384615405</c:v>
                </c:pt>
                <c:pt idx="1608">
                  <c:v>8958.8615384615405</c:v>
                </c:pt>
                <c:pt idx="1609">
                  <c:v>8958.8615384615405</c:v>
                </c:pt>
                <c:pt idx="1610">
                  <c:v>8709.8230769230795</c:v>
                </c:pt>
                <c:pt idx="1611">
                  <c:v>8709.8230769230795</c:v>
                </c:pt>
                <c:pt idx="1612">
                  <c:v>8709.8230769230795</c:v>
                </c:pt>
                <c:pt idx="1613">
                  <c:v>8709.8230769230795</c:v>
                </c:pt>
                <c:pt idx="1614">
                  <c:v>8709.8230769230795</c:v>
                </c:pt>
                <c:pt idx="1615">
                  <c:v>8709.8230769230795</c:v>
                </c:pt>
                <c:pt idx="1616">
                  <c:v>8709.8230769230795</c:v>
                </c:pt>
                <c:pt idx="1617">
                  <c:v>8709.8230769230795</c:v>
                </c:pt>
                <c:pt idx="1618">
                  <c:v>8709.8230769230795</c:v>
                </c:pt>
                <c:pt idx="1619">
                  <c:v>8709.8230769230795</c:v>
                </c:pt>
                <c:pt idx="1620">
                  <c:v>8423.2384615384708</c:v>
                </c:pt>
                <c:pt idx="1621">
                  <c:v>8423.2384615384708</c:v>
                </c:pt>
                <c:pt idx="1622">
                  <c:v>8423.2384615384708</c:v>
                </c:pt>
                <c:pt idx="1623">
                  <c:v>8423.2384615384708</c:v>
                </c:pt>
                <c:pt idx="1624">
                  <c:v>8423.2384615384708</c:v>
                </c:pt>
                <c:pt idx="1625">
                  <c:v>8423.2384615384708</c:v>
                </c:pt>
                <c:pt idx="1626">
                  <c:v>8423.2384615384708</c:v>
                </c:pt>
                <c:pt idx="1627">
                  <c:v>8423.2384615384708</c:v>
                </c:pt>
                <c:pt idx="1628">
                  <c:v>8423.2384615384708</c:v>
                </c:pt>
                <c:pt idx="1629">
                  <c:v>8423.2384615384708</c:v>
                </c:pt>
                <c:pt idx="1630">
                  <c:v>7911.1461538461599</c:v>
                </c:pt>
                <c:pt idx="1631">
                  <c:v>7911.1461538461599</c:v>
                </c:pt>
                <c:pt idx="1632">
                  <c:v>7911.1461538461599</c:v>
                </c:pt>
                <c:pt idx="1633">
                  <c:v>7911.1461538461599</c:v>
                </c:pt>
                <c:pt idx="1634">
                  <c:v>7911.1461538461599</c:v>
                </c:pt>
                <c:pt idx="1635">
                  <c:v>7911.1461538461599</c:v>
                </c:pt>
                <c:pt idx="1636">
                  <c:v>7911.1461538461599</c:v>
                </c:pt>
                <c:pt idx="1637">
                  <c:v>7911.1461538461599</c:v>
                </c:pt>
                <c:pt idx="1638">
                  <c:v>7911.1461538461599</c:v>
                </c:pt>
                <c:pt idx="1639">
                  <c:v>7911.1461538461599</c:v>
                </c:pt>
                <c:pt idx="1640">
                  <c:v>7645.7076923076902</c:v>
                </c:pt>
                <c:pt idx="1641">
                  <c:v>7645.7076923076902</c:v>
                </c:pt>
                <c:pt idx="1642">
                  <c:v>7645.7076923076902</c:v>
                </c:pt>
                <c:pt idx="1643">
                  <c:v>7645.7076923076902</c:v>
                </c:pt>
                <c:pt idx="1644">
                  <c:v>7645.7076923076902</c:v>
                </c:pt>
                <c:pt idx="1645">
                  <c:v>7645.7076923076902</c:v>
                </c:pt>
                <c:pt idx="1646">
                  <c:v>7645.7076923076902</c:v>
                </c:pt>
                <c:pt idx="1647">
                  <c:v>7645.7076923076902</c:v>
                </c:pt>
                <c:pt idx="1648">
                  <c:v>7645.7076923076902</c:v>
                </c:pt>
                <c:pt idx="1649">
                  <c:v>7645.7076923076902</c:v>
                </c:pt>
                <c:pt idx="1650">
                  <c:v>7100.0538461538499</c:v>
                </c:pt>
                <c:pt idx="1651">
                  <c:v>7100.0538461538499</c:v>
                </c:pt>
                <c:pt idx="1652">
                  <c:v>7100.0538461538499</c:v>
                </c:pt>
                <c:pt idx="1653">
                  <c:v>7100.0538461538499</c:v>
                </c:pt>
                <c:pt idx="1654">
                  <c:v>7100.0538461538499</c:v>
                </c:pt>
                <c:pt idx="1655">
                  <c:v>7100.0538461538499</c:v>
                </c:pt>
                <c:pt idx="1656">
                  <c:v>7100.0538461538499</c:v>
                </c:pt>
                <c:pt idx="1657">
                  <c:v>7100.0538461538499</c:v>
                </c:pt>
                <c:pt idx="1658">
                  <c:v>7100.0538461538499</c:v>
                </c:pt>
                <c:pt idx="1659">
                  <c:v>7100.0538461538499</c:v>
                </c:pt>
                <c:pt idx="1660">
                  <c:v>6920.4307692307702</c:v>
                </c:pt>
                <c:pt idx="1661">
                  <c:v>6920.4307692307702</c:v>
                </c:pt>
                <c:pt idx="1662">
                  <c:v>6920.4307692307702</c:v>
                </c:pt>
                <c:pt idx="1663">
                  <c:v>6920.4307692307702</c:v>
                </c:pt>
                <c:pt idx="1664">
                  <c:v>6920.4307692307702</c:v>
                </c:pt>
                <c:pt idx="1665">
                  <c:v>6920.4307692307702</c:v>
                </c:pt>
                <c:pt idx="1666">
                  <c:v>6920.4307692307702</c:v>
                </c:pt>
                <c:pt idx="1667">
                  <c:v>6920.4307692307702</c:v>
                </c:pt>
                <c:pt idx="1668">
                  <c:v>6920.4307692307702</c:v>
                </c:pt>
                <c:pt idx="1669">
                  <c:v>6920.4307692307702</c:v>
                </c:pt>
                <c:pt idx="1670">
                  <c:v>6630.72307692308</c:v>
                </c:pt>
                <c:pt idx="1671">
                  <c:v>6630.72307692308</c:v>
                </c:pt>
                <c:pt idx="1672">
                  <c:v>6630.72307692308</c:v>
                </c:pt>
                <c:pt idx="1673">
                  <c:v>6630.72307692308</c:v>
                </c:pt>
                <c:pt idx="1674">
                  <c:v>6630.72307692308</c:v>
                </c:pt>
                <c:pt idx="1675">
                  <c:v>6630.72307692308</c:v>
                </c:pt>
                <c:pt idx="1676">
                  <c:v>6630.72307692308</c:v>
                </c:pt>
                <c:pt idx="1677">
                  <c:v>6630.72307692308</c:v>
                </c:pt>
                <c:pt idx="1678">
                  <c:v>6630.72307692308</c:v>
                </c:pt>
                <c:pt idx="1679">
                  <c:v>6630.72307692308</c:v>
                </c:pt>
                <c:pt idx="1680">
                  <c:v>6411.1923076923104</c:v>
                </c:pt>
                <c:pt idx="1681">
                  <c:v>6411.1923076923104</c:v>
                </c:pt>
                <c:pt idx="1682">
                  <c:v>6411.1923076923104</c:v>
                </c:pt>
                <c:pt idx="1683">
                  <c:v>6411.1923076923104</c:v>
                </c:pt>
                <c:pt idx="1684">
                  <c:v>6411.1923076923104</c:v>
                </c:pt>
                <c:pt idx="1685">
                  <c:v>6411.1923076923104</c:v>
                </c:pt>
                <c:pt idx="1686">
                  <c:v>6411.1923076923104</c:v>
                </c:pt>
                <c:pt idx="1687">
                  <c:v>6411.1923076923104</c:v>
                </c:pt>
                <c:pt idx="1688">
                  <c:v>6411.1923076923104</c:v>
                </c:pt>
                <c:pt idx="1689">
                  <c:v>6411.1923076923104</c:v>
                </c:pt>
                <c:pt idx="1690">
                  <c:v>6206.8615384615396</c:v>
                </c:pt>
                <c:pt idx="1691">
                  <c:v>6206.8615384615396</c:v>
                </c:pt>
                <c:pt idx="1692">
                  <c:v>6206.8615384615396</c:v>
                </c:pt>
                <c:pt idx="1693">
                  <c:v>6206.8615384615396</c:v>
                </c:pt>
                <c:pt idx="1694">
                  <c:v>6206.8615384615396</c:v>
                </c:pt>
                <c:pt idx="1695">
                  <c:v>6206.8615384615396</c:v>
                </c:pt>
                <c:pt idx="1696">
                  <c:v>6206.8615384615396</c:v>
                </c:pt>
                <c:pt idx="1697">
                  <c:v>6206.8615384615396</c:v>
                </c:pt>
                <c:pt idx="1698">
                  <c:v>6206.8615384615396</c:v>
                </c:pt>
                <c:pt idx="1699">
                  <c:v>6206.8615384615396</c:v>
                </c:pt>
                <c:pt idx="1700">
                  <c:v>6069.5153846153898</c:v>
                </c:pt>
                <c:pt idx="1701">
                  <c:v>6069.5153846153898</c:v>
                </c:pt>
                <c:pt idx="1702">
                  <c:v>6069.5153846153898</c:v>
                </c:pt>
                <c:pt idx="1703">
                  <c:v>6069.5153846153898</c:v>
                </c:pt>
                <c:pt idx="1704">
                  <c:v>6069.5153846153898</c:v>
                </c:pt>
                <c:pt idx="1705">
                  <c:v>6069.5153846153898</c:v>
                </c:pt>
                <c:pt idx="1706">
                  <c:v>6069.5153846153898</c:v>
                </c:pt>
                <c:pt idx="1707">
                  <c:v>6069.5153846153898</c:v>
                </c:pt>
                <c:pt idx="1708">
                  <c:v>6069.5153846153898</c:v>
                </c:pt>
                <c:pt idx="1709">
                  <c:v>6069.5153846153898</c:v>
                </c:pt>
                <c:pt idx="1710">
                  <c:v>5889.9769230769298</c:v>
                </c:pt>
                <c:pt idx="1711">
                  <c:v>5889.9769230769298</c:v>
                </c:pt>
                <c:pt idx="1712">
                  <c:v>5889.9769230769298</c:v>
                </c:pt>
                <c:pt idx="1713">
                  <c:v>5889.9769230769298</c:v>
                </c:pt>
                <c:pt idx="1714">
                  <c:v>5889.9769230769298</c:v>
                </c:pt>
                <c:pt idx="1715">
                  <c:v>5889.9769230769298</c:v>
                </c:pt>
                <c:pt idx="1716">
                  <c:v>5889.9769230769298</c:v>
                </c:pt>
                <c:pt idx="1717">
                  <c:v>5889.9769230769298</c:v>
                </c:pt>
                <c:pt idx="1718">
                  <c:v>5889.9769230769298</c:v>
                </c:pt>
                <c:pt idx="1719">
                  <c:v>5889.9769230769298</c:v>
                </c:pt>
                <c:pt idx="1720">
                  <c:v>5737.0230769230802</c:v>
                </c:pt>
                <c:pt idx="1721">
                  <c:v>5737.0230769230802</c:v>
                </c:pt>
                <c:pt idx="1722">
                  <c:v>5737.0230769230802</c:v>
                </c:pt>
                <c:pt idx="1723">
                  <c:v>5737.0230769230802</c:v>
                </c:pt>
                <c:pt idx="1724">
                  <c:v>5737.0230769230802</c:v>
                </c:pt>
                <c:pt idx="1725">
                  <c:v>5737.0230769230802</c:v>
                </c:pt>
                <c:pt idx="1726">
                  <c:v>5737.0230769230802</c:v>
                </c:pt>
                <c:pt idx="1727">
                  <c:v>5737.0230769230802</c:v>
                </c:pt>
                <c:pt idx="1728">
                  <c:v>5737.0230769230802</c:v>
                </c:pt>
                <c:pt idx="1729">
                  <c:v>5737.0230769230802</c:v>
                </c:pt>
                <c:pt idx="1730">
                  <c:v>5579.9384615384597</c:v>
                </c:pt>
                <c:pt idx="1731">
                  <c:v>5579.9384615384597</c:v>
                </c:pt>
                <c:pt idx="1732">
                  <c:v>5579.9384615384597</c:v>
                </c:pt>
                <c:pt idx="1733">
                  <c:v>5579.9384615384597</c:v>
                </c:pt>
                <c:pt idx="1734">
                  <c:v>5579.9384615384597</c:v>
                </c:pt>
                <c:pt idx="1735">
                  <c:v>5579.9384615384597</c:v>
                </c:pt>
                <c:pt idx="1736">
                  <c:v>5579.9384615384597</c:v>
                </c:pt>
                <c:pt idx="1737">
                  <c:v>5579.9384615384597</c:v>
                </c:pt>
                <c:pt idx="1738">
                  <c:v>5579.9384615384597</c:v>
                </c:pt>
                <c:pt idx="1739">
                  <c:v>5579.9384615384597</c:v>
                </c:pt>
                <c:pt idx="1740">
                  <c:v>5452.3923076923102</c:v>
                </c:pt>
                <c:pt idx="1741">
                  <c:v>5452.3923076923102</c:v>
                </c:pt>
                <c:pt idx="1742">
                  <c:v>5452.3923076923102</c:v>
                </c:pt>
                <c:pt idx="1743">
                  <c:v>5452.3923076923102</c:v>
                </c:pt>
                <c:pt idx="1744">
                  <c:v>5452.3923076923102</c:v>
                </c:pt>
                <c:pt idx="1745">
                  <c:v>5452.3923076923102</c:v>
                </c:pt>
                <c:pt idx="1746">
                  <c:v>5452.3923076923102</c:v>
                </c:pt>
                <c:pt idx="1747">
                  <c:v>5452.3923076923102</c:v>
                </c:pt>
                <c:pt idx="1748">
                  <c:v>5452.3923076923102</c:v>
                </c:pt>
                <c:pt idx="1749">
                  <c:v>5452.3923076923102</c:v>
                </c:pt>
                <c:pt idx="1750">
                  <c:v>5303.5846153846196</c:v>
                </c:pt>
                <c:pt idx="1751">
                  <c:v>5303.5846153846196</c:v>
                </c:pt>
                <c:pt idx="1752">
                  <c:v>5303.5846153846196</c:v>
                </c:pt>
                <c:pt idx="1753">
                  <c:v>5303.5846153846196</c:v>
                </c:pt>
                <c:pt idx="1754">
                  <c:v>5303.5846153846196</c:v>
                </c:pt>
                <c:pt idx="1755">
                  <c:v>5303.5846153846196</c:v>
                </c:pt>
                <c:pt idx="1756">
                  <c:v>5303.5846153846196</c:v>
                </c:pt>
                <c:pt idx="1757">
                  <c:v>5303.5846153846196</c:v>
                </c:pt>
                <c:pt idx="1758">
                  <c:v>5303.5846153846196</c:v>
                </c:pt>
                <c:pt idx="1759">
                  <c:v>5303.5846153846196</c:v>
                </c:pt>
                <c:pt idx="1760">
                  <c:v>5030.7153846153797</c:v>
                </c:pt>
                <c:pt idx="1761">
                  <c:v>5030.7153846153797</c:v>
                </c:pt>
                <c:pt idx="1762">
                  <c:v>5030.7153846153797</c:v>
                </c:pt>
                <c:pt idx="1763">
                  <c:v>5030.7153846153797</c:v>
                </c:pt>
                <c:pt idx="1764">
                  <c:v>5030.7153846153797</c:v>
                </c:pt>
                <c:pt idx="1765">
                  <c:v>5030.7153846153797</c:v>
                </c:pt>
                <c:pt idx="1766">
                  <c:v>5030.7153846153797</c:v>
                </c:pt>
                <c:pt idx="1767">
                  <c:v>5030.7153846153797</c:v>
                </c:pt>
                <c:pt idx="1768">
                  <c:v>5030.7153846153797</c:v>
                </c:pt>
                <c:pt idx="1769">
                  <c:v>5030.7153846153797</c:v>
                </c:pt>
                <c:pt idx="1770">
                  <c:v>4891.1153846153802</c:v>
                </c:pt>
                <c:pt idx="1771">
                  <c:v>4891.1153846153802</c:v>
                </c:pt>
                <c:pt idx="1772">
                  <c:v>4891.1153846153802</c:v>
                </c:pt>
                <c:pt idx="1773">
                  <c:v>4891.1153846153802</c:v>
                </c:pt>
                <c:pt idx="1774">
                  <c:v>4891.1153846153802</c:v>
                </c:pt>
                <c:pt idx="1775">
                  <c:v>4891.1153846153802</c:v>
                </c:pt>
                <c:pt idx="1776">
                  <c:v>4891.1153846153802</c:v>
                </c:pt>
                <c:pt idx="1777">
                  <c:v>4891.1153846153802</c:v>
                </c:pt>
                <c:pt idx="1778">
                  <c:v>4891.1153846153802</c:v>
                </c:pt>
                <c:pt idx="1779">
                  <c:v>4891.1153846153802</c:v>
                </c:pt>
                <c:pt idx="1780">
                  <c:v>4596.5461538461504</c:v>
                </c:pt>
                <c:pt idx="1781">
                  <c:v>4596.5461538461504</c:v>
                </c:pt>
                <c:pt idx="1782">
                  <c:v>4596.5461538461504</c:v>
                </c:pt>
                <c:pt idx="1783">
                  <c:v>4596.5461538461504</c:v>
                </c:pt>
                <c:pt idx="1784">
                  <c:v>4596.5461538461504</c:v>
                </c:pt>
                <c:pt idx="1785">
                  <c:v>4596.5461538461504</c:v>
                </c:pt>
                <c:pt idx="1786">
                  <c:v>4596.5461538461504</c:v>
                </c:pt>
                <c:pt idx="1787">
                  <c:v>4596.5461538461504</c:v>
                </c:pt>
                <c:pt idx="1788">
                  <c:v>4596.5461538461504</c:v>
                </c:pt>
                <c:pt idx="1789">
                  <c:v>4596.5461538461504</c:v>
                </c:pt>
                <c:pt idx="1790">
                  <c:v>4497.8076923076896</c:v>
                </c:pt>
                <c:pt idx="1791">
                  <c:v>4497.8076923076896</c:v>
                </c:pt>
                <c:pt idx="1792">
                  <c:v>4497.8076923076896</c:v>
                </c:pt>
                <c:pt idx="1793">
                  <c:v>4497.8076923076896</c:v>
                </c:pt>
                <c:pt idx="1794">
                  <c:v>4497.8076923076896</c:v>
                </c:pt>
                <c:pt idx="1795">
                  <c:v>4497.8076923076896</c:v>
                </c:pt>
                <c:pt idx="1796">
                  <c:v>4497.8076923076896</c:v>
                </c:pt>
                <c:pt idx="1797">
                  <c:v>4497.8076923076896</c:v>
                </c:pt>
                <c:pt idx="1798">
                  <c:v>4497.8076923076896</c:v>
                </c:pt>
                <c:pt idx="1799">
                  <c:v>4497.8076923076896</c:v>
                </c:pt>
                <c:pt idx="1800">
                  <c:v>4346.3461538461497</c:v>
                </c:pt>
                <c:pt idx="1801">
                  <c:v>4346.3461538461497</c:v>
                </c:pt>
                <c:pt idx="1802">
                  <c:v>4346.3461538461497</c:v>
                </c:pt>
                <c:pt idx="1803">
                  <c:v>4346.3461538461497</c:v>
                </c:pt>
                <c:pt idx="1804">
                  <c:v>4346.3461538461497</c:v>
                </c:pt>
                <c:pt idx="1805">
                  <c:v>4346.3461538461497</c:v>
                </c:pt>
                <c:pt idx="1806">
                  <c:v>4346.3461538461497</c:v>
                </c:pt>
                <c:pt idx="1807">
                  <c:v>4346.3461538461497</c:v>
                </c:pt>
                <c:pt idx="1808">
                  <c:v>4346.3461538461497</c:v>
                </c:pt>
                <c:pt idx="1809">
                  <c:v>4346.3461538461497</c:v>
                </c:pt>
                <c:pt idx="1810">
                  <c:v>4232.90769230769</c:v>
                </c:pt>
                <c:pt idx="1811">
                  <c:v>4232.90769230769</c:v>
                </c:pt>
                <c:pt idx="1812">
                  <c:v>4232.90769230769</c:v>
                </c:pt>
                <c:pt idx="1813">
                  <c:v>4232.90769230769</c:v>
                </c:pt>
                <c:pt idx="1814">
                  <c:v>4232.90769230769</c:v>
                </c:pt>
                <c:pt idx="1815">
                  <c:v>4232.90769230769</c:v>
                </c:pt>
                <c:pt idx="1816">
                  <c:v>4232.90769230769</c:v>
                </c:pt>
                <c:pt idx="1817">
                  <c:v>4232.90769230769</c:v>
                </c:pt>
                <c:pt idx="1818">
                  <c:v>4232.90769230769</c:v>
                </c:pt>
                <c:pt idx="1819">
                  <c:v>4232.90769230769</c:v>
                </c:pt>
                <c:pt idx="1820">
                  <c:v>4133.7076923076902</c:v>
                </c:pt>
                <c:pt idx="1821">
                  <c:v>4133.7076923076902</c:v>
                </c:pt>
                <c:pt idx="1822">
                  <c:v>4133.7076923076902</c:v>
                </c:pt>
                <c:pt idx="1823">
                  <c:v>4133.7076923076902</c:v>
                </c:pt>
                <c:pt idx="1824">
                  <c:v>4133.7076923076902</c:v>
                </c:pt>
                <c:pt idx="1825">
                  <c:v>4133.7076923076902</c:v>
                </c:pt>
                <c:pt idx="1826">
                  <c:v>4133.7076923076902</c:v>
                </c:pt>
                <c:pt idx="1827">
                  <c:v>4133.7076923076902</c:v>
                </c:pt>
                <c:pt idx="1828">
                  <c:v>4133.7076923076902</c:v>
                </c:pt>
                <c:pt idx="1829">
                  <c:v>4133.7076923076902</c:v>
                </c:pt>
                <c:pt idx="1830">
                  <c:v>4066.6615384615402</c:v>
                </c:pt>
                <c:pt idx="1831">
                  <c:v>4066.6615384615402</c:v>
                </c:pt>
                <c:pt idx="1832">
                  <c:v>4066.6615384615402</c:v>
                </c:pt>
                <c:pt idx="1833">
                  <c:v>4066.6615384615402</c:v>
                </c:pt>
                <c:pt idx="1834">
                  <c:v>4066.6615384615402</c:v>
                </c:pt>
                <c:pt idx="1835">
                  <c:v>4066.6615384615402</c:v>
                </c:pt>
                <c:pt idx="1836">
                  <c:v>4066.6615384615402</c:v>
                </c:pt>
                <c:pt idx="1837">
                  <c:v>4066.6615384615402</c:v>
                </c:pt>
                <c:pt idx="1838">
                  <c:v>4066.6615384615402</c:v>
                </c:pt>
                <c:pt idx="1839">
                  <c:v>4066.6615384615402</c:v>
                </c:pt>
                <c:pt idx="1840">
                  <c:v>3965.6307692307701</c:v>
                </c:pt>
                <c:pt idx="1841">
                  <c:v>3965.6307692307701</c:v>
                </c:pt>
                <c:pt idx="1842">
                  <c:v>3965.6307692307701</c:v>
                </c:pt>
                <c:pt idx="1843">
                  <c:v>3965.6307692307701</c:v>
                </c:pt>
                <c:pt idx="1844">
                  <c:v>3965.6307692307701</c:v>
                </c:pt>
                <c:pt idx="1845">
                  <c:v>3965.6307692307701</c:v>
                </c:pt>
                <c:pt idx="1846">
                  <c:v>3965.6307692307701</c:v>
                </c:pt>
                <c:pt idx="1847">
                  <c:v>3965.6307692307701</c:v>
                </c:pt>
                <c:pt idx="1848">
                  <c:v>3965.6307692307701</c:v>
                </c:pt>
                <c:pt idx="1849">
                  <c:v>3965.6307692307701</c:v>
                </c:pt>
                <c:pt idx="1850">
                  <c:v>3889.4692307692299</c:v>
                </c:pt>
                <c:pt idx="1851">
                  <c:v>3889.4692307692299</c:v>
                </c:pt>
                <c:pt idx="1852">
                  <c:v>3889.4692307692299</c:v>
                </c:pt>
                <c:pt idx="1853">
                  <c:v>3889.4692307692299</c:v>
                </c:pt>
                <c:pt idx="1854">
                  <c:v>3889.4692307692299</c:v>
                </c:pt>
                <c:pt idx="1855">
                  <c:v>3889.4692307692299</c:v>
                </c:pt>
                <c:pt idx="1856">
                  <c:v>3889.4692307692299</c:v>
                </c:pt>
                <c:pt idx="1857">
                  <c:v>3889.4692307692299</c:v>
                </c:pt>
                <c:pt idx="1858">
                  <c:v>3889.4692307692299</c:v>
                </c:pt>
                <c:pt idx="1859">
                  <c:v>3889.4692307692299</c:v>
                </c:pt>
                <c:pt idx="1860">
                  <c:v>3805.3923076923102</c:v>
                </c:pt>
                <c:pt idx="1861">
                  <c:v>3805.3923076923102</c:v>
                </c:pt>
                <c:pt idx="1862">
                  <c:v>3805.3923076923102</c:v>
                </c:pt>
                <c:pt idx="1863">
                  <c:v>3805.3923076923102</c:v>
                </c:pt>
                <c:pt idx="1864">
                  <c:v>3805.3923076923102</c:v>
                </c:pt>
                <c:pt idx="1865">
                  <c:v>3805.3923076923102</c:v>
                </c:pt>
                <c:pt idx="1866">
                  <c:v>3805.3923076923102</c:v>
                </c:pt>
                <c:pt idx="1867">
                  <c:v>3805.3923076923102</c:v>
                </c:pt>
                <c:pt idx="1868">
                  <c:v>3805.3923076923102</c:v>
                </c:pt>
                <c:pt idx="1869">
                  <c:v>3805.3923076923102</c:v>
                </c:pt>
                <c:pt idx="1870">
                  <c:v>3735.7923076923098</c:v>
                </c:pt>
                <c:pt idx="1871">
                  <c:v>3735.7923076923098</c:v>
                </c:pt>
                <c:pt idx="1872">
                  <c:v>3735.7923076923098</c:v>
                </c:pt>
                <c:pt idx="1873">
                  <c:v>3735.7923076923098</c:v>
                </c:pt>
                <c:pt idx="1874">
                  <c:v>3735.7923076923098</c:v>
                </c:pt>
                <c:pt idx="1875">
                  <c:v>3735.7923076923098</c:v>
                </c:pt>
                <c:pt idx="1876">
                  <c:v>3735.7923076923098</c:v>
                </c:pt>
                <c:pt idx="1877">
                  <c:v>3735.7923076923098</c:v>
                </c:pt>
                <c:pt idx="1878">
                  <c:v>3735.7923076923098</c:v>
                </c:pt>
                <c:pt idx="1879">
                  <c:v>3735.7923076923098</c:v>
                </c:pt>
                <c:pt idx="1880">
                  <c:v>3656.6307692307701</c:v>
                </c:pt>
                <c:pt idx="1881">
                  <c:v>3656.6307692307701</c:v>
                </c:pt>
                <c:pt idx="1882">
                  <c:v>3656.6307692307701</c:v>
                </c:pt>
                <c:pt idx="1883">
                  <c:v>3656.6307692307701</c:v>
                </c:pt>
                <c:pt idx="1884">
                  <c:v>3656.6307692307701</c:v>
                </c:pt>
                <c:pt idx="1885">
                  <c:v>3656.6307692307701</c:v>
                </c:pt>
                <c:pt idx="1886">
                  <c:v>3656.6307692307701</c:v>
                </c:pt>
                <c:pt idx="1887">
                  <c:v>3656.6307692307701</c:v>
                </c:pt>
                <c:pt idx="1888">
                  <c:v>3656.6307692307701</c:v>
                </c:pt>
                <c:pt idx="1889">
                  <c:v>3656.6307692307701</c:v>
                </c:pt>
                <c:pt idx="1890">
                  <c:v>3523.4230769230799</c:v>
                </c:pt>
                <c:pt idx="1891">
                  <c:v>3523.4230769230799</c:v>
                </c:pt>
                <c:pt idx="1892">
                  <c:v>3523.4230769230799</c:v>
                </c:pt>
                <c:pt idx="1893">
                  <c:v>3523.4230769230799</c:v>
                </c:pt>
                <c:pt idx="1894">
                  <c:v>3523.4230769230799</c:v>
                </c:pt>
                <c:pt idx="1895">
                  <c:v>3523.4230769230799</c:v>
                </c:pt>
                <c:pt idx="1896">
                  <c:v>3523.4230769230799</c:v>
                </c:pt>
                <c:pt idx="1897">
                  <c:v>3523.4230769230799</c:v>
                </c:pt>
                <c:pt idx="1898">
                  <c:v>3523.4230769230799</c:v>
                </c:pt>
                <c:pt idx="1899">
                  <c:v>3523.4230769230799</c:v>
                </c:pt>
                <c:pt idx="1900">
                  <c:v>3455.2384615384599</c:v>
                </c:pt>
                <c:pt idx="1901">
                  <c:v>3455.2384615384599</c:v>
                </c:pt>
                <c:pt idx="1902">
                  <c:v>3455.2384615384599</c:v>
                </c:pt>
                <c:pt idx="1903">
                  <c:v>3455.2384615384599</c:v>
                </c:pt>
                <c:pt idx="1904">
                  <c:v>3455.2384615384599</c:v>
                </c:pt>
                <c:pt idx="1905">
                  <c:v>3455.2384615384599</c:v>
                </c:pt>
                <c:pt idx="1906">
                  <c:v>3455.2384615384599</c:v>
                </c:pt>
                <c:pt idx="1907">
                  <c:v>3455.2384615384599</c:v>
                </c:pt>
                <c:pt idx="1908">
                  <c:v>3455.2384615384599</c:v>
                </c:pt>
                <c:pt idx="1909">
                  <c:v>3455.2384615384599</c:v>
                </c:pt>
                <c:pt idx="1910">
                  <c:v>3330.18461538461</c:v>
                </c:pt>
                <c:pt idx="1911">
                  <c:v>3330.18461538461</c:v>
                </c:pt>
                <c:pt idx="1912">
                  <c:v>3330.18461538461</c:v>
                </c:pt>
                <c:pt idx="1913">
                  <c:v>3330.18461538461</c:v>
                </c:pt>
                <c:pt idx="1914">
                  <c:v>3330.18461538461</c:v>
                </c:pt>
                <c:pt idx="1915">
                  <c:v>3330.18461538461</c:v>
                </c:pt>
                <c:pt idx="1916">
                  <c:v>3330.18461538461</c:v>
                </c:pt>
                <c:pt idx="1917">
                  <c:v>3330.18461538461</c:v>
                </c:pt>
                <c:pt idx="1918">
                  <c:v>3330.18461538461</c:v>
                </c:pt>
                <c:pt idx="1919">
                  <c:v>3330.18461538461</c:v>
                </c:pt>
                <c:pt idx="1920">
                  <c:v>3285.2153846153801</c:v>
                </c:pt>
                <c:pt idx="1921">
                  <c:v>3285.2153846153801</c:v>
                </c:pt>
                <c:pt idx="1922">
                  <c:v>3285.2153846153801</c:v>
                </c:pt>
                <c:pt idx="1923">
                  <c:v>3285.2153846153801</c:v>
                </c:pt>
                <c:pt idx="1924">
                  <c:v>3285.2153846153801</c:v>
                </c:pt>
                <c:pt idx="1925">
                  <c:v>3285.2153846153801</c:v>
                </c:pt>
                <c:pt idx="1926">
                  <c:v>3285.2153846153801</c:v>
                </c:pt>
                <c:pt idx="1927">
                  <c:v>3285.2153846153801</c:v>
                </c:pt>
                <c:pt idx="1928">
                  <c:v>3285.2153846153801</c:v>
                </c:pt>
                <c:pt idx="1929">
                  <c:v>3285.2153846153801</c:v>
                </c:pt>
                <c:pt idx="1930">
                  <c:v>3208.8769230769199</c:v>
                </c:pt>
                <c:pt idx="1931">
                  <c:v>3208.8769230769199</c:v>
                </c:pt>
                <c:pt idx="1932">
                  <c:v>3208.8769230769199</c:v>
                </c:pt>
                <c:pt idx="1933">
                  <c:v>3208.8769230769199</c:v>
                </c:pt>
                <c:pt idx="1934">
                  <c:v>3208.8769230769199</c:v>
                </c:pt>
                <c:pt idx="1935">
                  <c:v>3208.8769230769199</c:v>
                </c:pt>
                <c:pt idx="1936">
                  <c:v>3208.8769230769199</c:v>
                </c:pt>
                <c:pt idx="1937">
                  <c:v>3208.8769230769199</c:v>
                </c:pt>
                <c:pt idx="1938">
                  <c:v>3208.8769230769199</c:v>
                </c:pt>
                <c:pt idx="1939">
                  <c:v>3208.8769230769199</c:v>
                </c:pt>
                <c:pt idx="1940">
                  <c:v>3159.4307692307698</c:v>
                </c:pt>
                <c:pt idx="1941">
                  <c:v>3159.4307692307698</c:v>
                </c:pt>
                <c:pt idx="1942">
                  <c:v>3159.4307692307698</c:v>
                </c:pt>
                <c:pt idx="1943">
                  <c:v>3159.4307692307698</c:v>
                </c:pt>
                <c:pt idx="1944">
                  <c:v>3159.4307692307698</c:v>
                </c:pt>
                <c:pt idx="1945">
                  <c:v>3159.4307692307698</c:v>
                </c:pt>
                <c:pt idx="1946">
                  <c:v>3159.4307692307698</c:v>
                </c:pt>
                <c:pt idx="1947">
                  <c:v>3159.4307692307698</c:v>
                </c:pt>
                <c:pt idx="1948">
                  <c:v>3159.4307692307698</c:v>
                </c:pt>
                <c:pt idx="1949">
                  <c:v>3159.4307692307698</c:v>
                </c:pt>
                <c:pt idx="1950">
                  <c:v>3109.2076923076902</c:v>
                </c:pt>
                <c:pt idx="1951">
                  <c:v>3109.2076923076902</c:v>
                </c:pt>
                <c:pt idx="1952">
                  <c:v>3109.2076923076902</c:v>
                </c:pt>
                <c:pt idx="1953">
                  <c:v>3109.2076923076902</c:v>
                </c:pt>
                <c:pt idx="1954">
                  <c:v>3109.2076923076902</c:v>
                </c:pt>
                <c:pt idx="1955">
                  <c:v>3109.2076923076902</c:v>
                </c:pt>
                <c:pt idx="1956">
                  <c:v>3109.2076923076902</c:v>
                </c:pt>
                <c:pt idx="1957">
                  <c:v>3109.2076923076902</c:v>
                </c:pt>
                <c:pt idx="1958">
                  <c:v>3109.2076923076902</c:v>
                </c:pt>
                <c:pt idx="1959">
                  <c:v>3109.2076923076902</c:v>
                </c:pt>
                <c:pt idx="1960">
                  <c:v>3078.63846153846</c:v>
                </c:pt>
                <c:pt idx="1961">
                  <c:v>3078.63846153846</c:v>
                </c:pt>
                <c:pt idx="1962">
                  <c:v>3078.63846153846</c:v>
                </c:pt>
                <c:pt idx="1963">
                  <c:v>3078.63846153846</c:v>
                </c:pt>
                <c:pt idx="1964">
                  <c:v>3078.63846153846</c:v>
                </c:pt>
                <c:pt idx="1965">
                  <c:v>3078.63846153846</c:v>
                </c:pt>
                <c:pt idx="1966">
                  <c:v>3078.63846153846</c:v>
                </c:pt>
                <c:pt idx="1967">
                  <c:v>3078.63846153846</c:v>
                </c:pt>
                <c:pt idx="1968">
                  <c:v>3078.63846153846</c:v>
                </c:pt>
                <c:pt idx="1969">
                  <c:v>3078.63846153846</c:v>
                </c:pt>
                <c:pt idx="1970">
                  <c:v>3039.4461538461501</c:v>
                </c:pt>
                <c:pt idx="1971">
                  <c:v>3039.4461538461501</c:v>
                </c:pt>
                <c:pt idx="1972">
                  <c:v>3039.4461538461501</c:v>
                </c:pt>
                <c:pt idx="1973">
                  <c:v>3039.4461538461501</c:v>
                </c:pt>
                <c:pt idx="1974">
                  <c:v>3039.4461538461501</c:v>
                </c:pt>
                <c:pt idx="1975">
                  <c:v>3039.4461538461501</c:v>
                </c:pt>
                <c:pt idx="1976">
                  <c:v>3039.4461538461501</c:v>
                </c:pt>
                <c:pt idx="1977">
                  <c:v>3039.4461538461501</c:v>
                </c:pt>
                <c:pt idx="1978">
                  <c:v>3039.4461538461501</c:v>
                </c:pt>
                <c:pt idx="1979">
                  <c:v>3039.4461538461501</c:v>
                </c:pt>
                <c:pt idx="1980">
                  <c:v>3013.0076923076899</c:v>
                </c:pt>
                <c:pt idx="1981">
                  <c:v>3013.0076923076899</c:v>
                </c:pt>
                <c:pt idx="1982">
                  <c:v>3013.0076923076899</c:v>
                </c:pt>
                <c:pt idx="1983">
                  <c:v>3013.0076923076899</c:v>
                </c:pt>
                <c:pt idx="1984">
                  <c:v>3013.0076923076899</c:v>
                </c:pt>
                <c:pt idx="1985">
                  <c:v>3013.0076923076899</c:v>
                </c:pt>
                <c:pt idx="1986">
                  <c:v>3013.0076923076899</c:v>
                </c:pt>
                <c:pt idx="1987">
                  <c:v>3013.0076923076899</c:v>
                </c:pt>
                <c:pt idx="1988">
                  <c:v>3013.0076923076899</c:v>
                </c:pt>
                <c:pt idx="1989">
                  <c:v>3013.0076923076899</c:v>
                </c:pt>
                <c:pt idx="1990">
                  <c:v>2984.2076923076902</c:v>
                </c:pt>
                <c:pt idx="1991">
                  <c:v>2984.2076923076902</c:v>
                </c:pt>
                <c:pt idx="1992">
                  <c:v>2984.2076923076902</c:v>
                </c:pt>
                <c:pt idx="1993">
                  <c:v>2984.2076923076902</c:v>
                </c:pt>
                <c:pt idx="1994">
                  <c:v>2984.2076923076902</c:v>
                </c:pt>
                <c:pt idx="1995">
                  <c:v>2984.2076923076902</c:v>
                </c:pt>
                <c:pt idx="1996">
                  <c:v>2984.2076923076902</c:v>
                </c:pt>
                <c:pt idx="1997">
                  <c:v>2984.2076923076902</c:v>
                </c:pt>
                <c:pt idx="1998">
                  <c:v>2984.2076923076902</c:v>
                </c:pt>
                <c:pt idx="1999">
                  <c:v>2984.2076923076902</c:v>
                </c:pt>
                <c:pt idx="2000">
                  <c:v>2965.9230769230799</c:v>
                </c:pt>
                <c:pt idx="2001">
                  <c:v>2965.9230769230799</c:v>
                </c:pt>
                <c:pt idx="2002">
                  <c:v>2965.9230769230799</c:v>
                </c:pt>
                <c:pt idx="2003">
                  <c:v>2965.9230769230799</c:v>
                </c:pt>
                <c:pt idx="2004">
                  <c:v>2965.9230769230799</c:v>
                </c:pt>
                <c:pt idx="2005">
                  <c:v>2965.9230769230799</c:v>
                </c:pt>
                <c:pt idx="2006">
                  <c:v>2965.9230769230799</c:v>
                </c:pt>
                <c:pt idx="2007">
                  <c:v>2965.9230769230799</c:v>
                </c:pt>
                <c:pt idx="2008">
                  <c:v>2965.9230769230799</c:v>
                </c:pt>
                <c:pt idx="2009">
                  <c:v>2965.9230769230799</c:v>
                </c:pt>
                <c:pt idx="2010">
                  <c:v>2939.3846153846098</c:v>
                </c:pt>
                <c:pt idx="2011">
                  <c:v>2939.3846153846098</c:v>
                </c:pt>
                <c:pt idx="2012">
                  <c:v>2939.3846153846098</c:v>
                </c:pt>
                <c:pt idx="2013">
                  <c:v>2939.3846153846098</c:v>
                </c:pt>
                <c:pt idx="2014">
                  <c:v>2939.3846153846098</c:v>
                </c:pt>
                <c:pt idx="2015">
                  <c:v>2939.3846153846098</c:v>
                </c:pt>
                <c:pt idx="2016">
                  <c:v>2939.3846153846098</c:v>
                </c:pt>
                <c:pt idx="2017">
                  <c:v>2939.3846153846098</c:v>
                </c:pt>
                <c:pt idx="2018">
                  <c:v>2939.3846153846098</c:v>
                </c:pt>
                <c:pt idx="2019">
                  <c:v>2939.3846153846098</c:v>
                </c:pt>
                <c:pt idx="2020">
                  <c:v>2891.3923076923102</c:v>
                </c:pt>
                <c:pt idx="2021">
                  <c:v>2891.3923076923102</c:v>
                </c:pt>
                <c:pt idx="2022">
                  <c:v>2891.3923076923102</c:v>
                </c:pt>
                <c:pt idx="2023">
                  <c:v>2891.3923076923102</c:v>
                </c:pt>
                <c:pt idx="2024">
                  <c:v>2891.3923076923102</c:v>
                </c:pt>
                <c:pt idx="2025">
                  <c:v>2891.3923076923102</c:v>
                </c:pt>
                <c:pt idx="2026">
                  <c:v>2891.3923076923102</c:v>
                </c:pt>
                <c:pt idx="2027">
                  <c:v>2891.3923076923102</c:v>
                </c:pt>
                <c:pt idx="2028">
                  <c:v>2891.3923076923102</c:v>
                </c:pt>
                <c:pt idx="2029">
                  <c:v>2891.3923076923102</c:v>
                </c:pt>
                <c:pt idx="2030">
                  <c:v>2864.73076923077</c:v>
                </c:pt>
                <c:pt idx="2031">
                  <c:v>2864.73076923077</c:v>
                </c:pt>
                <c:pt idx="2032">
                  <c:v>2864.73076923077</c:v>
                </c:pt>
                <c:pt idx="2033">
                  <c:v>2864.73076923077</c:v>
                </c:pt>
                <c:pt idx="2034">
                  <c:v>2864.73076923077</c:v>
                </c:pt>
                <c:pt idx="2035">
                  <c:v>2864.73076923077</c:v>
                </c:pt>
                <c:pt idx="2036">
                  <c:v>2864.73076923077</c:v>
                </c:pt>
                <c:pt idx="2037">
                  <c:v>2864.73076923077</c:v>
                </c:pt>
                <c:pt idx="2038">
                  <c:v>2864.73076923077</c:v>
                </c:pt>
                <c:pt idx="2039">
                  <c:v>2864.73076923077</c:v>
                </c:pt>
                <c:pt idx="2040">
                  <c:v>2814.7461538461498</c:v>
                </c:pt>
                <c:pt idx="2041">
                  <c:v>2814.7461538461498</c:v>
                </c:pt>
                <c:pt idx="2042">
                  <c:v>2814.7461538461498</c:v>
                </c:pt>
                <c:pt idx="2043">
                  <c:v>2814.7461538461498</c:v>
                </c:pt>
                <c:pt idx="2044">
                  <c:v>2814.7461538461498</c:v>
                </c:pt>
                <c:pt idx="2045">
                  <c:v>2814.7461538461498</c:v>
                </c:pt>
                <c:pt idx="2046">
                  <c:v>2814.7461538461498</c:v>
                </c:pt>
                <c:pt idx="2047">
                  <c:v>2814.7461538461498</c:v>
                </c:pt>
                <c:pt idx="2048">
                  <c:v>2814.7461538461498</c:v>
                </c:pt>
                <c:pt idx="2049">
                  <c:v>2814.7461538461498</c:v>
                </c:pt>
                <c:pt idx="2050">
                  <c:v>2797.72307692308</c:v>
                </c:pt>
                <c:pt idx="2051">
                  <c:v>2797.72307692308</c:v>
                </c:pt>
                <c:pt idx="2052">
                  <c:v>2797.72307692308</c:v>
                </c:pt>
                <c:pt idx="2053">
                  <c:v>2797.72307692308</c:v>
                </c:pt>
                <c:pt idx="2054">
                  <c:v>2797.72307692308</c:v>
                </c:pt>
                <c:pt idx="2055">
                  <c:v>2797.72307692308</c:v>
                </c:pt>
                <c:pt idx="2056">
                  <c:v>2797.72307692308</c:v>
                </c:pt>
                <c:pt idx="2057">
                  <c:v>2797.72307692308</c:v>
                </c:pt>
                <c:pt idx="2058">
                  <c:v>2797.72307692308</c:v>
                </c:pt>
                <c:pt idx="2059">
                  <c:v>2797.72307692308</c:v>
                </c:pt>
                <c:pt idx="2060">
                  <c:v>2774.4692307692299</c:v>
                </c:pt>
                <c:pt idx="2061">
                  <c:v>2774.4692307692299</c:v>
                </c:pt>
                <c:pt idx="2062">
                  <c:v>2774.4692307692299</c:v>
                </c:pt>
                <c:pt idx="2063">
                  <c:v>2774.4692307692299</c:v>
                </c:pt>
                <c:pt idx="2064">
                  <c:v>2774.4692307692299</c:v>
                </c:pt>
                <c:pt idx="2065">
                  <c:v>2774.4692307692299</c:v>
                </c:pt>
                <c:pt idx="2066">
                  <c:v>2774.4692307692299</c:v>
                </c:pt>
                <c:pt idx="2067">
                  <c:v>2774.4692307692299</c:v>
                </c:pt>
                <c:pt idx="2068">
                  <c:v>2774.4692307692299</c:v>
                </c:pt>
                <c:pt idx="2069">
                  <c:v>2774.4692307692299</c:v>
                </c:pt>
                <c:pt idx="2070">
                  <c:v>2753.4461538461501</c:v>
                </c:pt>
                <c:pt idx="2071">
                  <c:v>2753.4461538461501</c:v>
                </c:pt>
                <c:pt idx="2072">
                  <c:v>2753.4461538461501</c:v>
                </c:pt>
                <c:pt idx="2073">
                  <c:v>2753.4461538461501</c:v>
                </c:pt>
                <c:pt idx="2074">
                  <c:v>2753.4461538461501</c:v>
                </c:pt>
                <c:pt idx="2075">
                  <c:v>2753.4461538461501</c:v>
                </c:pt>
                <c:pt idx="2076">
                  <c:v>2753.4461538461501</c:v>
                </c:pt>
                <c:pt idx="2077">
                  <c:v>2753.4461538461501</c:v>
                </c:pt>
                <c:pt idx="2078">
                  <c:v>2753.4461538461501</c:v>
                </c:pt>
                <c:pt idx="2079">
                  <c:v>2753.4461538461501</c:v>
                </c:pt>
                <c:pt idx="2080">
                  <c:v>2735.1153846153802</c:v>
                </c:pt>
                <c:pt idx="2081">
                  <c:v>2735.1153846153802</c:v>
                </c:pt>
                <c:pt idx="2082">
                  <c:v>2735.1153846153802</c:v>
                </c:pt>
                <c:pt idx="2083">
                  <c:v>2735.1153846153802</c:v>
                </c:pt>
                <c:pt idx="2084">
                  <c:v>2735.1153846153802</c:v>
                </c:pt>
                <c:pt idx="2085">
                  <c:v>2735.1153846153802</c:v>
                </c:pt>
                <c:pt idx="2086">
                  <c:v>2735.1153846153802</c:v>
                </c:pt>
                <c:pt idx="2087">
                  <c:v>2735.1153846153802</c:v>
                </c:pt>
                <c:pt idx="2088">
                  <c:v>2735.1153846153802</c:v>
                </c:pt>
                <c:pt idx="2089">
                  <c:v>2735.1153846153802</c:v>
                </c:pt>
                <c:pt idx="2090">
                  <c:v>2720.5076923076899</c:v>
                </c:pt>
                <c:pt idx="2091">
                  <c:v>2720.5076923076899</c:v>
                </c:pt>
                <c:pt idx="2092">
                  <c:v>2720.5076923076899</c:v>
                </c:pt>
                <c:pt idx="2093">
                  <c:v>2720.5076923076899</c:v>
                </c:pt>
                <c:pt idx="2094">
                  <c:v>2720.5076923076899</c:v>
                </c:pt>
                <c:pt idx="2095">
                  <c:v>2720.5076923076899</c:v>
                </c:pt>
                <c:pt idx="2096">
                  <c:v>2720.5076923076899</c:v>
                </c:pt>
                <c:pt idx="2097">
                  <c:v>2720.5076923076899</c:v>
                </c:pt>
                <c:pt idx="2098">
                  <c:v>2720.5076923076899</c:v>
                </c:pt>
                <c:pt idx="2099">
                  <c:v>2720.5076923076899</c:v>
                </c:pt>
                <c:pt idx="2100">
                  <c:v>2701.04615384615</c:v>
                </c:pt>
                <c:pt idx="2101">
                  <c:v>2701.04615384615</c:v>
                </c:pt>
                <c:pt idx="2102">
                  <c:v>2701.04615384615</c:v>
                </c:pt>
                <c:pt idx="2103">
                  <c:v>2701.04615384615</c:v>
                </c:pt>
                <c:pt idx="2104">
                  <c:v>2701.04615384615</c:v>
                </c:pt>
                <c:pt idx="2105">
                  <c:v>2701.04615384615</c:v>
                </c:pt>
                <c:pt idx="2106">
                  <c:v>2701.04615384615</c:v>
                </c:pt>
                <c:pt idx="2107">
                  <c:v>2701.04615384615</c:v>
                </c:pt>
                <c:pt idx="2108">
                  <c:v>2701.04615384615</c:v>
                </c:pt>
                <c:pt idx="2109">
                  <c:v>2701.04615384615</c:v>
                </c:pt>
                <c:pt idx="2110">
                  <c:v>2686.04615384615</c:v>
                </c:pt>
                <c:pt idx="2111">
                  <c:v>2686.04615384615</c:v>
                </c:pt>
                <c:pt idx="2112">
                  <c:v>2686.04615384615</c:v>
                </c:pt>
                <c:pt idx="2113">
                  <c:v>2686.04615384615</c:v>
                </c:pt>
                <c:pt idx="2114">
                  <c:v>2686.04615384615</c:v>
                </c:pt>
                <c:pt idx="2115">
                  <c:v>2686.04615384615</c:v>
                </c:pt>
                <c:pt idx="2116">
                  <c:v>2686.04615384615</c:v>
                </c:pt>
                <c:pt idx="2117">
                  <c:v>2686.04615384615</c:v>
                </c:pt>
                <c:pt idx="2118">
                  <c:v>2686.04615384615</c:v>
                </c:pt>
                <c:pt idx="2119">
                  <c:v>2686.04615384615</c:v>
                </c:pt>
                <c:pt idx="2120">
                  <c:v>2672.59230769231</c:v>
                </c:pt>
                <c:pt idx="2121">
                  <c:v>2672.59230769231</c:v>
                </c:pt>
                <c:pt idx="2122">
                  <c:v>2672.59230769231</c:v>
                </c:pt>
                <c:pt idx="2123">
                  <c:v>2672.59230769231</c:v>
                </c:pt>
                <c:pt idx="2124">
                  <c:v>2672.59230769231</c:v>
                </c:pt>
                <c:pt idx="2125">
                  <c:v>2672.59230769231</c:v>
                </c:pt>
                <c:pt idx="2126">
                  <c:v>2672.59230769231</c:v>
                </c:pt>
                <c:pt idx="2127">
                  <c:v>2672.59230769231</c:v>
                </c:pt>
                <c:pt idx="2128">
                  <c:v>2672.59230769231</c:v>
                </c:pt>
                <c:pt idx="2129">
                  <c:v>2672.59230769231</c:v>
                </c:pt>
                <c:pt idx="2130">
                  <c:v>2651.6615384615402</c:v>
                </c:pt>
                <c:pt idx="2131">
                  <c:v>2651.6615384615402</c:v>
                </c:pt>
                <c:pt idx="2132">
                  <c:v>2651.6615384615402</c:v>
                </c:pt>
                <c:pt idx="2133">
                  <c:v>2651.6615384615402</c:v>
                </c:pt>
                <c:pt idx="2134">
                  <c:v>2651.6615384615402</c:v>
                </c:pt>
                <c:pt idx="2135">
                  <c:v>2651.6615384615402</c:v>
                </c:pt>
                <c:pt idx="2136">
                  <c:v>2651.6615384615402</c:v>
                </c:pt>
                <c:pt idx="2137">
                  <c:v>2651.6615384615402</c:v>
                </c:pt>
                <c:pt idx="2138">
                  <c:v>2651.6615384615402</c:v>
                </c:pt>
                <c:pt idx="2139">
                  <c:v>2651.6615384615402</c:v>
                </c:pt>
                <c:pt idx="2140">
                  <c:v>2631.1692307692301</c:v>
                </c:pt>
                <c:pt idx="2141">
                  <c:v>2631.1692307692301</c:v>
                </c:pt>
                <c:pt idx="2142">
                  <c:v>2631.1692307692301</c:v>
                </c:pt>
                <c:pt idx="2143">
                  <c:v>2631.1692307692301</c:v>
                </c:pt>
                <c:pt idx="2144">
                  <c:v>2631.1692307692301</c:v>
                </c:pt>
                <c:pt idx="2145">
                  <c:v>2631.1692307692301</c:v>
                </c:pt>
                <c:pt idx="2146">
                  <c:v>2631.1692307692301</c:v>
                </c:pt>
                <c:pt idx="2147">
                  <c:v>2631.1692307692301</c:v>
                </c:pt>
                <c:pt idx="2148">
                  <c:v>2631.1692307692301</c:v>
                </c:pt>
                <c:pt idx="2149">
                  <c:v>2631.1692307692301</c:v>
                </c:pt>
                <c:pt idx="2150">
                  <c:v>2380.3538461538501</c:v>
                </c:pt>
                <c:pt idx="2151">
                  <c:v>2380.3538461538501</c:v>
                </c:pt>
                <c:pt idx="2152">
                  <c:v>2380.3538461538501</c:v>
                </c:pt>
                <c:pt idx="2153">
                  <c:v>2380.3538461538501</c:v>
                </c:pt>
                <c:pt idx="2154">
                  <c:v>2380.3538461538501</c:v>
                </c:pt>
                <c:pt idx="2155">
                  <c:v>2380.3538461538501</c:v>
                </c:pt>
                <c:pt idx="2156">
                  <c:v>2380.3538461538501</c:v>
                </c:pt>
                <c:pt idx="2157">
                  <c:v>2380.3538461538501</c:v>
                </c:pt>
                <c:pt idx="2158">
                  <c:v>2380.3538461538501</c:v>
                </c:pt>
                <c:pt idx="2159">
                  <c:v>2380.3538461538501</c:v>
                </c:pt>
                <c:pt idx="2160">
                  <c:v>2367.1999999999998</c:v>
                </c:pt>
                <c:pt idx="2161">
                  <c:v>2367.1999999999998</c:v>
                </c:pt>
                <c:pt idx="2162">
                  <c:v>2367.1999999999998</c:v>
                </c:pt>
                <c:pt idx="2163">
                  <c:v>2367.1999999999998</c:v>
                </c:pt>
                <c:pt idx="2164">
                  <c:v>2367.1999999999998</c:v>
                </c:pt>
                <c:pt idx="2165">
                  <c:v>2367.1999999999998</c:v>
                </c:pt>
                <c:pt idx="2166">
                  <c:v>2367.1999999999998</c:v>
                </c:pt>
                <c:pt idx="2167">
                  <c:v>2367.1999999999998</c:v>
                </c:pt>
                <c:pt idx="2168">
                  <c:v>2367.1999999999998</c:v>
                </c:pt>
                <c:pt idx="2169">
                  <c:v>2367.1999999999998</c:v>
                </c:pt>
                <c:pt idx="2170">
                  <c:v>2095.2461538461498</c:v>
                </c:pt>
                <c:pt idx="2171">
                  <c:v>2095.2461538461498</c:v>
                </c:pt>
                <c:pt idx="2172">
                  <c:v>2095.2461538461498</c:v>
                </c:pt>
                <c:pt idx="2173">
                  <c:v>2095.2461538461498</c:v>
                </c:pt>
                <c:pt idx="2174">
                  <c:v>2095.2461538461498</c:v>
                </c:pt>
                <c:pt idx="2175">
                  <c:v>2095.2461538461498</c:v>
                </c:pt>
                <c:pt idx="2176">
                  <c:v>2095.2461538461498</c:v>
                </c:pt>
                <c:pt idx="2177">
                  <c:v>2095.2461538461498</c:v>
                </c:pt>
                <c:pt idx="2178">
                  <c:v>2095.2461538461498</c:v>
                </c:pt>
                <c:pt idx="2179">
                  <c:v>2095.2461538461498</c:v>
                </c:pt>
                <c:pt idx="2180">
                  <c:v>2076.2615384615401</c:v>
                </c:pt>
                <c:pt idx="2181">
                  <c:v>2076.2615384615401</c:v>
                </c:pt>
                <c:pt idx="2182">
                  <c:v>2076.2615384615401</c:v>
                </c:pt>
                <c:pt idx="2183">
                  <c:v>2076.2615384615401</c:v>
                </c:pt>
                <c:pt idx="2184">
                  <c:v>2076.2615384615401</c:v>
                </c:pt>
                <c:pt idx="2185">
                  <c:v>2076.2615384615401</c:v>
                </c:pt>
                <c:pt idx="2186">
                  <c:v>2076.2615384615401</c:v>
                </c:pt>
                <c:pt idx="2187">
                  <c:v>2076.2615384615401</c:v>
                </c:pt>
                <c:pt idx="2188">
                  <c:v>2076.2615384615401</c:v>
                </c:pt>
                <c:pt idx="2189">
                  <c:v>2076.2615384615401</c:v>
                </c:pt>
                <c:pt idx="2190">
                  <c:v>1867.0384615384601</c:v>
                </c:pt>
                <c:pt idx="2191">
                  <c:v>1867.0384615384601</c:v>
                </c:pt>
                <c:pt idx="2192">
                  <c:v>1867.0384615384601</c:v>
                </c:pt>
                <c:pt idx="2193">
                  <c:v>1867.0384615384601</c:v>
                </c:pt>
                <c:pt idx="2194">
                  <c:v>1867.0384615384601</c:v>
                </c:pt>
                <c:pt idx="2195">
                  <c:v>1867.0384615384601</c:v>
                </c:pt>
                <c:pt idx="2196">
                  <c:v>1867.0384615384601</c:v>
                </c:pt>
                <c:pt idx="2197">
                  <c:v>1867.0384615384601</c:v>
                </c:pt>
                <c:pt idx="2198">
                  <c:v>1867.0384615384601</c:v>
                </c:pt>
                <c:pt idx="2199">
                  <c:v>1867.0384615384601</c:v>
                </c:pt>
                <c:pt idx="2200">
                  <c:v>1848.0076923076899</c:v>
                </c:pt>
                <c:pt idx="2201">
                  <c:v>1848.0076923076899</c:v>
                </c:pt>
                <c:pt idx="2202">
                  <c:v>1848.0076923076899</c:v>
                </c:pt>
                <c:pt idx="2203">
                  <c:v>1848.0076923076899</c:v>
                </c:pt>
                <c:pt idx="2204">
                  <c:v>1848.0076923076899</c:v>
                </c:pt>
                <c:pt idx="2205">
                  <c:v>1848.0076923076899</c:v>
                </c:pt>
                <c:pt idx="2206">
                  <c:v>1848.0076923076899</c:v>
                </c:pt>
                <c:pt idx="2207">
                  <c:v>1848.0076923076899</c:v>
                </c:pt>
                <c:pt idx="2208">
                  <c:v>1848.0076923076899</c:v>
                </c:pt>
                <c:pt idx="2209">
                  <c:v>1848.0076923076899</c:v>
                </c:pt>
                <c:pt idx="2210">
                  <c:v>1673.2615384615401</c:v>
                </c:pt>
                <c:pt idx="2211">
                  <c:v>1673.2615384615401</c:v>
                </c:pt>
                <c:pt idx="2212">
                  <c:v>1673.2615384615401</c:v>
                </c:pt>
                <c:pt idx="2213">
                  <c:v>1673.2615384615401</c:v>
                </c:pt>
                <c:pt idx="2214">
                  <c:v>1673.2615384615401</c:v>
                </c:pt>
                <c:pt idx="2215">
                  <c:v>1673.2615384615401</c:v>
                </c:pt>
                <c:pt idx="2216">
                  <c:v>1673.2615384615401</c:v>
                </c:pt>
                <c:pt idx="2217">
                  <c:v>1673.2615384615401</c:v>
                </c:pt>
                <c:pt idx="2218">
                  <c:v>1673.2615384615401</c:v>
                </c:pt>
                <c:pt idx="2219">
                  <c:v>1673.2615384615401</c:v>
                </c:pt>
                <c:pt idx="2220">
                  <c:v>1652.20769230769</c:v>
                </c:pt>
                <c:pt idx="2221">
                  <c:v>1652.20769230769</c:v>
                </c:pt>
                <c:pt idx="2222">
                  <c:v>1652.20769230769</c:v>
                </c:pt>
                <c:pt idx="2223">
                  <c:v>1652.20769230769</c:v>
                </c:pt>
                <c:pt idx="2224">
                  <c:v>1652.20769230769</c:v>
                </c:pt>
                <c:pt idx="2225">
                  <c:v>1652.20769230769</c:v>
                </c:pt>
                <c:pt idx="2226">
                  <c:v>1652.20769230769</c:v>
                </c:pt>
                <c:pt idx="2227">
                  <c:v>1652.20769230769</c:v>
                </c:pt>
                <c:pt idx="2228">
                  <c:v>1652.20769230769</c:v>
                </c:pt>
                <c:pt idx="2229">
                  <c:v>1652.20769230769</c:v>
                </c:pt>
                <c:pt idx="2230">
                  <c:v>1477.82307692308</c:v>
                </c:pt>
                <c:pt idx="2231">
                  <c:v>1477.82307692308</c:v>
                </c:pt>
                <c:pt idx="2232">
                  <c:v>1477.82307692308</c:v>
                </c:pt>
                <c:pt idx="2233">
                  <c:v>1477.82307692308</c:v>
                </c:pt>
                <c:pt idx="2234">
                  <c:v>1477.82307692308</c:v>
                </c:pt>
                <c:pt idx="2235">
                  <c:v>1477.82307692308</c:v>
                </c:pt>
                <c:pt idx="2236">
                  <c:v>1477.82307692308</c:v>
                </c:pt>
                <c:pt idx="2237">
                  <c:v>1477.82307692308</c:v>
                </c:pt>
                <c:pt idx="2238">
                  <c:v>1477.82307692308</c:v>
                </c:pt>
                <c:pt idx="2239">
                  <c:v>1477.82307692308</c:v>
                </c:pt>
                <c:pt idx="2240">
                  <c:v>1453.8461538461499</c:v>
                </c:pt>
                <c:pt idx="2241">
                  <c:v>1453.8461538461499</c:v>
                </c:pt>
                <c:pt idx="2242">
                  <c:v>1453.8461538461499</c:v>
                </c:pt>
                <c:pt idx="2243">
                  <c:v>1453.8461538461499</c:v>
                </c:pt>
                <c:pt idx="2244">
                  <c:v>1453.8461538461499</c:v>
                </c:pt>
                <c:pt idx="2245">
                  <c:v>1453.8461538461499</c:v>
                </c:pt>
                <c:pt idx="2246">
                  <c:v>1453.8461538461499</c:v>
                </c:pt>
                <c:pt idx="2247">
                  <c:v>1453.8461538461499</c:v>
                </c:pt>
                <c:pt idx="2248">
                  <c:v>1453.8461538461499</c:v>
                </c:pt>
                <c:pt idx="2249">
                  <c:v>1453.8461538461499</c:v>
                </c:pt>
                <c:pt idx="2250">
                  <c:v>1294.70769230769</c:v>
                </c:pt>
                <c:pt idx="2251">
                  <c:v>1294.70769230769</c:v>
                </c:pt>
                <c:pt idx="2252">
                  <c:v>1294.70769230769</c:v>
                </c:pt>
                <c:pt idx="2253">
                  <c:v>1294.70769230769</c:v>
                </c:pt>
                <c:pt idx="2254">
                  <c:v>1294.70769230769</c:v>
                </c:pt>
                <c:pt idx="2255">
                  <c:v>1294.70769230769</c:v>
                </c:pt>
                <c:pt idx="2256">
                  <c:v>1294.70769230769</c:v>
                </c:pt>
                <c:pt idx="2257">
                  <c:v>1294.70769230769</c:v>
                </c:pt>
                <c:pt idx="2258">
                  <c:v>1294.70769230769</c:v>
                </c:pt>
                <c:pt idx="2259">
                  <c:v>1294.70769230769</c:v>
                </c:pt>
                <c:pt idx="2260">
                  <c:v>1272.59230769231</c:v>
                </c:pt>
                <c:pt idx="2261">
                  <c:v>1272.59230769231</c:v>
                </c:pt>
                <c:pt idx="2262">
                  <c:v>1272.59230769231</c:v>
                </c:pt>
                <c:pt idx="2263">
                  <c:v>1272.59230769231</c:v>
                </c:pt>
                <c:pt idx="2264">
                  <c:v>1272.59230769231</c:v>
                </c:pt>
                <c:pt idx="2265">
                  <c:v>1272.59230769231</c:v>
                </c:pt>
                <c:pt idx="2266">
                  <c:v>1272.59230769231</c:v>
                </c:pt>
                <c:pt idx="2267">
                  <c:v>1272.59230769231</c:v>
                </c:pt>
                <c:pt idx="2268">
                  <c:v>1272.59230769231</c:v>
                </c:pt>
                <c:pt idx="2269">
                  <c:v>1272.59230769231</c:v>
                </c:pt>
                <c:pt idx="2270">
                  <c:v>1104.3</c:v>
                </c:pt>
                <c:pt idx="2271">
                  <c:v>1104.3</c:v>
                </c:pt>
                <c:pt idx="2272">
                  <c:v>1104.3</c:v>
                </c:pt>
                <c:pt idx="2273">
                  <c:v>1104.3</c:v>
                </c:pt>
                <c:pt idx="2274">
                  <c:v>1104.3</c:v>
                </c:pt>
                <c:pt idx="2275">
                  <c:v>1104.3</c:v>
                </c:pt>
                <c:pt idx="2276">
                  <c:v>1104.3</c:v>
                </c:pt>
                <c:pt idx="2277">
                  <c:v>1104.3</c:v>
                </c:pt>
                <c:pt idx="2278">
                  <c:v>1104.3</c:v>
                </c:pt>
                <c:pt idx="2279">
                  <c:v>1104.3</c:v>
                </c:pt>
                <c:pt idx="2280">
                  <c:v>1082.7</c:v>
                </c:pt>
                <c:pt idx="2281">
                  <c:v>1082.7</c:v>
                </c:pt>
                <c:pt idx="2282">
                  <c:v>1082.7</c:v>
                </c:pt>
                <c:pt idx="2283">
                  <c:v>1082.7</c:v>
                </c:pt>
                <c:pt idx="2284">
                  <c:v>1082.7</c:v>
                </c:pt>
                <c:pt idx="2285">
                  <c:v>1082.7</c:v>
                </c:pt>
                <c:pt idx="2286">
                  <c:v>1082.7</c:v>
                </c:pt>
                <c:pt idx="2287">
                  <c:v>1082.7</c:v>
                </c:pt>
                <c:pt idx="2288">
                  <c:v>1082.7</c:v>
                </c:pt>
                <c:pt idx="2289">
                  <c:v>1082.7</c:v>
                </c:pt>
                <c:pt idx="2290">
                  <c:v>915.52307692307704</c:v>
                </c:pt>
                <c:pt idx="2291">
                  <c:v>915.52307692307704</c:v>
                </c:pt>
                <c:pt idx="2292">
                  <c:v>915.52307692307704</c:v>
                </c:pt>
                <c:pt idx="2293">
                  <c:v>915.52307692307704</c:v>
                </c:pt>
                <c:pt idx="2294">
                  <c:v>915.52307692307704</c:v>
                </c:pt>
                <c:pt idx="2295">
                  <c:v>915.52307692307704</c:v>
                </c:pt>
                <c:pt idx="2296">
                  <c:v>915.52307692307704</c:v>
                </c:pt>
                <c:pt idx="2297">
                  <c:v>915.52307692307704</c:v>
                </c:pt>
                <c:pt idx="2298">
                  <c:v>915.52307692307704</c:v>
                </c:pt>
                <c:pt idx="2299">
                  <c:v>915.52307692307704</c:v>
                </c:pt>
                <c:pt idx="2300">
                  <c:v>880.50769230769197</c:v>
                </c:pt>
                <c:pt idx="2301">
                  <c:v>880.50769230769197</c:v>
                </c:pt>
                <c:pt idx="2302">
                  <c:v>880.50769230769197</c:v>
                </c:pt>
                <c:pt idx="2303">
                  <c:v>880.50769230769197</c:v>
                </c:pt>
                <c:pt idx="2304">
                  <c:v>880.50769230769197</c:v>
                </c:pt>
                <c:pt idx="2305">
                  <c:v>880.50769230769197</c:v>
                </c:pt>
                <c:pt idx="2306">
                  <c:v>880.50769230769197</c:v>
                </c:pt>
                <c:pt idx="2307">
                  <c:v>880.50769230769197</c:v>
                </c:pt>
                <c:pt idx="2308">
                  <c:v>880.50769230769197</c:v>
                </c:pt>
                <c:pt idx="2309">
                  <c:v>880.50769230769197</c:v>
                </c:pt>
                <c:pt idx="2310">
                  <c:v>747.89230769230699</c:v>
                </c:pt>
                <c:pt idx="2311">
                  <c:v>747.89230769230699</c:v>
                </c:pt>
                <c:pt idx="2312">
                  <c:v>747.89230769230699</c:v>
                </c:pt>
                <c:pt idx="2313">
                  <c:v>747.89230769230699</c:v>
                </c:pt>
                <c:pt idx="2314">
                  <c:v>747.89230769230699</c:v>
                </c:pt>
                <c:pt idx="2315">
                  <c:v>747.89230769230699</c:v>
                </c:pt>
                <c:pt idx="2316">
                  <c:v>747.89230769230699</c:v>
                </c:pt>
                <c:pt idx="2317">
                  <c:v>747.89230769230699</c:v>
                </c:pt>
                <c:pt idx="2318">
                  <c:v>747.89230769230699</c:v>
                </c:pt>
                <c:pt idx="2319">
                  <c:v>747.89230769230699</c:v>
                </c:pt>
                <c:pt idx="2320">
                  <c:v>747.89230769230699</c:v>
                </c:pt>
                <c:pt idx="2321">
                  <c:v>747.89230769230699</c:v>
                </c:pt>
                <c:pt idx="2322">
                  <c:v>747.89230769230699</c:v>
                </c:pt>
                <c:pt idx="2323">
                  <c:v>747.89230769230699</c:v>
                </c:pt>
                <c:pt idx="2324">
                  <c:v>747.89230769230699</c:v>
                </c:pt>
                <c:pt idx="2325">
                  <c:v>747.89230769230699</c:v>
                </c:pt>
                <c:pt idx="2326">
                  <c:v>747.89230769230699</c:v>
                </c:pt>
                <c:pt idx="2327">
                  <c:v>747.89230769230699</c:v>
                </c:pt>
                <c:pt idx="2328">
                  <c:v>747.89230769230699</c:v>
                </c:pt>
                <c:pt idx="2329">
                  <c:v>747.89230769230699</c:v>
                </c:pt>
                <c:pt idx="2330">
                  <c:v>590.04615384615397</c:v>
                </c:pt>
                <c:pt idx="2331">
                  <c:v>590.04615384615397</c:v>
                </c:pt>
                <c:pt idx="2332">
                  <c:v>590.04615384615397</c:v>
                </c:pt>
                <c:pt idx="2333">
                  <c:v>590.04615384615397</c:v>
                </c:pt>
                <c:pt idx="2334">
                  <c:v>590.04615384615397</c:v>
                </c:pt>
                <c:pt idx="2335">
                  <c:v>590.04615384615397</c:v>
                </c:pt>
                <c:pt idx="2336">
                  <c:v>590.04615384615397</c:v>
                </c:pt>
                <c:pt idx="2337">
                  <c:v>590.04615384615397</c:v>
                </c:pt>
                <c:pt idx="2338">
                  <c:v>590.04615384615397</c:v>
                </c:pt>
                <c:pt idx="2339">
                  <c:v>590.04615384615397</c:v>
                </c:pt>
                <c:pt idx="2340">
                  <c:v>590.04615384615397</c:v>
                </c:pt>
                <c:pt idx="2341">
                  <c:v>590.04615384615397</c:v>
                </c:pt>
                <c:pt idx="2342">
                  <c:v>590.04615384615397</c:v>
                </c:pt>
                <c:pt idx="2343">
                  <c:v>590.04615384615397</c:v>
                </c:pt>
                <c:pt idx="2344">
                  <c:v>590.04615384615397</c:v>
                </c:pt>
                <c:pt idx="2345">
                  <c:v>590.04615384615397</c:v>
                </c:pt>
                <c:pt idx="2346">
                  <c:v>590.04615384615397</c:v>
                </c:pt>
                <c:pt idx="2347">
                  <c:v>590.04615384615397</c:v>
                </c:pt>
                <c:pt idx="2348">
                  <c:v>590.04615384615397</c:v>
                </c:pt>
                <c:pt idx="2349">
                  <c:v>590.04615384615397</c:v>
                </c:pt>
                <c:pt idx="2350">
                  <c:v>476.72307692307697</c:v>
                </c:pt>
                <c:pt idx="2351">
                  <c:v>476.72307692307697</c:v>
                </c:pt>
                <c:pt idx="2352">
                  <c:v>476.72307692307697</c:v>
                </c:pt>
                <c:pt idx="2353">
                  <c:v>476.72307692307697</c:v>
                </c:pt>
                <c:pt idx="2354">
                  <c:v>476.72307692307697</c:v>
                </c:pt>
                <c:pt idx="2355">
                  <c:v>476.72307692307697</c:v>
                </c:pt>
                <c:pt idx="2356">
                  <c:v>476.72307692307697</c:v>
                </c:pt>
                <c:pt idx="2357">
                  <c:v>476.72307692307697</c:v>
                </c:pt>
                <c:pt idx="2358">
                  <c:v>476.72307692307697</c:v>
                </c:pt>
                <c:pt idx="2359">
                  <c:v>476.72307692307697</c:v>
                </c:pt>
                <c:pt idx="2360">
                  <c:v>476.72307692307697</c:v>
                </c:pt>
                <c:pt idx="2361">
                  <c:v>476.72307692307697</c:v>
                </c:pt>
                <c:pt idx="2362">
                  <c:v>476.72307692307697</c:v>
                </c:pt>
                <c:pt idx="2363">
                  <c:v>476.72307692307697</c:v>
                </c:pt>
                <c:pt idx="2364">
                  <c:v>476.72307692307697</c:v>
                </c:pt>
                <c:pt idx="2365">
                  <c:v>476.72307692307697</c:v>
                </c:pt>
                <c:pt idx="2366">
                  <c:v>476.72307692307697</c:v>
                </c:pt>
                <c:pt idx="2367">
                  <c:v>476.72307692307697</c:v>
                </c:pt>
                <c:pt idx="2368">
                  <c:v>476.72307692307697</c:v>
                </c:pt>
                <c:pt idx="2369">
                  <c:v>476.72307692307697</c:v>
                </c:pt>
                <c:pt idx="2370">
                  <c:v>342.61538461538498</c:v>
                </c:pt>
                <c:pt idx="2371">
                  <c:v>342.61538461538498</c:v>
                </c:pt>
                <c:pt idx="2372">
                  <c:v>342.61538461538498</c:v>
                </c:pt>
                <c:pt idx="2373">
                  <c:v>342.61538461538498</c:v>
                </c:pt>
                <c:pt idx="2374">
                  <c:v>342.61538461538498</c:v>
                </c:pt>
                <c:pt idx="2375">
                  <c:v>342.61538461538498</c:v>
                </c:pt>
                <c:pt idx="2376">
                  <c:v>342.61538461538498</c:v>
                </c:pt>
                <c:pt idx="2377">
                  <c:v>342.61538461538498</c:v>
                </c:pt>
                <c:pt idx="2378">
                  <c:v>342.61538461538498</c:v>
                </c:pt>
                <c:pt idx="2379">
                  <c:v>342.61538461538498</c:v>
                </c:pt>
                <c:pt idx="2380">
                  <c:v>342.61538461538498</c:v>
                </c:pt>
                <c:pt idx="2381">
                  <c:v>342.61538461538498</c:v>
                </c:pt>
                <c:pt idx="2382">
                  <c:v>342.61538461538498</c:v>
                </c:pt>
                <c:pt idx="2383">
                  <c:v>342.61538461538498</c:v>
                </c:pt>
                <c:pt idx="2384">
                  <c:v>342.61538461538498</c:v>
                </c:pt>
                <c:pt idx="2385">
                  <c:v>342.61538461538498</c:v>
                </c:pt>
                <c:pt idx="2386">
                  <c:v>342.61538461538498</c:v>
                </c:pt>
                <c:pt idx="2387">
                  <c:v>342.61538461538498</c:v>
                </c:pt>
                <c:pt idx="2388">
                  <c:v>342.61538461538498</c:v>
                </c:pt>
                <c:pt idx="2389">
                  <c:v>342.61538461538498</c:v>
                </c:pt>
                <c:pt idx="2390">
                  <c:v>213.65384615384599</c:v>
                </c:pt>
                <c:pt idx="2391">
                  <c:v>213.65384615384599</c:v>
                </c:pt>
                <c:pt idx="2392">
                  <c:v>213.65384615384599</c:v>
                </c:pt>
                <c:pt idx="2393">
                  <c:v>213.65384615384599</c:v>
                </c:pt>
                <c:pt idx="2394">
                  <c:v>213.65384615384599</c:v>
                </c:pt>
                <c:pt idx="2395">
                  <c:v>213.65384615384599</c:v>
                </c:pt>
                <c:pt idx="2396">
                  <c:v>213.65384615384599</c:v>
                </c:pt>
                <c:pt idx="2397">
                  <c:v>213.65384615384599</c:v>
                </c:pt>
                <c:pt idx="2398">
                  <c:v>213.65384615384599</c:v>
                </c:pt>
                <c:pt idx="2399">
                  <c:v>213.65384615384599</c:v>
                </c:pt>
                <c:pt idx="2400">
                  <c:v>213.65384615384599</c:v>
                </c:pt>
                <c:pt idx="2401">
                  <c:v>213.65384615384599</c:v>
                </c:pt>
                <c:pt idx="2402">
                  <c:v>213.65384615384599</c:v>
                </c:pt>
                <c:pt idx="2403">
                  <c:v>213.65384615384599</c:v>
                </c:pt>
                <c:pt idx="2404">
                  <c:v>213.65384615384599</c:v>
                </c:pt>
                <c:pt idx="2405">
                  <c:v>213.65384615384599</c:v>
                </c:pt>
                <c:pt idx="2406">
                  <c:v>213.65384615384599</c:v>
                </c:pt>
                <c:pt idx="2407">
                  <c:v>213.65384615384599</c:v>
                </c:pt>
                <c:pt idx="2408">
                  <c:v>213.65384615384599</c:v>
                </c:pt>
                <c:pt idx="2409">
                  <c:v>213.65384615384599</c:v>
                </c:pt>
                <c:pt idx="2410">
                  <c:v>125.030769230769</c:v>
                </c:pt>
                <c:pt idx="2411">
                  <c:v>125.030769230769</c:v>
                </c:pt>
                <c:pt idx="2412">
                  <c:v>125.030769230769</c:v>
                </c:pt>
                <c:pt idx="2413">
                  <c:v>125.030769230769</c:v>
                </c:pt>
                <c:pt idx="2414">
                  <c:v>125.030769230769</c:v>
                </c:pt>
                <c:pt idx="2415">
                  <c:v>125.030769230769</c:v>
                </c:pt>
                <c:pt idx="2416">
                  <c:v>125.030769230769</c:v>
                </c:pt>
                <c:pt idx="2417">
                  <c:v>125.030769230769</c:v>
                </c:pt>
                <c:pt idx="2418">
                  <c:v>125.030769230769</c:v>
                </c:pt>
                <c:pt idx="2419">
                  <c:v>125.030769230769</c:v>
                </c:pt>
                <c:pt idx="2420">
                  <c:v>125.030769230769</c:v>
                </c:pt>
                <c:pt idx="2421">
                  <c:v>125.030769230769</c:v>
                </c:pt>
                <c:pt idx="2422">
                  <c:v>125.030769230769</c:v>
                </c:pt>
                <c:pt idx="2423">
                  <c:v>125.030769230769</c:v>
                </c:pt>
                <c:pt idx="2424">
                  <c:v>125.030769230769</c:v>
                </c:pt>
                <c:pt idx="2425">
                  <c:v>125.030769230769</c:v>
                </c:pt>
                <c:pt idx="2426">
                  <c:v>125.030769230769</c:v>
                </c:pt>
                <c:pt idx="2427">
                  <c:v>125.030769230769</c:v>
                </c:pt>
                <c:pt idx="2428">
                  <c:v>125.030769230769</c:v>
                </c:pt>
                <c:pt idx="2429">
                  <c:v>125.030769230769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7"/>
          <c:order val="7"/>
          <c:tx>
            <c:v>25 mA</c:v>
          </c:tx>
          <c:marker>
            <c:symbol val="none"/>
          </c:marker>
          <c:val>
            <c:numRef>
              <c:f>BigPixels_70KV_PMMA!$B$8:$CPA$8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940.00769230769197</c:v>
                </c:pt>
                <c:pt idx="201">
                  <c:v>940.00769230769197</c:v>
                </c:pt>
                <c:pt idx="202">
                  <c:v>940.00769230769197</c:v>
                </c:pt>
                <c:pt idx="203">
                  <c:v>940.00769230769197</c:v>
                </c:pt>
                <c:pt idx="204">
                  <c:v>940.00769230769197</c:v>
                </c:pt>
                <c:pt idx="205">
                  <c:v>940.00769230769197</c:v>
                </c:pt>
                <c:pt idx="206">
                  <c:v>940.00769230769197</c:v>
                </c:pt>
                <c:pt idx="207">
                  <c:v>940.00769230769197</c:v>
                </c:pt>
                <c:pt idx="208">
                  <c:v>940.00769230769197</c:v>
                </c:pt>
                <c:pt idx="209">
                  <c:v>940.00769230769197</c:v>
                </c:pt>
                <c:pt idx="210">
                  <c:v>940.00769230769197</c:v>
                </c:pt>
                <c:pt idx="211">
                  <c:v>940.00769230769197</c:v>
                </c:pt>
                <c:pt idx="212">
                  <c:v>940.00769230769197</c:v>
                </c:pt>
                <c:pt idx="213">
                  <c:v>940.00769230769197</c:v>
                </c:pt>
                <c:pt idx="214">
                  <c:v>940.00769230769197</c:v>
                </c:pt>
                <c:pt idx="215">
                  <c:v>940.00769230769197</c:v>
                </c:pt>
                <c:pt idx="216">
                  <c:v>940.00769230769197</c:v>
                </c:pt>
                <c:pt idx="217">
                  <c:v>940.00769230769197</c:v>
                </c:pt>
                <c:pt idx="218">
                  <c:v>940.00769230769197</c:v>
                </c:pt>
                <c:pt idx="219">
                  <c:v>940.00769230769197</c:v>
                </c:pt>
                <c:pt idx="220">
                  <c:v>2284.82307692308</c:v>
                </c:pt>
                <c:pt idx="221">
                  <c:v>2284.82307692308</c:v>
                </c:pt>
                <c:pt idx="222">
                  <c:v>2284.82307692308</c:v>
                </c:pt>
                <c:pt idx="223">
                  <c:v>2284.82307692308</c:v>
                </c:pt>
                <c:pt idx="224">
                  <c:v>2284.82307692308</c:v>
                </c:pt>
                <c:pt idx="225">
                  <c:v>2284.82307692308</c:v>
                </c:pt>
                <c:pt idx="226">
                  <c:v>2284.82307692308</c:v>
                </c:pt>
                <c:pt idx="227">
                  <c:v>2284.82307692308</c:v>
                </c:pt>
                <c:pt idx="228">
                  <c:v>2284.82307692308</c:v>
                </c:pt>
                <c:pt idx="229">
                  <c:v>2284.82307692308</c:v>
                </c:pt>
                <c:pt idx="230">
                  <c:v>2284.82307692308</c:v>
                </c:pt>
                <c:pt idx="231">
                  <c:v>2284.82307692308</c:v>
                </c:pt>
                <c:pt idx="232">
                  <c:v>2284.82307692308</c:v>
                </c:pt>
                <c:pt idx="233">
                  <c:v>2284.82307692308</c:v>
                </c:pt>
                <c:pt idx="234">
                  <c:v>2284.82307692308</c:v>
                </c:pt>
                <c:pt idx="235">
                  <c:v>2284.82307692308</c:v>
                </c:pt>
                <c:pt idx="236">
                  <c:v>2284.82307692308</c:v>
                </c:pt>
                <c:pt idx="237">
                  <c:v>2284.82307692308</c:v>
                </c:pt>
                <c:pt idx="238">
                  <c:v>2284.82307692308</c:v>
                </c:pt>
                <c:pt idx="239">
                  <c:v>2284.82307692308</c:v>
                </c:pt>
                <c:pt idx="240">
                  <c:v>3035</c:v>
                </c:pt>
                <c:pt idx="241">
                  <c:v>3035</c:v>
                </c:pt>
                <c:pt idx="242">
                  <c:v>3035</c:v>
                </c:pt>
                <c:pt idx="243">
                  <c:v>3035</c:v>
                </c:pt>
                <c:pt idx="244">
                  <c:v>3035</c:v>
                </c:pt>
                <c:pt idx="245">
                  <c:v>3035</c:v>
                </c:pt>
                <c:pt idx="246">
                  <c:v>3035</c:v>
                </c:pt>
                <c:pt idx="247">
                  <c:v>3035</c:v>
                </c:pt>
                <c:pt idx="248">
                  <c:v>3035</c:v>
                </c:pt>
                <c:pt idx="249">
                  <c:v>3035</c:v>
                </c:pt>
                <c:pt idx="250">
                  <c:v>3035</c:v>
                </c:pt>
                <c:pt idx="251">
                  <c:v>3035</c:v>
                </c:pt>
                <c:pt idx="252">
                  <c:v>3035</c:v>
                </c:pt>
                <c:pt idx="253">
                  <c:v>3035</c:v>
                </c:pt>
                <c:pt idx="254">
                  <c:v>3035</c:v>
                </c:pt>
                <c:pt idx="255">
                  <c:v>3035</c:v>
                </c:pt>
                <c:pt idx="256">
                  <c:v>3035</c:v>
                </c:pt>
                <c:pt idx="257">
                  <c:v>3035</c:v>
                </c:pt>
                <c:pt idx="258">
                  <c:v>3035</c:v>
                </c:pt>
                <c:pt idx="259">
                  <c:v>3035</c:v>
                </c:pt>
                <c:pt idx="260">
                  <c:v>4062.1692307692301</c:v>
                </c:pt>
                <c:pt idx="261">
                  <c:v>4062.1692307692301</c:v>
                </c:pt>
                <c:pt idx="262">
                  <c:v>4062.1692307692301</c:v>
                </c:pt>
                <c:pt idx="263">
                  <c:v>4062.1692307692301</c:v>
                </c:pt>
                <c:pt idx="264">
                  <c:v>4062.1692307692301</c:v>
                </c:pt>
                <c:pt idx="265">
                  <c:v>4062.1692307692301</c:v>
                </c:pt>
                <c:pt idx="266">
                  <c:v>4062.1692307692301</c:v>
                </c:pt>
                <c:pt idx="267">
                  <c:v>4062.1692307692301</c:v>
                </c:pt>
                <c:pt idx="268">
                  <c:v>4062.1692307692301</c:v>
                </c:pt>
                <c:pt idx="269">
                  <c:v>4062.1692307692301</c:v>
                </c:pt>
                <c:pt idx="270">
                  <c:v>4062.1692307692301</c:v>
                </c:pt>
                <c:pt idx="271">
                  <c:v>4062.1692307692301</c:v>
                </c:pt>
                <c:pt idx="272">
                  <c:v>4062.1692307692301</c:v>
                </c:pt>
                <c:pt idx="273">
                  <c:v>4062.1692307692301</c:v>
                </c:pt>
                <c:pt idx="274">
                  <c:v>4062.1692307692301</c:v>
                </c:pt>
                <c:pt idx="275">
                  <c:v>4062.1692307692301</c:v>
                </c:pt>
                <c:pt idx="276">
                  <c:v>4062.1692307692301</c:v>
                </c:pt>
                <c:pt idx="277">
                  <c:v>4062.1692307692301</c:v>
                </c:pt>
                <c:pt idx="278">
                  <c:v>4062.1692307692301</c:v>
                </c:pt>
                <c:pt idx="279">
                  <c:v>4062.1692307692301</c:v>
                </c:pt>
                <c:pt idx="280">
                  <c:v>4952.5846153846196</c:v>
                </c:pt>
                <c:pt idx="281">
                  <c:v>4952.5846153846196</c:v>
                </c:pt>
                <c:pt idx="282">
                  <c:v>4952.5846153846196</c:v>
                </c:pt>
                <c:pt idx="283">
                  <c:v>4952.5846153846196</c:v>
                </c:pt>
                <c:pt idx="284">
                  <c:v>4952.5846153846196</c:v>
                </c:pt>
                <c:pt idx="285">
                  <c:v>4952.5846153846196</c:v>
                </c:pt>
                <c:pt idx="286">
                  <c:v>4952.5846153846196</c:v>
                </c:pt>
                <c:pt idx="287">
                  <c:v>4952.5846153846196</c:v>
                </c:pt>
                <c:pt idx="288">
                  <c:v>4952.5846153846196</c:v>
                </c:pt>
                <c:pt idx="289">
                  <c:v>4952.5846153846196</c:v>
                </c:pt>
                <c:pt idx="290">
                  <c:v>4952.5846153846196</c:v>
                </c:pt>
                <c:pt idx="291">
                  <c:v>4952.5846153846196</c:v>
                </c:pt>
                <c:pt idx="292">
                  <c:v>4952.5846153846196</c:v>
                </c:pt>
                <c:pt idx="293">
                  <c:v>4952.5846153846196</c:v>
                </c:pt>
                <c:pt idx="294">
                  <c:v>4952.5846153846196</c:v>
                </c:pt>
                <c:pt idx="295">
                  <c:v>4952.5846153846196</c:v>
                </c:pt>
                <c:pt idx="296">
                  <c:v>4952.5846153846196</c:v>
                </c:pt>
                <c:pt idx="297">
                  <c:v>4952.5846153846196</c:v>
                </c:pt>
                <c:pt idx="298">
                  <c:v>4952.5846153846196</c:v>
                </c:pt>
                <c:pt idx="299">
                  <c:v>4952.5846153846196</c:v>
                </c:pt>
                <c:pt idx="300">
                  <c:v>5748.5846153846096</c:v>
                </c:pt>
                <c:pt idx="301">
                  <c:v>5748.5846153846096</c:v>
                </c:pt>
                <c:pt idx="302">
                  <c:v>5748.5846153846096</c:v>
                </c:pt>
                <c:pt idx="303">
                  <c:v>5748.5846153846096</c:v>
                </c:pt>
                <c:pt idx="304">
                  <c:v>5748.5846153846096</c:v>
                </c:pt>
                <c:pt idx="305">
                  <c:v>5748.5846153846096</c:v>
                </c:pt>
                <c:pt idx="306">
                  <c:v>5748.5846153846096</c:v>
                </c:pt>
                <c:pt idx="307">
                  <c:v>5748.5846153846096</c:v>
                </c:pt>
                <c:pt idx="308">
                  <c:v>5748.5846153846096</c:v>
                </c:pt>
                <c:pt idx="309">
                  <c:v>5748.5846153846096</c:v>
                </c:pt>
                <c:pt idx="310">
                  <c:v>5748.5846153846096</c:v>
                </c:pt>
                <c:pt idx="311">
                  <c:v>5748.5846153846096</c:v>
                </c:pt>
                <c:pt idx="312">
                  <c:v>5748.5846153846096</c:v>
                </c:pt>
                <c:pt idx="313">
                  <c:v>5748.5846153846096</c:v>
                </c:pt>
                <c:pt idx="314">
                  <c:v>5748.5846153846096</c:v>
                </c:pt>
                <c:pt idx="315">
                  <c:v>5748.5846153846096</c:v>
                </c:pt>
                <c:pt idx="316">
                  <c:v>5748.5846153846096</c:v>
                </c:pt>
                <c:pt idx="317">
                  <c:v>5748.5846153846096</c:v>
                </c:pt>
                <c:pt idx="318">
                  <c:v>5748.5846153846096</c:v>
                </c:pt>
                <c:pt idx="319">
                  <c:v>5748.5846153846096</c:v>
                </c:pt>
                <c:pt idx="320">
                  <c:v>6670.68461538461</c:v>
                </c:pt>
                <c:pt idx="321">
                  <c:v>6670.68461538461</c:v>
                </c:pt>
                <c:pt idx="322">
                  <c:v>6670.68461538461</c:v>
                </c:pt>
                <c:pt idx="323">
                  <c:v>6670.68461538461</c:v>
                </c:pt>
                <c:pt idx="324">
                  <c:v>6670.68461538461</c:v>
                </c:pt>
                <c:pt idx="325">
                  <c:v>6670.68461538461</c:v>
                </c:pt>
                <c:pt idx="326">
                  <c:v>6670.68461538461</c:v>
                </c:pt>
                <c:pt idx="327">
                  <c:v>6670.68461538461</c:v>
                </c:pt>
                <c:pt idx="328">
                  <c:v>6670.68461538461</c:v>
                </c:pt>
                <c:pt idx="329">
                  <c:v>6670.68461538461</c:v>
                </c:pt>
                <c:pt idx="330">
                  <c:v>6899.7692307692296</c:v>
                </c:pt>
                <c:pt idx="331">
                  <c:v>6899.7692307692296</c:v>
                </c:pt>
                <c:pt idx="332">
                  <c:v>6899.7692307692296</c:v>
                </c:pt>
                <c:pt idx="333">
                  <c:v>6899.7692307692296</c:v>
                </c:pt>
                <c:pt idx="334">
                  <c:v>6899.7692307692296</c:v>
                </c:pt>
                <c:pt idx="335">
                  <c:v>6899.7692307692296</c:v>
                </c:pt>
                <c:pt idx="336">
                  <c:v>6899.7692307692296</c:v>
                </c:pt>
                <c:pt idx="337">
                  <c:v>6899.7692307692296</c:v>
                </c:pt>
                <c:pt idx="338">
                  <c:v>6899.7692307692296</c:v>
                </c:pt>
                <c:pt idx="339">
                  <c:v>6899.7692307692296</c:v>
                </c:pt>
                <c:pt idx="340">
                  <c:v>7711.6</c:v>
                </c:pt>
                <c:pt idx="341">
                  <c:v>7711.6</c:v>
                </c:pt>
                <c:pt idx="342">
                  <c:v>7711.6</c:v>
                </c:pt>
                <c:pt idx="343">
                  <c:v>7711.6</c:v>
                </c:pt>
                <c:pt idx="344">
                  <c:v>7711.6</c:v>
                </c:pt>
                <c:pt idx="345">
                  <c:v>7711.6</c:v>
                </c:pt>
                <c:pt idx="346">
                  <c:v>7711.6</c:v>
                </c:pt>
                <c:pt idx="347">
                  <c:v>7711.6</c:v>
                </c:pt>
                <c:pt idx="348">
                  <c:v>7711.6</c:v>
                </c:pt>
                <c:pt idx="349">
                  <c:v>7711.6</c:v>
                </c:pt>
                <c:pt idx="350">
                  <c:v>7528.6692307692301</c:v>
                </c:pt>
                <c:pt idx="351">
                  <c:v>7528.6692307692301</c:v>
                </c:pt>
                <c:pt idx="352">
                  <c:v>7528.6692307692301</c:v>
                </c:pt>
                <c:pt idx="353">
                  <c:v>7528.6692307692301</c:v>
                </c:pt>
                <c:pt idx="354">
                  <c:v>7528.6692307692301</c:v>
                </c:pt>
                <c:pt idx="355">
                  <c:v>7528.6692307692301</c:v>
                </c:pt>
                <c:pt idx="356">
                  <c:v>7528.6692307692301</c:v>
                </c:pt>
                <c:pt idx="357">
                  <c:v>7528.6692307692301</c:v>
                </c:pt>
                <c:pt idx="358">
                  <c:v>7528.6692307692301</c:v>
                </c:pt>
                <c:pt idx="359">
                  <c:v>7528.6692307692301</c:v>
                </c:pt>
                <c:pt idx="360">
                  <c:v>8187.4384615384597</c:v>
                </c:pt>
                <c:pt idx="361">
                  <c:v>8187.4384615384597</c:v>
                </c:pt>
                <c:pt idx="362">
                  <c:v>8187.4384615384597</c:v>
                </c:pt>
                <c:pt idx="363">
                  <c:v>8187.4384615384597</c:v>
                </c:pt>
                <c:pt idx="364">
                  <c:v>8187.4384615384597</c:v>
                </c:pt>
                <c:pt idx="365">
                  <c:v>8187.4384615384597</c:v>
                </c:pt>
                <c:pt idx="366">
                  <c:v>8187.4384615384597</c:v>
                </c:pt>
                <c:pt idx="367">
                  <c:v>8187.4384615384597</c:v>
                </c:pt>
                <c:pt idx="368">
                  <c:v>8187.4384615384597</c:v>
                </c:pt>
                <c:pt idx="369">
                  <c:v>8187.4384615384597</c:v>
                </c:pt>
                <c:pt idx="370">
                  <c:v>8467.6153846153793</c:v>
                </c:pt>
                <c:pt idx="371">
                  <c:v>8467.6153846153793</c:v>
                </c:pt>
                <c:pt idx="372">
                  <c:v>8467.6153846153793</c:v>
                </c:pt>
                <c:pt idx="373">
                  <c:v>8467.6153846153793</c:v>
                </c:pt>
                <c:pt idx="374">
                  <c:v>8467.6153846153793</c:v>
                </c:pt>
                <c:pt idx="375">
                  <c:v>8467.6153846153793</c:v>
                </c:pt>
                <c:pt idx="376">
                  <c:v>8467.6153846153793</c:v>
                </c:pt>
                <c:pt idx="377">
                  <c:v>8467.6153846153793</c:v>
                </c:pt>
                <c:pt idx="378">
                  <c:v>8467.6153846153793</c:v>
                </c:pt>
                <c:pt idx="379">
                  <c:v>8467.6153846153793</c:v>
                </c:pt>
                <c:pt idx="380">
                  <c:v>9223.6461538461499</c:v>
                </c:pt>
                <c:pt idx="381">
                  <c:v>9223.6461538461499</c:v>
                </c:pt>
                <c:pt idx="382">
                  <c:v>9223.6461538461499</c:v>
                </c:pt>
                <c:pt idx="383">
                  <c:v>9223.6461538461499</c:v>
                </c:pt>
                <c:pt idx="384">
                  <c:v>9223.6461538461499</c:v>
                </c:pt>
                <c:pt idx="385">
                  <c:v>9223.6461538461499</c:v>
                </c:pt>
                <c:pt idx="386">
                  <c:v>9223.6461538461499</c:v>
                </c:pt>
                <c:pt idx="387">
                  <c:v>9223.6461538461499</c:v>
                </c:pt>
                <c:pt idx="388">
                  <c:v>9223.6461538461499</c:v>
                </c:pt>
                <c:pt idx="389">
                  <c:v>9223.6461538461499</c:v>
                </c:pt>
                <c:pt idx="390">
                  <c:v>8998.1307692307691</c:v>
                </c:pt>
                <c:pt idx="391">
                  <c:v>8998.1307692307691</c:v>
                </c:pt>
                <c:pt idx="392">
                  <c:v>8998.1307692307691</c:v>
                </c:pt>
                <c:pt idx="393">
                  <c:v>8998.1307692307691</c:v>
                </c:pt>
                <c:pt idx="394">
                  <c:v>8998.1307692307691</c:v>
                </c:pt>
                <c:pt idx="395">
                  <c:v>8998.1307692307691</c:v>
                </c:pt>
                <c:pt idx="396">
                  <c:v>8998.1307692307691</c:v>
                </c:pt>
                <c:pt idx="397">
                  <c:v>8998.1307692307691</c:v>
                </c:pt>
                <c:pt idx="398">
                  <c:v>8998.1307692307691</c:v>
                </c:pt>
                <c:pt idx="399">
                  <c:v>8998.1307692307691</c:v>
                </c:pt>
                <c:pt idx="400">
                  <c:v>9577.5230769230693</c:v>
                </c:pt>
                <c:pt idx="401">
                  <c:v>9577.5230769230693</c:v>
                </c:pt>
                <c:pt idx="402">
                  <c:v>9577.5230769230693</c:v>
                </c:pt>
                <c:pt idx="403">
                  <c:v>9577.5230769230693</c:v>
                </c:pt>
                <c:pt idx="404">
                  <c:v>9577.5230769230693</c:v>
                </c:pt>
                <c:pt idx="405">
                  <c:v>9577.5230769230693</c:v>
                </c:pt>
                <c:pt idx="406">
                  <c:v>9577.5230769230693</c:v>
                </c:pt>
                <c:pt idx="407">
                  <c:v>9577.5230769230693</c:v>
                </c:pt>
                <c:pt idx="408">
                  <c:v>9577.5230769230693</c:v>
                </c:pt>
                <c:pt idx="409">
                  <c:v>9577.5230769230693</c:v>
                </c:pt>
                <c:pt idx="410">
                  <c:v>9463.8076923076896</c:v>
                </c:pt>
                <c:pt idx="411">
                  <c:v>9463.8076923076896</c:v>
                </c:pt>
                <c:pt idx="412">
                  <c:v>9463.8076923076896</c:v>
                </c:pt>
                <c:pt idx="413">
                  <c:v>9463.8076923076896</c:v>
                </c:pt>
                <c:pt idx="414">
                  <c:v>9463.8076923076896</c:v>
                </c:pt>
                <c:pt idx="415">
                  <c:v>9463.8076923076896</c:v>
                </c:pt>
                <c:pt idx="416">
                  <c:v>9463.8076923076896</c:v>
                </c:pt>
                <c:pt idx="417">
                  <c:v>9463.8076923076896</c:v>
                </c:pt>
                <c:pt idx="418">
                  <c:v>9463.8076923076896</c:v>
                </c:pt>
                <c:pt idx="419">
                  <c:v>9463.8076923076896</c:v>
                </c:pt>
                <c:pt idx="420">
                  <c:v>10238.984615384599</c:v>
                </c:pt>
                <c:pt idx="421">
                  <c:v>10238.984615384599</c:v>
                </c:pt>
                <c:pt idx="422">
                  <c:v>10238.984615384599</c:v>
                </c:pt>
                <c:pt idx="423">
                  <c:v>10238.984615384599</c:v>
                </c:pt>
                <c:pt idx="424">
                  <c:v>10238.984615384599</c:v>
                </c:pt>
                <c:pt idx="425">
                  <c:v>10238.984615384599</c:v>
                </c:pt>
                <c:pt idx="426">
                  <c:v>10238.984615384599</c:v>
                </c:pt>
                <c:pt idx="427">
                  <c:v>10238.984615384599</c:v>
                </c:pt>
                <c:pt idx="428">
                  <c:v>10238.984615384599</c:v>
                </c:pt>
                <c:pt idx="429">
                  <c:v>10238.984615384599</c:v>
                </c:pt>
                <c:pt idx="430">
                  <c:v>10133.384615384601</c:v>
                </c:pt>
                <c:pt idx="431">
                  <c:v>10133.384615384601</c:v>
                </c:pt>
                <c:pt idx="432">
                  <c:v>10133.384615384601</c:v>
                </c:pt>
                <c:pt idx="433">
                  <c:v>10133.384615384601</c:v>
                </c:pt>
                <c:pt idx="434">
                  <c:v>10133.384615384601</c:v>
                </c:pt>
                <c:pt idx="435">
                  <c:v>10133.384615384601</c:v>
                </c:pt>
                <c:pt idx="436">
                  <c:v>10133.384615384601</c:v>
                </c:pt>
                <c:pt idx="437">
                  <c:v>10133.384615384601</c:v>
                </c:pt>
                <c:pt idx="438">
                  <c:v>10133.384615384601</c:v>
                </c:pt>
                <c:pt idx="439">
                  <c:v>10133.384615384601</c:v>
                </c:pt>
                <c:pt idx="440">
                  <c:v>10845.9461538462</c:v>
                </c:pt>
                <c:pt idx="441">
                  <c:v>10845.9461538462</c:v>
                </c:pt>
                <c:pt idx="442">
                  <c:v>10845.9461538462</c:v>
                </c:pt>
                <c:pt idx="443">
                  <c:v>10845.9461538462</c:v>
                </c:pt>
                <c:pt idx="444">
                  <c:v>10845.9461538462</c:v>
                </c:pt>
                <c:pt idx="445">
                  <c:v>10845.9461538462</c:v>
                </c:pt>
                <c:pt idx="446">
                  <c:v>10845.9461538462</c:v>
                </c:pt>
                <c:pt idx="447">
                  <c:v>10845.9461538462</c:v>
                </c:pt>
                <c:pt idx="448">
                  <c:v>10845.9461538462</c:v>
                </c:pt>
                <c:pt idx="449">
                  <c:v>10845.9461538462</c:v>
                </c:pt>
                <c:pt idx="450">
                  <c:v>10689.061538461499</c:v>
                </c:pt>
                <c:pt idx="451">
                  <c:v>10689.061538461499</c:v>
                </c:pt>
                <c:pt idx="452">
                  <c:v>10689.061538461499</c:v>
                </c:pt>
                <c:pt idx="453">
                  <c:v>10689.061538461499</c:v>
                </c:pt>
                <c:pt idx="454">
                  <c:v>10689.061538461499</c:v>
                </c:pt>
                <c:pt idx="455">
                  <c:v>10689.061538461499</c:v>
                </c:pt>
                <c:pt idx="456">
                  <c:v>10689.061538461499</c:v>
                </c:pt>
                <c:pt idx="457">
                  <c:v>10689.061538461499</c:v>
                </c:pt>
                <c:pt idx="458">
                  <c:v>10689.061538461499</c:v>
                </c:pt>
                <c:pt idx="459">
                  <c:v>10689.061538461499</c:v>
                </c:pt>
                <c:pt idx="460">
                  <c:v>11089.015384615401</c:v>
                </c:pt>
                <c:pt idx="461">
                  <c:v>11089.015384615401</c:v>
                </c:pt>
                <c:pt idx="462">
                  <c:v>11089.015384615401</c:v>
                </c:pt>
                <c:pt idx="463">
                  <c:v>11089.015384615401</c:v>
                </c:pt>
                <c:pt idx="464">
                  <c:v>11089.015384615401</c:v>
                </c:pt>
                <c:pt idx="465">
                  <c:v>11089.015384615401</c:v>
                </c:pt>
                <c:pt idx="466">
                  <c:v>11089.015384615401</c:v>
                </c:pt>
                <c:pt idx="467">
                  <c:v>11089.015384615401</c:v>
                </c:pt>
                <c:pt idx="468">
                  <c:v>11089.015384615401</c:v>
                </c:pt>
                <c:pt idx="469">
                  <c:v>11089.015384615401</c:v>
                </c:pt>
                <c:pt idx="470">
                  <c:v>11068.4769230769</c:v>
                </c:pt>
                <c:pt idx="471">
                  <c:v>11068.4769230769</c:v>
                </c:pt>
                <c:pt idx="472">
                  <c:v>11068.4769230769</c:v>
                </c:pt>
                <c:pt idx="473">
                  <c:v>11068.4769230769</c:v>
                </c:pt>
                <c:pt idx="474">
                  <c:v>11068.4769230769</c:v>
                </c:pt>
                <c:pt idx="475">
                  <c:v>11068.4769230769</c:v>
                </c:pt>
                <c:pt idx="476">
                  <c:v>11068.4769230769</c:v>
                </c:pt>
                <c:pt idx="477">
                  <c:v>11068.4769230769</c:v>
                </c:pt>
                <c:pt idx="478">
                  <c:v>11068.4769230769</c:v>
                </c:pt>
                <c:pt idx="479">
                  <c:v>11068.4769230769</c:v>
                </c:pt>
                <c:pt idx="480">
                  <c:v>11864.7692307692</c:v>
                </c:pt>
                <c:pt idx="481">
                  <c:v>11864.7692307692</c:v>
                </c:pt>
                <c:pt idx="482">
                  <c:v>11864.7692307692</c:v>
                </c:pt>
                <c:pt idx="483">
                  <c:v>11864.7692307692</c:v>
                </c:pt>
                <c:pt idx="484">
                  <c:v>11864.7692307692</c:v>
                </c:pt>
                <c:pt idx="485">
                  <c:v>11864.7692307692</c:v>
                </c:pt>
                <c:pt idx="486">
                  <c:v>11864.7692307692</c:v>
                </c:pt>
                <c:pt idx="487">
                  <c:v>11864.7692307692</c:v>
                </c:pt>
                <c:pt idx="488">
                  <c:v>11864.7692307692</c:v>
                </c:pt>
                <c:pt idx="489">
                  <c:v>11864.7692307692</c:v>
                </c:pt>
                <c:pt idx="490">
                  <c:v>11983.6615384615</c:v>
                </c:pt>
                <c:pt idx="491">
                  <c:v>11983.6615384615</c:v>
                </c:pt>
                <c:pt idx="492">
                  <c:v>11983.6615384615</c:v>
                </c:pt>
                <c:pt idx="493">
                  <c:v>11983.6615384615</c:v>
                </c:pt>
                <c:pt idx="494">
                  <c:v>11983.6615384615</c:v>
                </c:pt>
                <c:pt idx="495">
                  <c:v>11983.6615384615</c:v>
                </c:pt>
                <c:pt idx="496">
                  <c:v>11983.6615384615</c:v>
                </c:pt>
                <c:pt idx="497">
                  <c:v>11983.6615384615</c:v>
                </c:pt>
                <c:pt idx="498">
                  <c:v>11983.6615384615</c:v>
                </c:pt>
                <c:pt idx="499">
                  <c:v>11983.6615384615</c:v>
                </c:pt>
                <c:pt idx="500">
                  <c:v>11947.169230769199</c:v>
                </c:pt>
                <c:pt idx="501">
                  <c:v>11947.169230769199</c:v>
                </c:pt>
                <c:pt idx="502">
                  <c:v>11947.169230769199</c:v>
                </c:pt>
                <c:pt idx="503">
                  <c:v>11947.169230769199</c:v>
                </c:pt>
                <c:pt idx="504">
                  <c:v>11947.169230769199</c:v>
                </c:pt>
                <c:pt idx="505">
                  <c:v>11947.169230769199</c:v>
                </c:pt>
                <c:pt idx="506">
                  <c:v>11947.169230769199</c:v>
                </c:pt>
                <c:pt idx="507">
                  <c:v>11947.169230769199</c:v>
                </c:pt>
                <c:pt idx="508">
                  <c:v>11947.169230769199</c:v>
                </c:pt>
                <c:pt idx="509">
                  <c:v>11947.169230769199</c:v>
                </c:pt>
                <c:pt idx="510">
                  <c:v>12137.646153846201</c:v>
                </c:pt>
                <c:pt idx="511">
                  <c:v>12137.646153846201</c:v>
                </c:pt>
                <c:pt idx="512">
                  <c:v>12137.646153846201</c:v>
                </c:pt>
                <c:pt idx="513">
                  <c:v>12137.646153846201</c:v>
                </c:pt>
                <c:pt idx="514">
                  <c:v>12137.646153846201</c:v>
                </c:pt>
                <c:pt idx="515">
                  <c:v>12137.646153846201</c:v>
                </c:pt>
                <c:pt idx="516">
                  <c:v>12137.646153846201</c:v>
                </c:pt>
                <c:pt idx="517">
                  <c:v>12137.646153846201</c:v>
                </c:pt>
                <c:pt idx="518">
                  <c:v>12137.646153846201</c:v>
                </c:pt>
                <c:pt idx="519">
                  <c:v>12137.646153846201</c:v>
                </c:pt>
                <c:pt idx="520">
                  <c:v>12319.3615384615</c:v>
                </c:pt>
                <c:pt idx="521">
                  <c:v>12319.3615384615</c:v>
                </c:pt>
                <c:pt idx="522">
                  <c:v>12319.3615384615</c:v>
                </c:pt>
                <c:pt idx="523">
                  <c:v>12319.3615384615</c:v>
                </c:pt>
                <c:pt idx="524">
                  <c:v>12319.3615384615</c:v>
                </c:pt>
                <c:pt idx="525">
                  <c:v>12319.3615384615</c:v>
                </c:pt>
                <c:pt idx="526">
                  <c:v>12319.3615384615</c:v>
                </c:pt>
                <c:pt idx="527">
                  <c:v>12319.3615384615</c:v>
                </c:pt>
                <c:pt idx="528">
                  <c:v>12319.3615384615</c:v>
                </c:pt>
                <c:pt idx="529">
                  <c:v>12319.3615384615</c:v>
                </c:pt>
                <c:pt idx="530">
                  <c:v>12542.2923076923</c:v>
                </c:pt>
                <c:pt idx="531">
                  <c:v>12542.2923076923</c:v>
                </c:pt>
                <c:pt idx="532">
                  <c:v>12542.2923076923</c:v>
                </c:pt>
                <c:pt idx="533">
                  <c:v>12542.2923076923</c:v>
                </c:pt>
                <c:pt idx="534">
                  <c:v>12542.2923076923</c:v>
                </c:pt>
                <c:pt idx="535">
                  <c:v>12542.2923076923</c:v>
                </c:pt>
                <c:pt idx="536">
                  <c:v>12542.2923076923</c:v>
                </c:pt>
                <c:pt idx="537">
                  <c:v>12542.2923076923</c:v>
                </c:pt>
                <c:pt idx="538">
                  <c:v>12542.2923076923</c:v>
                </c:pt>
                <c:pt idx="539">
                  <c:v>12542.2923076923</c:v>
                </c:pt>
                <c:pt idx="540">
                  <c:v>12814.561538461499</c:v>
                </c:pt>
                <c:pt idx="541">
                  <c:v>12814.561538461499</c:v>
                </c:pt>
                <c:pt idx="542">
                  <c:v>12814.561538461499</c:v>
                </c:pt>
                <c:pt idx="543">
                  <c:v>12814.561538461499</c:v>
                </c:pt>
                <c:pt idx="544">
                  <c:v>12814.561538461499</c:v>
                </c:pt>
                <c:pt idx="545">
                  <c:v>12814.561538461499</c:v>
                </c:pt>
                <c:pt idx="546">
                  <c:v>12814.561538461499</c:v>
                </c:pt>
                <c:pt idx="547">
                  <c:v>12814.561538461499</c:v>
                </c:pt>
                <c:pt idx="548">
                  <c:v>12814.561538461499</c:v>
                </c:pt>
                <c:pt idx="549">
                  <c:v>12814.561538461499</c:v>
                </c:pt>
                <c:pt idx="550">
                  <c:v>13332.2923076923</c:v>
                </c:pt>
                <c:pt idx="551">
                  <c:v>13332.2923076923</c:v>
                </c:pt>
                <c:pt idx="552">
                  <c:v>13332.2923076923</c:v>
                </c:pt>
                <c:pt idx="553">
                  <c:v>13332.2923076923</c:v>
                </c:pt>
                <c:pt idx="554">
                  <c:v>13332.2923076923</c:v>
                </c:pt>
                <c:pt idx="555">
                  <c:v>13332.2923076923</c:v>
                </c:pt>
                <c:pt idx="556">
                  <c:v>13332.2923076923</c:v>
                </c:pt>
                <c:pt idx="557">
                  <c:v>13332.2923076923</c:v>
                </c:pt>
                <c:pt idx="558">
                  <c:v>13332.2923076923</c:v>
                </c:pt>
                <c:pt idx="559">
                  <c:v>13332.2923076923</c:v>
                </c:pt>
                <c:pt idx="560">
                  <c:v>13711.2076923077</c:v>
                </c:pt>
                <c:pt idx="561">
                  <c:v>13711.2076923077</c:v>
                </c:pt>
                <c:pt idx="562">
                  <c:v>13711.2076923077</c:v>
                </c:pt>
                <c:pt idx="563">
                  <c:v>13711.2076923077</c:v>
                </c:pt>
                <c:pt idx="564">
                  <c:v>13711.2076923077</c:v>
                </c:pt>
                <c:pt idx="565">
                  <c:v>13711.2076923077</c:v>
                </c:pt>
                <c:pt idx="566">
                  <c:v>13711.2076923077</c:v>
                </c:pt>
                <c:pt idx="567">
                  <c:v>13711.2076923077</c:v>
                </c:pt>
                <c:pt idx="568">
                  <c:v>13711.2076923077</c:v>
                </c:pt>
                <c:pt idx="569">
                  <c:v>13711.2076923077</c:v>
                </c:pt>
                <c:pt idx="570">
                  <c:v>14303.1384615385</c:v>
                </c:pt>
                <c:pt idx="571">
                  <c:v>14303.1384615385</c:v>
                </c:pt>
                <c:pt idx="572">
                  <c:v>14303.1384615385</c:v>
                </c:pt>
                <c:pt idx="573">
                  <c:v>14303.1384615385</c:v>
                </c:pt>
                <c:pt idx="574">
                  <c:v>14303.1384615385</c:v>
                </c:pt>
                <c:pt idx="575">
                  <c:v>14303.1384615385</c:v>
                </c:pt>
                <c:pt idx="576">
                  <c:v>14303.1384615385</c:v>
                </c:pt>
                <c:pt idx="577">
                  <c:v>14303.1384615385</c:v>
                </c:pt>
                <c:pt idx="578">
                  <c:v>14303.1384615385</c:v>
                </c:pt>
                <c:pt idx="579">
                  <c:v>14303.1384615385</c:v>
                </c:pt>
                <c:pt idx="580">
                  <c:v>14897.1</c:v>
                </c:pt>
                <c:pt idx="581">
                  <c:v>14897.1</c:v>
                </c:pt>
                <c:pt idx="582">
                  <c:v>14897.1</c:v>
                </c:pt>
                <c:pt idx="583">
                  <c:v>14897.1</c:v>
                </c:pt>
                <c:pt idx="584">
                  <c:v>14897.1</c:v>
                </c:pt>
                <c:pt idx="585">
                  <c:v>14897.1</c:v>
                </c:pt>
                <c:pt idx="586">
                  <c:v>14897.1</c:v>
                </c:pt>
                <c:pt idx="587">
                  <c:v>14897.1</c:v>
                </c:pt>
                <c:pt idx="588">
                  <c:v>14897.1</c:v>
                </c:pt>
                <c:pt idx="589">
                  <c:v>14897.1</c:v>
                </c:pt>
                <c:pt idx="590">
                  <c:v>16169.9230769231</c:v>
                </c:pt>
                <c:pt idx="591">
                  <c:v>16169.9230769231</c:v>
                </c:pt>
                <c:pt idx="592">
                  <c:v>16169.9230769231</c:v>
                </c:pt>
                <c:pt idx="593">
                  <c:v>16169.9230769231</c:v>
                </c:pt>
                <c:pt idx="594">
                  <c:v>16169.9230769231</c:v>
                </c:pt>
                <c:pt idx="595">
                  <c:v>16169.9230769231</c:v>
                </c:pt>
                <c:pt idx="596">
                  <c:v>16169.9230769231</c:v>
                </c:pt>
                <c:pt idx="597">
                  <c:v>16169.9230769231</c:v>
                </c:pt>
                <c:pt idx="598">
                  <c:v>16169.9230769231</c:v>
                </c:pt>
                <c:pt idx="599">
                  <c:v>16169.9230769231</c:v>
                </c:pt>
                <c:pt idx="600">
                  <c:v>16889.099999999999</c:v>
                </c:pt>
                <c:pt idx="601">
                  <c:v>16889.099999999999</c:v>
                </c:pt>
                <c:pt idx="602">
                  <c:v>16889.099999999999</c:v>
                </c:pt>
                <c:pt idx="603">
                  <c:v>16889.099999999999</c:v>
                </c:pt>
                <c:pt idx="604">
                  <c:v>16889.099999999999</c:v>
                </c:pt>
                <c:pt idx="605">
                  <c:v>16889.099999999999</c:v>
                </c:pt>
                <c:pt idx="606">
                  <c:v>16889.099999999999</c:v>
                </c:pt>
                <c:pt idx="607">
                  <c:v>16889.099999999999</c:v>
                </c:pt>
                <c:pt idx="608">
                  <c:v>16889.099999999999</c:v>
                </c:pt>
                <c:pt idx="609">
                  <c:v>16889.099999999999</c:v>
                </c:pt>
                <c:pt idx="610">
                  <c:v>18824.8692307692</c:v>
                </c:pt>
                <c:pt idx="611">
                  <c:v>18824.8692307692</c:v>
                </c:pt>
                <c:pt idx="612">
                  <c:v>18824.8692307692</c:v>
                </c:pt>
                <c:pt idx="613">
                  <c:v>18824.8692307692</c:v>
                </c:pt>
                <c:pt idx="614">
                  <c:v>18824.8692307692</c:v>
                </c:pt>
                <c:pt idx="615">
                  <c:v>18824.8692307692</c:v>
                </c:pt>
                <c:pt idx="616">
                  <c:v>18824.8692307692</c:v>
                </c:pt>
                <c:pt idx="617">
                  <c:v>18824.8692307692</c:v>
                </c:pt>
                <c:pt idx="618">
                  <c:v>18824.8692307692</c:v>
                </c:pt>
                <c:pt idx="619">
                  <c:v>18824.8692307692</c:v>
                </c:pt>
                <c:pt idx="620">
                  <c:v>19602.8</c:v>
                </c:pt>
                <c:pt idx="621">
                  <c:v>19602.8</c:v>
                </c:pt>
                <c:pt idx="622">
                  <c:v>19602.8</c:v>
                </c:pt>
                <c:pt idx="623">
                  <c:v>19602.8</c:v>
                </c:pt>
                <c:pt idx="624">
                  <c:v>19602.8</c:v>
                </c:pt>
                <c:pt idx="625">
                  <c:v>19602.8</c:v>
                </c:pt>
                <c:pt idx="626">
                  <c:v>19602.8</c:v>
                </c:pt>
                <c:pt idx="627">
                  <c:v>19602.8</c:v>
                </c:pt>
                <c:pt idx="628">
                  <c:v>19602.8</c:v>
                </c:pt>
                <c:pt idx="629">
                  <c:v>19602.8</c:v>
                </c:pt>
                <c:pt idx="630">
                  <c:v>20551.530769230802</c:v>
                </c:pt>
                <c:pt idx="631">
                  <c:v>20551.530769230802</c:v>
                </c:pt>
                <c:pt idx="632">
                  <c:v>20551.530769230802</c:v>
                </c:pt>
                <c:pt idx="633">
                  <c:v>20551.530769230802</c:v>
                </c:pt>
                <c:pt idx="634">
                  <c:v>20551.530769230802</c:v>
                </c:pt>
                <c:pt idx="635">
                  <c:v>20551.530769230802</c:v>
                </c:pt>
                <c:pt idx="636">
                  <c:v>20551.530769230802</c:v>
                </c:pt>
                <c:pt idx="637">
                  <c:v>20551.530769230802</c:v>
                </c:pt>
                <c:pt idx="638">
                  <c:v>20551.530769230802</c:v>
                </c:pt>
                <c:pt idx="639">
                  <c:v>20551.530769230802</c:v>
                </c:pt>
                <c:pt idx="640">
                  <c:v>21581.961538461499</c:v>
                </c:pt>
                <c:pt idx="641">
                  <c:v>21581.961538461499</c:v>
                </c:pt>
                <c:pt idx="642">
                  <c:v>21581.961538461499</c:v>
                </c:pt>
                <c:pt idx="643">
                  <c:v>21581.961538461499</c:v>
                </c:pt>
                <c:pt idx="644">
                  <c:v>21581.961538461499</c:v>
                </c:pt>
                <c:pt idx="645">
                  <c:v>21581.961538461499</c:v>
                </c:pt>
                <c:pt idx="646">
                  <c:v>21581.961538461499</c:v>
                </c:pt>
                <c:pt idx="647">
                  <c:v>21581.961538461499</c:v>
                </c:pt>
                <c:pt idx="648">
                  <c:v>21581.961538461499</c:v>
                </c:pt>
                <c:pt idx="649">
                  <c:v>21581.961538461499</c:v>
                </c:pt>
                <c:pt idx="650">
                  <c:v>22786.776923076901</c:v>
                </c:pt>
                <c:pt idx="651">
                  <c:v>22786.776923076901</c:v>
                </c:pt>
                <c:pt idx="652">
                  <c:v>22786.776923076901</c:v>
                </c:pt>
                <c:pt idx="653">
                  <c:v>22786.776923076901</c:v>
                </c:pt>
                <c:pt idx="654">
                  <c:v>22786.776923076901</c:v>
                </c:pt>
                <c:pt idx="655">
                  <c:v>22786.776923076901</c:v>
                </c:pt>
                <c:pt idx="656">
                  <c:v>22786.776923076901</c:v>
                </c:pt>
                <c:pt idx="657">
                  <c:v>22786.776923076901</c:v>
                </c:pt>
                <c:pt idx="658">
                  <c:v>22786.776923076901</c:v>
                </c:pt>
                <c:pt idx="659">
                  <c:v>22786.776923076901</c:v>
                </c:pt>
                <c:pt idx="660">
                  <c:v>23713.323076923101</c:v>
                </c:pt>
                <c:pt idx="661">
                  <c:v>23713.323076923101</c:v>
                </c:pt>
                <c:pt idx="662">
                  <c:v>23713.323076923101</c:v>
                </c:pt>
                <c:pt idx="663">
                  <c:v>23713.323076923101</c:v>
                </c:pt>
                <c:pt idx="664">
                  <c:v>23713.323076923101</c:v>
                </c:pt>
                <c:pt idx="665">
                  <c:v>23713.323076923101</c:v>
                </c:pt>
                <c:pt idx="666">
                  <c:v>23713.323076923101</c:v>
                </c:pt>
                <c:pt idx="667">
                  <c:v>23713.323076923101</c:v>
                </c:pt>
                <c:pt idx="668">
                  <c:v>23713.323076923101</c:v>
                </c:pt>
                <c:pt idx="669">
                  <c:v>23713.323076923101</c:v>
                </c:pt>
                <c:pt idx="670">
                  <c:v>25043.307692307699</c:v>
                </c:pt>
                <c:pt idx="671">
                  <c:v>25043.307692307699</c:v>
                </c:pt>
                <c:pt idx="672">
                  <c:v>25043.307692307699</c:v>
                </c:pt>
                <c:pt idx="673">
                  <c:v>25043.307692307699</c:v>
                </c:pt>
                <c:pt idx="674">
                  <c:v>25043.307692307699</c:v>
                </c:pt>
                <c:pt idx="675">
                  <c:v>25043.307692307699</c:v>
                </c:pt>
                <c:pt idx="676">
                  <c:v>25043.307692307699</c:v>
                </c:pt>
                <c:pt idx="677">
                  <c:v>25043.307692307699</c:v>
                </c:pt>
                <c:pt idx="678">
                  <c:v>25043.307692307699</c:v>
                </c:pt>
                <c:pt idx="679">
                  <c:v>25043.307692307699</c:v>
                </c:pt>
                <c:pt idx="680">
                  <c:v>26299.469230769198</c:v>
                </c:pt>
                <c:pt idx="681">
                  <c:v>26299.469230769198</c:v>
                </c:pt>
                <c:pt idx="682">
                  <c:v>26299.469230769198</c:v>
                </c:pt>
                <c:pt idx="683">
                  <c:v>26299.469230769198</c:v>
                </c:pt>
                <c:pt idx="684">
                  <c:v>26299.469230769198</c:v>
                </c:pt>
                <c:pt idx="685">
                  <c:v>26299.469230769198</c:v>
                </c:pt>
                <c:pt idx="686">
                  <c:v>26299.469230769198</c:v>
                </c:pt>
                <c:pt idx="687">
                  <c:v>26299.469230769198</c:v>
                </c:pt>
                <c:pt idx="688">
                  <c:v>26299.469230769198</c:v>
                </c:pt>
                <c:pt idx="689">
                  <c:v>26299.469230769198</c:v>
                </c:pt>
                <c:pt idx="690">
                  <c:v>27601.0461538462</c:v>
                </c:pt>
                <c:pt idx="691">
                  <c:v>27601.0461538462</c:v>
                </c:pt>
                <c:pt idx="692">
                  <c:v>27601.0461538462</c:v>
                </c:pt>
                <c:pt idx="693">
                  <c:v>27601.0461538462</c:v>
                </c:pt>
                <c:pt idx="694">
                  <c:v>27601.0461538462</c:v>
                </c:pt>
                <c:pt idx="695">
                  <c:v>27601.0461538462</c:v>
                </c:pt>
                <c:pt idx="696">
                  <c:v>27601.0461538462</c:v>
                </c:pt>
                <c:pt idx="697">
                  <c:v>27601.0461538462</c:v>
                </c:pt>
                <c:pt idx="698">
                  <c:v>27601.0461538462</c:v>
                </c:pt>
                <c:pt idx="699">
                  <c:v>27601.0461538462</c:v>
                </c:pt>
                <c:pt idx="700">
                  <c:v>29076.761538461498</c:v>
                </c:pt>
                <c:pt idx="701">
                  <c:v>29076.761538461498</c:v>
                </c:pt>
                <c:pt idx="702">
                  <c:v>29076.761538461498</c:v>
                </c:pt>
                <c:pt idx="703">
                  <c:v>29076.761538461498</c:v>
                </c:pt>
                <c:pt idx="704">
                  <c:v>29076.761538461498</c:v>
                </c:pt>
                <c:pt idx="705">
                  <c:v>29076.761538461498</c:v>
                </c:pt>
                <c:pt idx="706">
                  <c:v>29076.761538461498</c:v>
                </c:pt>
                <c:pt idx="707">
                  <c:v>29076.761538461498</c:v>
                </c:pt>
                <c:pt idx="708">
                  <c:v>29076.761538461498</c:v>
                </c:pt>
                <c:pt idx="709">
                  <c:v>29076.761538461498</c:v>
                </c:pt>
                <c:pt idx="710">
                  <c:v>30549.984615384601</c:v>
                </c:pt>
                <c:pt idx="711">
                  <c:v>30549.984615384601</c:v>
                </c:pt>
                <c:pt idx="712">
                  <c:v>30549.984615384601</c:v>
                </c:pt>
                <c:pt idx="713">
                  <c:v>30549.984615384601</c:v>
                </c:pt>
                <c:pt idx="714">
                  <c:v>30549.984615384601</c:v>
                </c:pt>
                <c:pt idx="715">
                  <c:v>30549.984615384601</c:v>
                </c:pt>
                <c:pt idx="716">
                  <c:v>30549.984615384601</c:v>
                </c:pt>
                <c:pt idx="717">
                  <c:v>30549.984615384601</c:v>
                </c:pt>
                <c:pt idx="718">
                  <c:v>30549.984615384601</c:v>
                </c:pt>
                <c:pt idx="719">
                  <c:v>30549.984615384601</c:v>
                </c:pt>
                <c:pt idx="720">
                  <c:v>33553.484615384601</c:v>
                </c:pt>
                <c:pt idx="721">
                  <c:v>33553.484615384601</c:v>
                </c:pt>
                <c:pt idx="722">
                  <c:v>33553.484615384601</c:v>
                </c:pt>
                <c:pt idx="723">
                  <c:v>33553.484615384601</c:v>
                </c:pt>
                <c:pt idx="724">
                  <c:v>33553.484615384601</c:v>
                </c:pt>
                <c:pt idx="725">
                  <c:v>33553.484615384601</c:v>
                </c:pt>
                <c:pt idx="726">
                  <c:v>33553.484615384601</c:v>
                </c:pt>
                <c:pt idx="727">
                  <c:v>33553.484615384601</c:v>
                </c:pt>
                <c:pt idx="728">
                  <c:v>33553.484615384601</c:v>
                </c:pt>
                <c:pt idx="729">
                  <c:v>33553.484615384601</c:v>
                </c:pt>
                <c:pt idx="730">
                  <c:v>35187.184615384598</c:v>
                </c:pt>
                <c:pt idx="731">
                  <c:v>35187.184615384598</c:v>
                </c:pt>
                <c:pt idx="732">
                  <c:v>35187.184615384598</c:v>
                </c:pt>
                <c:pt idx="733">
                  <c:v>35187.184615384598</c:v>
                </c:pt>
                <c:pt idx="734">
                  <c:v>35187.184615384598</c:v>
                </c:pt>
                <c:pt idx="735">
                  <c:v>35187.184615384598</c:v>
                </c:pt>
                <c:pt idx="736">
                  <c:v>35187.184615384598</c:v>
                </c:pt>
                <c:pt idx="737">
                  <c:v>35187.184615384598</c:v>
                </c:pt>
                <c:pt idx="738">
                  <c:v>35187.184615384598</c:v>
                </c:pt>
                <c:pt idx="739">
                  <c:v>35187.184615384598</c:v>
                </c:pt>
                <c:pt idx="740">
                  <c:v>39058.169230769199</c:v>
                </c:pt>
                <c:pt idx="741">
                  <c:v>39058.169230769199</c:v>
                </c:pt>
                <c:pt idx="742">
                  <c:v>39058.169230769199</c:v>
                </c:pt>
                <c:pt idx="743">
                  <c:v>39058.169230769199</c:v>
                </c:pt>
                <c:pt idx="744">
                  <c:v>39058.169230769199</c:v>
                </c:pt>
                <c:pt idx="745">
                  <c:v>39058.169230769199</c:v>
                </c:pt>
                <c:pt idx="746">
                  <c:v>39058.169230769199</c:v>
                </c:pt>
                <c:pt idx="747">
                  <c:v>39058.169230769199</c:v>
                </c:pt>
                <c:pt idx="748">
                  <c:v>39058.169230769199</c:v>
                </c:pt>
                <c:pt idx="749">
                  <c:v>39058.169230769199</c:v>
                </c:pt>
                <c:pt idx="750">
                  <c:v>40338.1</c:v>
                </c:pt>
                <c:pt idx="751">
                  <c:v>40338.1</c:v>
                </c:pt>
                <c:pt idx="752">
                  <c:v>40338.1</c:v>
                </c:pt>
                <c:pt idx="753">
                  <c:v>40338.1</c:v>
                </c:pt>
                <c:pt idx="754">
                  <c:v>40338.1</c:v>
                </c:pt>
                <c:pt idx="755">
                  <c:v>40338.1</c:v>
                </c:pt>
                <c:pt idx="756">
                  <c:v>40338.1</c:v>
                </c:pt>
                <c:pt idx="757">
                  <c:v>40338.1</c:v>
                </c:pt>
                <c:pt idx="758">
                  <c:v>40338.1</c:v>
                </c:pt>
                <c:pt idx="759">
                  <c:v>40338.1</c:v>
                </c:pt>
                <c:pt idx="760">
                  <c:v>42211.707692307697</c:v>
                </c:pt>
                <c:pt idx="761">
                  <c:v>42211.707692307697</c:v>
                </c:pt>
                <c:pt idx="762">
                  <c:v>42211.707692307697</c:v>
                </c:pt>
                <c:pt idx="763">
                  <c:v>42211.707692307697</c:v>
                </c:pt>
                <c:pt idx="764">
                  <c:v>42211.707692307697</c:v>
                </c:pt>
                <c:pt idx="765">
                  <c:v>42211.707692307697</c:v>
                </c:pt>
                <c:pt idx="766">
                  <c:v>42211.707692307697</c:v>
                </c:pt>
                <c:pt idx="767">
                  <c:v>42211.707692307697</c:v>
                </c:pt>
                <c:pt idx="768">
                  <c:v>42211.707692307697</c:v>
                </c:pt>
                <c:pt idx="769">
                  <c:v>42211.707692307697</c:v>
                </c:pt>
                <c:pt idx="770">
                  <c:v>43732.276923076897</c:v>
                </c:pt>
                <c:pt idx="771">
                  <c:v>43732.276923076897</c:v>
                </c:pt>
                <c:pt idx="772">
                  <c:v>43732.276923076897</c:v>
                </c:pt>
                <c:pt idx="773">
                  <c:v>43732.276923076897</c:v>
                </c:pt>
                <c:pt idx="774">
                  <c:v>43732.276923076897</c:v>
                </c:pt>
                <c:pt idx="775">
                  <c:v>43732.276923076897</c:v>
                </c:pt>
                <c:pt idx="776">
                  <c:v>43732.276923076897</c:v>
                </c:pt>
                <c:pt idx="777">
                  <c:v>43732.276923076897</c:v>
                </c:pt>
                <c:pt idx="778">
                  <c:v>43732.276923076897</c:v>
                </c:pt>
                <c:pt idx="779">
                  <c:v>43732.276923076897</c:v>
                </c:pt>
                <c:pt idx="780">
                  <c:v>45210.707692307697</c:v>
                </c:pt>
                <c:pt idx="781">
                  <c:v>45210.707692307697</c:v>
                </c:pt>
                <c:pt idx="782">
                  <c:v>45210.707692307697</c:v>
                </c:pt>
                <c:pt idx="783">
                  <c:v>45210.707692307697</c:v>
                </c:pt>
                <c:pt idx="784">
                  <c:v>45210.707692307697</c:v>
                </c:pt>
                <c:pt idx="785">
                  <c:v>45210.707692307697</c:v>
                </c:pt>
                <c:pt idx="786">
                  <c:v>45210.707692307697</c:v>
                </c:pt>
                <c:pt idx="787">
                  <c:v>45210.707692307697</c:v>
                </c:pt>
                <c:pt idx="788">
                  <c:v>45210.707692307697</c:v>
                </c:pt>
                <c:pt idx="789">
                  <c:v>45210.707692307697</c:v>
                </c:pt>
                <c:pt idx="790">
                  <c:v>46334.146153846101</c:v>
                </c:pt>
                <c:pt idx="791">
                  <c:v>46334.146153846101</c:v>
                </c:pt>
                <c:pt idx="792">
                  <c:v>46334.146153846101</c:v>
                </c:pt>
                <c:pt idx="793">
                  <c:v>46334.146153846101</c:v>
                </c:pt>
                <c:pt idx="794">
                  <c:v>46334.146153846101</c:v>
                </c:pt>
                <c:pt idx="795">
                  <c:v>46334.146153846101</c:v>
                </c:pt>
                <c:pt idx="796">
                  <c:v>46334.146153846101</c:v>
                </c:pt>
                <c:pt idx="797">
                  <c:v>46334.146153846101</c:v>
                </c:pt>
                <c:pt idx="798">
                  <c:v>46334.146153846101</c:v>
                </c:pt>
                <c:pt idx="799">
                  <c:v>46334.146153846101</c:v>
                </c:pt>
                <c:pt idx="800">
                  <c:v>47768.823076923101</c:v>
                </c:pt>
                <c:pt idx="801">
                  <c:v>47768.823076923101</c:v>
                </c:pt>
                <c:pt idx="802">
                  <c:v>47768.823076923101</c:v>
                </c:pt>
                <c:pt idx="803">
                  <c:v>47768.823076923101</c:v>
                </c:pt>
                <c:pt idx="804">
                  <c:v>47768.823076923101</c:v>
                </c:pt>
                <c:pt idx="805">
                  <c:v>47768.823076923101</c:v>
                </c:pt>
                <c:pt idx="806">
                  <c:v>47768.823076923101</c:v>
                </c:pt>
                <c:pt idx="807">
                  <c:v>47768.823076923101</c:v>
                </c:pt>
                <c:pt idx="808">
                  <c:v>47768.823076923101</c:v>
                </c:pt>
                <c:pt idx="809">
                  <c:v>47768.823076923101</c:v>
                </c:pt>
                <c:pt idx="810">
                  <c:v>48702.446153846096</c:v>
                </c:pt>
                <c:pt idx="811">
                  <c:v>48702.446153846096</c:v>
                </c:pt>
                <c:pt idx="812">
                  <c:v>48702.446153846096</c:v>
                </c:pt>
                <c:pt idx="813">
                  <c:v>48702.446153846096</c:v>
                </c:pt>
                <c:pt idx="814">
                  <c:v>48702.446153846096</c:v>
                </c:pt>
                <c:pt idx="815">
                  <c:v>48702.446153846096</c:v>
                </c:pt>
                <c:pt idx="816">
                  <c:v>48702.446153846096</c:v>
                </c:pt>
                <c:pt idx="817">
                  <c:v>48702.446153846096</c:v>
                </c:pt>
                <c:pt idx="818">
                  <c:v>48702.446153846096</c:v>
                </c:pt>
                <c:pt idx="819">
                  <c:v>48702.446153846096</c:v>
                </c:pt>
                <c:pt idx="820">
                  <c:v>49893.3</c:v>
                </c:pt>
                <c:pt idx="821">
                  <c:v>49893.3</c:v>
                </c:pt>
                <c:pt idx="822">
                  <c:v>49893.3</c:v>
                </c:pt>
                <c:pt idx="823">
                  <c:v>49893.3</c:v>
                </c:pt>
                <c:pt idx="824">
                  <c:v>49893.3</c:v>
                </c:pt>
                <c:pt idx="825">
                  <c:v>49893.3</c:v>
                </c:pt>
                <c:pt idx="826">
                  <c:v>49893.3</c:v>
                </c:pt>
                <c:pt idx="827">
                  <c:v>49893.3</c:v>
                </c:pt>
                <c:pt idx="828">
                  <c:v>49893.3</c:v>
                </c:pt>
                <c:pt idx="829">
                  <c:v>49893.3</c:v>
                </c:pt>
                <c:pt idx="830">
                  <c:v>50777.369230769204</c:v>
                </c:pt>
                <c:pt idx="831">
                  <c:v>50777.369230769204</c:v>
                </c:pt>
                <c:pt idx="832">
                  <c:v>50777.369230769204</c:v>
                </c:pt>
                <c:pt idx="833">
                  <c:v>50777.369230769204</c:v>
                </c:pt>
                <c:pt idx="834">
                  <c:v>50777.369230769204</c:v>
                </c:pt>
                <c:pt idx="835">
                  <c:v>50777.369230769204</c:v>
                </c:pt>
                <c:pt idx="836">
                  <c:v>50777.369230769204</c:v>
                </c:pt>
                <c:pt idx="837">
                  <c:v>50777.369230769204</c:v>
                </c:pt>
                <c:pt idx="838">
                  <c:v>50777.369230769204</c:v>
                </c:pt>
                <c:pt idx="839">
                  <c:v>50777.369230769204</c:v>
                </c:pt>
                <c:pt idx="840">
                  <c:v>51899.592307692299</c:v>
                </c:pt>
                <c:pt idx="841">
                  <c:v>51899.592307692299</c:v>
                </c:pt>
                <c:pt idx="842">
                  <c:v>51899.592307692299</c:v>
                </c:pt>
                <c:pt idx="843">
                  <c:v>51899.592307692299</c:v>
                </c:pt>
                <c:pt idx="844">
                  <c:v>51899.592307692299</c:v>
                </c:pt>
                <c:pt idx="845">
                  <c:v>51899.592307692299</c:v>
                </c:pt>
                <c:pt idx="846">
                  <c:v>51899.592307692299</c:v>
                </c:pt>
                <c:pt idx="847">
                  <c:v>51899.592307692299</c:v>
                </c:pt>
                <c:pt idx="848">
                  <c:v>51899.592307692299</c:v>
                </c:pt>
                <c:pt idx="849">
                  <c:v>51899.592307692299</c:v>
                </c:pt>
                <c:pt idx="850">
                  <c:v>53657.638461538503</c:v>
                </c:pt>
                <c:pt idx="851">
                  <c:v>53657.638461538503</c:v>
                </c:pt>
                <c:pt idx="852">
                  <c:v>53657.638461538503</c:v>
                </c:pt>
                <c:pt idx="853">
                  <c:v>53657.638461538503</c:v>
                </c:pt>
                <c:pt idx="854">
                  <c:v>53657.638461538503</c:v>
                </c:pt>
                <c:pt idx="855">
                  <c:v>53657.638461538503</c:v>
                </c:pt>
                <c:pt idx="856">
                  <c:v>53657.638461538503</c:v>
                </c:pt>
                <c:pt idx="857">
                  <c:v>53657.638461538503</c:v>
                </c:pt>
                <c:pt idx="858">
                  <c:v>53657.638461538503</c:v>
                </c:pt>
                <c:pt idx="859">
                  <c:v>53657.638461538503</c:v>
                </c:pt>
                <c:pt idx="860">
                  <c:v>54535.4</c:v>
                </c:pt>
                <c:pt idx="861">
                  <c:v>54535.4</c:v>
                </c:pt>
                <c:pt idx="862">
                  <c:v>54535.4</c:v>
                </c:pt>
                <c:pt idx="863">
                  <c:v>54535.4</c:v>
                </c:pt>
                <c:pt idx="864">
                  <c:v>54535.4</c:v>
                </c:pt>
                <c:pt idx="865">
                  <c:v>54535.4</c:v>
                </c:pt>
                <c:pt idx="866">
                  <c:v>54535.4</c:v>
                </c:pt>
                <c:pt idx="867">
                  <c:v>54535.4</c:v>
                </c:pt>
                <c:pt idx="868">
                  <c:v>54535.4</c:v>
                </c:pt>
                <c:pt idx="869">
                  <c:v>54535.4</c:v>
                </c:pt>
                <c:pt idx="870">
                  <c:v>56230.515384615399</c:v>
                </c:pt>
                <c:pt idx="871">
                  <c:v>56230.515384615399</c:v>
                </c:pt>
                <c:pt idx="872">
                  <c:v>56230.515384615399</c:v>
                </c:pt>
                <c:pt idx="873">
                  <c:v>56230.515384615399</c:v>
                </c:pt>
                <c:pt idx="874">
                  <c:v>56230.515384615399</c:v>
                </c:pt>
                <c:pt idx="875">
                  <c:v>56230.515384615399</c:v>
                </c:pt>
                <c:pt idx="876">
                  <c:v>56230.515384615399</c:v>
                </c:pt>
                <c:pt idx="877">
                  <c:v>56230.515384615399</c:v>
                </c:pt>
                <c:pt idx="878">
                  <c:v>56230.515384615399</c:v>
                </c:pt>
                <c:pt idx="879">
                  <c:v>56230.515384615399</c:v>
                </c:pt>
                <c:pt idx="880">
                  <c:v>56712.8384615385</c:v>
                </c:pt>
                <c:pt idx="881">
                  <c:v>56712.8384615385</c:v>
                </c:pt>
                <c:pt idx="882">
                  <c:v>56712.8384615385</c:v>
                </c:pt>
                <c:pt idx="883">
                  <c:v>56712.8384615385</c:v>
                </c:pt>
                <c:pt idx="884">
                  <c:v>56712.8384615385</c:v>
                </c:pt>
                <c:pt idx="885">
                  <c:v>56712.8384615385</c:v>
                </c:pt>
                <c:pt idx="886">
                  <c:v>56712.8384615385</c:v>
                </c:pt>
                <c:pt idx="887">
                  <c:v>56712.8384615385</c:v>
                </c:pt>
                <c:pt idx="888">
                  <c:v>56712.8384615385</c:v>
                </c:pt>
                <c:pt idx="889">
                  <c:v>56712.8384615385</c:v>
                </c:pt>
                <c:pt idx="890">
                  <c:v>57594.069230769303</c:v>
                </c:pt>
                <c:pt idx="891">
                  <c:v>57594.069230769303</c:v>
                </c:pt>
                <c:pt idx="892">
                  <c:v>57594.069230769303</c:v>
                </c:pt>
                <c:pt idx="893">
                  <c:v>57594.069230769303</c:v>
                </c:pt>
                <c:pt idx="894">
                  <c:v>57594.069230769303</c:v>
                </c:pt>
                <c:pt idx="895">
                  <c:v>57594.069230769303</c:v>
                </c:pt>
                <c:pt idx="896">
                  <c:v>57594.069230769303</c:v>
                </c:pt>
                <c:pt idx="897">
                  <c:v>57594.069230769303</c:v>
                </c:pt>
                <c:pt idx="898">
                  <c:v>57594.069230769303</c:v>
                </c:pt>
                <c:pt idx="899">
                  <c:v>57594.069230769303</c:v>
                </c:pt>
                <c:pt idx="900">
                  <c:v>58011.8461538462</c:v>
                </c:pt>
                <c:pt idx="901">
                  <c:v>58011.8461538462</c:v>
                </c:pt>
                <c:pt idx="902">
                  <c:v>58011.8461538462</c:v>
                </c:pt>
                <c:pt idx="903">
                  <c:v>58011.8461538462</c:v>
                </c:pt>
                <c:pt idx="904">
                  <c:v>58011.8461538462</c:v>
                </c:pt>
                <c:pt idx="905">
                  <c:v>58011.8461538462</c:v>
                </c:pt>
                <c:pt idx="906">
                  <c:v>58011.8461538462</c:v>
                </c:pt>
                <c:pt idx="907">
                  <c:v>58011.8461538462</c:v>
                </c:pt>
                <c:pt idx="908">
                  <c:v>58011.8461538462</c:v>
                </c:pt>
                <c:pt idx="909">
                  <c:v>58011.8461538462</c:v>
                </c:pt>
                <c:pt idx="910">
                  <c:v>58178.361538461599</c:v>
                </c:pt>
                <c:pt idx="911">
                  <c:v>58178.361538461599</c:v>
                </c:pt>
                <c:pt idx="912">
                  <c:v>58178.361538461599</c:v>
                </c:pt>
                <c:pt idx="913">
                  <c:v>58178.361538461599</c:v>
                </c:pt>
                <c:pt idx="914">
                  <c:v>58178.361538461599</c:v>
                </c:pt>
                <c:pt idx="915">
                  <c:v>58178.361538461599</c:v>
                </c:pt>
                <c:pt idx="916">
                  <c:v>58178.361538461599</c:v>
                </c:pt>
                <c:pt idx="917">
                  <c:v>58178.361538461599</c:v>
                </c:pt>
                <c:pt idx="918">
                  <c:v>58178.361538461599</c:v>
                </c:pt>
                <c:pt idx="919">
                  <c:v>58178.361538461599</c:v>
                </c:pt>
                <c:pt idx="920">
                  <c:v>58158.2615384616</c:v>
                </c:pt>
                <c:pt idx="921">
                  <c:v>58158.2615384616</c:v>
                </c:pt>
                <c:pt idx="922">
                  <c:v>58158.2615384616</c:v>
                </c:pt>
                <c:pt idx="923">
                  <c:v>58158.2615384616</c:v>
                </c:pt>
                <c:pt idx="924">
                  <c:v>58158.2615384616</c:v>
                </c:pt>
                <c:pt idx="925">
                  <c:v>58158.2615384616</c:v>
                </c:pt>
                <c:pt idx="926">
                  <c:v>58158.2615384616</c:v>
                </c:pt>
                <c:pt idx="927">
                  <c:v>58158.2615384616</c:v>
                </c:pt>
                <c:pt idx="928">
                  <c:v>58158.2615384616</c:v>
                </c:pt>
                <c:pt idx="929">
                  <c:v>58158.2615384616</c:v>
                </c:pt>
                <c:pt idx="930">
                  <c:v>58137.146153846203</c:v>
                </c:pt>
                <c:pt idx="931">
                  <c:v>58137.146153846203</c:v>
                </c:pt>
                <c:pt idx="932">
                  <c:v>58137.146153846203</c:v>
                </c:pt>
                <c:pt idx="933">
                  <c:v>58137.146153846203</c:v>
                </c:pt>
                <c:pt idx="934">
                  <c:v>58137.146153846203</c:v>
                </c:pt>
                <c:pt idx="935">
                  <c:v>58137.146153846203</c:v>
                </c:pt>
                <c:pt idx="936">
                  <c:v>58137.146153846203</c:v>
                </c:pt>
                <c:pt idx="937">
                  <c:v>58137.146153846203</c:v>
                </c:pt>
                <c:pt idx="938">
                  <c:v>58137.146153846203</c:v>
                </c:pt>
                <c:pt idx="939">
                  <c:v>58137.146153846203</c:v>
                </c:pt>
                <c:pt idx="940">
                  <c:v>57849.9153846154</c:v>
                </c:pt>
                <c:pt idx="941">
                  <c:v>57849.9153846154</c:v>
                </c:pt>
                <c:pt idx="942">
                  <c:v>57849.9153846154</c:v>
                </c:pt>
                <c:pt idx="943">
                  <c:v>57849.9153846154</c:v>
                </c:pt>
                <c:pt idx="944">
                  <c:v>57849.9153846154</c:v>
                </c:pt>
                <c:pt idx="945">
                  <c:v>57849.9153846154</c:v>
                </c:pt>
                <c:pt idx="946">
                  <c:v>57849.9153846154</c:v>
                </c:pt>
                <c:pt idx="947">
                  <c:v>57849.9153846154</c:v>
                </c:pt>
                <c:pt idx="948">
                  <c:v>57849.9153846154</c:v>
                </c:pt>
                <c:pt idx="949">
                  <c:v>57849.9153846154</c:v>
                </c:pt>
                <c:pt idx="950">
                  <c:v>57676.5846153846</c:v>
                </c:pt>
                <c:pt idx="951">
                  <c:v>57676.5846153846</c:v>
                </c:pt>
                <c:pt idx="952">
                  <c:v>57676.5846153846</c:v>
                </c:pt>
                <c:pt idx="953">
                  <c:v>57676.5846153846</c:v>
                </c:pt>
                <c:pt idx="954">
                  <c:v>57676.5846153846</c:v>
                </c:pt>
                <c:pt idx="955">
                  <c:v>57676.5846153846</c:v>
                </c:pt>
                <c:pt idx="956">
                  <c:v>57676.5846153846</c:v>
                </c:pt>
                <c:pt idx="957">
                  <c:v>57676.5846153846</c:v>
                </c:pt>
                <c:pt idx="958">
                  <c:v>57676.5846153846</c:v>
                </c:pt>
                <c:pt idx="959">
                  <c:v>57676.5846153846</c:v>
                </c:pt>
                <c:pt idx="960">
                  <c:v>57248.8461538462</c:v>
                </c:pt>
                <c:pt idx="961">
                  <c:v>57248.8461538462</c:v>
                </c:pt>
                <c:pt idx="962">
                  <c:v>57248.8461538462</c:v>
                </c:pt>
                <c:pt idx="963">
                  <c:v>57248.8461538462</c:v>
                </c:pt>
                <c:pt idx="964">
                  <c:v>57248.8461538462</c:v>
                </c:pt>
                <c:pt idx="965">
                  <c:v>57248.8461538462</c:v>
                </c:pt>
                <c:pt idx="966">
                  <c:v>57248.8461538462</c:v>
                </c:pt>
                <c:pt idx="967">
                  <c:v>57248.8461538462</c:v>
                </c:pt>
                <c:pt idx="968">
                  <c:v>57248.8461538462</c:v>
                </c:pt>
                <c:pt idx="969">
                  <c:v>57248.8461538462</c:v>
                </c:pt>
                <c:pt idx="970">
                  <c:v>56887.4153846154</c:v>
                </c:pt>
                <c:pt idx="971">
                  <c:v>56887.4153846154</c:v>
                </c:pt>
                <c:pt idx="972">
                  <c:v>56887.4153846154</c:v>
                </c:pt>
                <c:pt idx="973">
                  <c:v>56887.4153846154</c:v>
                </c:pt>
                <c:pt idx="974">
                  <c:v>56887.4153846154</c:v>
                </c:pt>
                <c:pt idx="975">
                  <c:v>56887.4153846154</c:v>
                </c:pt>
                <c:pt idx="976">
                  <c:v>56887.4153846154</c:v>
                </c:pt>
                <c:pt idx="977">
                  <c:v>56887.4153846154</c:v>
                </c:pt>
                <c:pt idx="978">
                  <c:v>56887.4153846154</c:v>
                </c:pt>
                <c:pt idx="979">
                  <c:v>56887.4153846154</c:v>
                </c:pt>
                <c:pt idx="980">
                  <c:v>55928.961538461503</c:v>
                </c:pt>
                <c:pt idx="981">
                  <c:v>55928.961538461503</c:v>
                </c:pt>
                <c:pt idx="982">
                  <c:v>55928.961538461503</c:v>
                </c:pt>
                <c:pt idx="983">
                  <c:v>55928.961538461503</c:v>
                </c:pt>
                <c:pt idx="984">
                  <c:v>55928.961538461503</c:v>
                </c:pt>
                <c:pt idx="985">
                  <c:v>55928.961538461503</c:v>
                </c:pt>
                <c:pt idx="986">
                  <c:v>55928.961538461503</c:v>
                </c:pt>
                <c:pt idx="987">
                  <c:v>55928.961538461503</c:v>
                </c:pt>
                <c:pt idx="988">
                  <c:v>55928.961538461503</c:v>
                </c:pt>
                <c:pt idx="989">
                  <c:v>55928.961538461503</c:v>
                </c:pt>
                <c:pt idx="990">
                  <c:v>55244.484615384601</c:v>
                </c:pt>
                <c:pt idx="991">
                  <c:v>55244.484615384601</c:v>
                </c:pt>
                <c:pt idx="992">
                  <c:v>55244.484615384601</c:v>
                </c:pt>
                <c:pt idx="993">
                  <c:v>55244.484615384601</c:v>
                </c:pt>
                <c:pt idx="994">
                  <c:v>55244.484615384601</c:v>
                </c:pt>
                <c:pt idx="995">
                  <c:v>55244.484615384601</c:v>
                </c:pt>
                <c:pt idx="996">
                  <c:v>55244.484615384601</c:v>
                </c:pt>
                <c:pt idx="997">
                  <c:v>55244.484615384601</c:v>
                </c:pt>
                <c:pt idx="998">
                  <c:v>55244.484615384601</c:v>
                </c:pt>
                <c:pt idx="999">
                  <c:v>55244.484615384601</c:v>
                </c:pt>
                <c:pt idx="1000">
                  <c:v>53537.569230769201</c:v>
                </c:pt>
                <c:pt idx="1001">
                  <c:v>53537.569230769201</c:v>
                </c:pt>
                <c:pt idx="1002">
                  <c:v>53537.569230769201</c:v>
                </c:pt>
                <c:pt idx="1003">
                  <c:v>53537.569230769201</c:v>
                </c:pt>
                <c:pt idx="1004">
                  <c:v>53537.569230769201</c:v>
                </c:pt>
                <c:pt idx="1005">
                  <c:v>53537.569230769201</c:v>
                </c:pt>
                <c:pt idx="1006">
                  <c:v>53537.569230769201</c:v>
                </c:pt>
                <c:pt idx="1007">
                  <c:v>53537.569230769201</c:v>
                </c:pt>
                <c:pt idx="1008">
                  <c:v>53537.569230769201</c:v>
                </c:pt>
                <c:pt idx="1009">
                  <c:v>53537.569230769201</c:v>
                </c:pt>
                <c:pt idx="1010">
                  <c:v>52829.115384615397</c:v>
                </c:pt>
                <c:pt idx="1011">
                  <c:v>52829.115384615397</c:v>
                </c:pt>
                <c:pt idx="1012">
                  <c:v>52829.115384615397</c:v>
                </c:pt>
                <c:pt idx="1013">
                  <c:v>52829.115384615397</c:v>
                </c:pt>
                <c:pt idx="1014">
                  <c:v>52829.115384615397</c:v>
                </c:pt>
                <c:pt idx="1015">
                  <c:v>52829.115384615397</c:v>
                </c:pt>
                <c:pt idx="1016">
                  <c:v>52829.115384615397</c:v>
                </c:pt>
                <c:pt idx="1017">
                  <c:v>52829.115384615397</c:v>
                </c:pt>
                <c:pt idx="1018">
                  <c:v>52829.115384615397</c:v>
                </c:pt>
                <c:pt idx="1019">
                  <c:v>52829.115384615397</c:v>
                </c:pt>
                <c:pt idx="1020">
                  <c:v>51976.846153846098</c:v>
                </c:pt>
                <c:pt idx="1021">
                  <c:v>51976.846153846098</c:v>
                </c:pt>
                <c:pt idx="1022">
                  <c:v>51976.846153846098</c:v>
                </c:pt>
                <c:pt idx="1023">
                  <c:v>51976.846153846098</c:v>
                </c:pt>
                <c:pt idx="1024">
                  <c:v>51976.846153846098</c:v>
                </c:pt>
                <c:pt idx="1025">
                  <c:v>51976.846153846098</c:v>
                </c:pt>
                <c:pt idx="1026">
                  <c:v>51976.846153846098</c:v>
                </c:pt>
                <c:pt idx="1027">
                  <c:v>51976.846153846098</c:v>
                </c:pt>
                <c:pt idx="1028">
                  <c:v>51976.846153846098</c:v>
                </c:pt>
                <c:pt idx="1029">
                  <c:v>51976.846153846098</c:v>
                </c:pt>
                <c:pt idx="1030">
                  <c:v>51142.6538461538</c:v>
                </c:pt>
                <c:pt idx="1031">
                  <c:v>51142.6538461538</c:v>
                </c:pt>
                <c:pt idx="1032">
                  <c:v>51142.6538461538</c:v>
                </c:pt>
                <c:pt idx="1033">
                  <c:v>51142.6538461538</c:v>
                </c:pt>
                <c:pt idx="1034">
                  <c:v>51142.6538461538</c:v>
                </c:pt>
                <c:pt idx="1035">
                  <c:v>51142.6538461538</c:v>
                </c:pt>
                <c:pt idx="1036">
                  <c:v>51142.6538461538</c:v>
                </c:pt>
                <c:pt idx="1037">
                  <c:v>51142.6538461538</c:v>
                </c:pt>
                <c:pt idx="1038">
                  <c:v>51142.6538461538</c:v>
                </c:pt>
                <c:pt idx="1039">
                  <c:v>51142.6538461538</c:v>
                </c:pt>
                <c:pt idx="1040">
                  <c:v>50275.315384615402</c:v>
                </c:pt>
                <c:pt idx="1041">
                  <c:v>50275.315384615402</c:v>
                </c:pt>
                <c:pt idx="1042">
                  <c:v>50275.315384615402</c:v>
                </c:pt>
                <c:pt idx="1043">
                  <c:v>50275.315384615402</c:v>
                </c:pt>
                <c:pt idx="1044">
                  <c:v>50275.315384615402</c:v>
                </c:pt>
                <c:pt idx="1045">
                  <c:v>50275.315384615402</c:v>
                </c:pt>
                <c:pt idx="1046">
                  <c:v>50275.315384615402</c:v>
                </c:pt>
                <c:pt idx="1047">
                  <c:v>50275.315384615402</c:v>
                </c:pt>
                <c:pt idx="1048">
                  <c:v>50275.315384615402</c:v>
                </c:pt>
                <c:pt idx="1049">
                  <c:v>50275.315384615402</c:v>
                </c:pt>
                <c:pt idx="1050">
                  <c:v>49601.769230769198</c:v>
                </c:pt>
                <c:pt idx="1051">
                  <c:v>49601.769230769198</c:v>
                </c:pt>
                <c:pt idx="1052">
                  <c:v>49601.769230769198</c:v>
                </c:pt>
                <c:pt idx="1053">
                  <c:v>49601.769230769198</c:v>
                </c:pt>
                <c:pt idx="1054">
                  <c:v>49601.769230769198</c:v>
                </c:pt>
                <c:pt idx="1055">
                  <c:v>49601.769230769198</c:v>
                </c:pt>
                <c:pt idx="1056">
                  <c:v>49601.769230769198</c:v>
                </c:pt>
                <c:pt idx="1057">
                  <c:v>49601.769230769198</c:v>
                </c:pt>
                <c:pt idx="1058">
                  <c:v>49601.769230769198</c:v>
                </c:pt>
                <c:pt idx="1059">
                  <c:v>49601.769230769198</c:v>
                </c:pt>
                <c:pt idx="1060">
                  <c:v>48647.623076923097</c:v>
                </c:pt>
                <c:pt idx="1061">
                  <c:v>48647.623076923097</c:v>
                </c:pt>
                <c:pt idx="1062">
                  <c:v>48647.623076923097</c:v>
                </c:pt>
                <c:pt idx="1063">
                  <c:v>48647.623076923097</c:v>
                </c:pt>
                <c:pt idx="1064">
                  <c:v>48647.623076923097</c:v>
                </c:pt>
                <c:pt idx="1065">
                  <c:v>48647.623076923097</c:v>
                </c:pt>
                <c:pt idx="1066">
                  <c:v>48647.623076923097</c:v>
                </c:pt>
                <c:pt idx="1067">
                  <c:v>48647.623076923097</c:v>
                </c:pt>
                <c:pt idx="1068">
                  <c:v>48647.623076923097</c:v>
                </c:pt>
                <c:pt idx="1069">
                  <c:v>48647.623076923097</c:v>
                </c:pt>
                <c:pt idx="1070">
                  <c:v>47780.469230769202</c:v>
                </c:pt>
                <c:pt idx="1071">
                  <c:v>47780.469230769202</c:v>
                </c:pt>
                <c:pt idx="1072">
                  <c:v>47780.469230769202</c:v>
                </c:pt>
                <c:pt idx="1073">
                  <c:v>47780.469230769202</c:v>
                </c:pt>
                <c:pt idx="1074">
                  <c:v>47780.469230769202</c:v>
                </c:pt>
                <c:pt idx="1075">
                  <c:v>47780.469230769202</c:v>
                </c:pt>
                <c:pt idx="1076">
                  <c:v>47780.469230769202</c:v>
                </c:pt>
                <c:pt idx="1077">
                  <c:v>47780.469230769202</c:v>
                </c:pt>
                <c:pt idx="1078">
                  <c:v>47780.469230769202</c:v>
                </c:pt>
                <c:pt idx="1079">
                  <c:v>47780.469230769202</c:v>
                </c:pt>
                <c:pt idx="1080">
                  <c:v>46869.969230769202</c:v>
                </c:pt>
                <c:pt idx="1081">
                  <c:v>46869.969230769202</c:v>
                </c:pt>
                <c:pt idx="1082">
                  <c:v>46869.969230769202</c:v>
                </c:pt>
                <c:pt idx="1083">
                  <c:v>46869.969230769202</c:v>
                </c:pt>
                <c:pt idx="1084">
                  <c:v>46869.969230769202</c:v>
                </c:pt>
                <c:pt idx="1085">
                  <c:v>46869.969230769202</c:v>
                </c:pt>
                <c:pt idx="1086">
                  <c:v>46869.969230769202</c:v>
                </c:pt>
                <c:pt idx="1087">
                  <c:v>46869.969230769202</c:v>
                </c:pt>
                <c:pt idx="1088">
                  <c:v>46869.969230769202</c:v>
                </c:pt>
                <c:pt idx="1089">
                  <c:v>46869.969230769202</c:v>
                </c:pt>
                <c:pt idx="1090">
                  <c:v>45890.392307692302</c:v>
                </c:pt>
                <c:pt idx="1091">
                  <c:v>45890.392307692302</c:v>
                </c:pt>
                <c:pt idx="1092">
                  <c:v>45890.392307692302</c:v>
                </c:pt>
                <c:pt idx="1093">
                  <c:v>45890.392307692302</c:v>
                </c:pt>
                <c:pt idx="1094">
                  <c:v>45890.392307692302</c:v>
                </c:pt>
                <c:pt idx="1095">
                  <c:v>45890.392307692302</c:v>
                </c:pt>
                <c:pt idx="1096">
                  <c:v>45890.392307692302</c:v>
                </c:pt>
                <c:pt idx="1097">
                  <c:v>45890.392307692302</c:v>
                </c:pt>
                <c:pt idx="1098">
                  <c:v>45890.392307692302</c:v>
                </c:pt>
                <c:pt idx="1099">
                  <c:v>45890.392307692302</c:v>
                </c:pt>
                <c:pt idx="1100">
                  <c:v>44809.315384615402</c:v>
                </c:pt>
                <c:pt idx="1101">
                  <c:v>44809.315384615402</c:v>
                </c:pt>
                <c:pt idx="1102">
                  <c:v>44809.315384615402</c:v>
                </c:pt>
                <c:pt idx="1103">
                  <c:v>44809.315384615402</c:v>
                </c:pt>
                <c:pt idx="1104">
                  <c:v>44809.315384615402</c:v>
                </c:pt>
                <c:pt idx="1105">
                  <c:v>44809.315384615402</c:v>
                </c:pt>
                <c:pt idx="1106">
                  <c:v>44809.315384615402</c:v>
                </c:pt>
                <c:pt idx="1107">
                  <c:v>44809.315384615402</c:v>
                </c:pt>
                <c:pt idx="1108">
                  <c:v>44809.315384615402</c:v>
                </c:pt>
                <c:pt idx="1109">
                  <c:v>44809.315384615402</c:v>
                </c:pt>
                <c:pt idx="1110">
                  <c:v>42858.984615384601</c:v>
                </c:pt>
                <c:pt idx="1111">
                  <c:v>42858.984615384601</c:v>
                </c:pt>
                <c:pt idx="1112">
                  <c:v>42858.984615384601</c:v>
                </c:pt>
                <c:pt idx="1113">
                  <c:v>42858.984615384601</c:v>
                </c:pt>
                <c:pt idx="1114">
                  <c:v>42858.984615384601</c:v>
                </c:pt>
                <c:pt idx="1115">
                  <c:v>42858.984615384601</c:v>
                </c:pt>
                <c:pt idx="1116">
                  <c:v>42858.984615384601</c:v>
                </c:pt>
                <c:pt idx="1117">
                  <c:v>42858.984615384601</c:v>
                </c:pt>
                <c:pt idx="1118">
                  <c:v>42858.984615384601</c:v>
                </c:pt>
                <c:pt idx="1119">
                  <c:v>42858.984615384601</c:v>
                </c:pt>
                <c:pt idx="1120">
                  <c:v>41912.5</c:v>
                </c:pt>
                <c:pt idx="1121">
                  <c:v>41912.5</c:v>
                </c:pt>
                <c:pt idx="1122">
                  <c:v>41912.5</c:v>
                </c:pt>
                <c:pt idx="1123">
                  <c:v>41912.5</c:v>
                </c:pt>
                <c:pt idx="1124">
                  <c:v>41912.5</c:v>
                </c:pt>
                <c:pt idx="1125">
                  <c:v>41912.5</c:v>
                </c:pt>
                <c:pt idx="1126">
                  <c:v>41912.5</c:v>
                </c:pt>
                <c:pt idx="1127">
                  <c:v>41912.5</c:v>
                </c:pt>
                <c:pt idx="1128">
                  <c:v>41912.5</c:v>
                </c:pt>
                <c:pt idx="1129">
                  <c:v>41912.5</c:v>
                </c:pt>
                <c:pt idx="1130">
                  <c:v>39504.746153846201</c:v>
                </c:pt>
                <c:pt idx="1131">
                  <c:v>39504.746153846201</c:v>
                </c:pt>
                <c:pt idx="1132">
                  <c:v>39504.746153846201</c:v>
                </c:pt>
                <c:pt idx="1133">
                  <c:v>39504.746153846201</c:v>
                </c:pt>
                <c:pt idx="1134">
                  <c:v>39504.746153846201</c:v>
                </c:pt>
                <c:pt idx="1135">
                  <c:v>39504.746153846201</c:v>
                </c:pt>
                <c:pt idx="1136">
                  <c:v>39504.746153846201</c:v>
                </c:pt>
                <c:pt idx="1137">
                  <c:v>39504.746153846201</c:v>
                </c:pt>
                <c:pt idx="1138">
                  <c:v>39504.746153846201</c:v>
                </c:pt>
                <c:pt idx="1139">
                  <c:v>39504.746153846201</c:v>
                </c:pt>
                <c:pt idx="1140">
                  <c:v>38683.776923076897</c:v>
                </c:pt>
                <c:pt idx="1141">
                  <c:v>38683.776923076897</c:v>
                </c:pt>
                <c:pt idx="1142">
                  <c:v>38683.776923076897</c:v>
                </c:pt>
                <c:pt idx="1143">
                  <c:v>38683.776923076897</c:v>
                </c:pt>
                <c:pt idx="1144">
                  <c:v>38683.776923076897</c:v>
                </c:pt>
                <c:pt idx="1145">
                  <c:v>38683.776923076897</c:v>
                </c:pt>
                <c:pt idx="1146">
                  <c:v>38683.776923076897</c:v>
                </c:pt>
                <c:pt idx="1147">
                  <c:v>38683.776923076897</c:v>
                </c:pt>
                <c:pt idx="1148">
                  <c:v>38683.776923076897</c:v>
                </c:pt>
                <c:pt idx="1149">
                  <c:v>38683.776923076897</c:v>
                </c:pt>
                <c:pt idx="1150">
                  <c:v>37552.199999999997</c:v>
                </c:pt>
                <c:pt idx="1151">
                  <c:v>37552.199999999997</c:v>
                </c:pt>
                <c:pt idx="1152">
                  <c:v>37552.199999999997</c:v>
                </c:pt>
                <c:pt idx="1153">
                  <c:v>37552.199999999997</c:v>
                </c:pt>
                <c:pt idx="1154">
                  <c:v>37552.199999999997</c:v>
                </c:pt>
                <c:pt idx="1155">
                  <c:v>37552.199999999997</c:v>
                </c:pt>
                <c:pt idx="1156">
                  <c:v>37552.199999999997</c:v>
                </c:pt>
                <c:pt idx="1157">
                  <c:v>37552.199999999997</c:v>
                </c:pt>
                <c:pt idx="1158">
                  <c:v>37552.199999999997</c:v>
                </c:pt>
                <c:pt idx="1159">
                  <c:v>37552.199999999997</c:v>
                </c:pt>
                <c:pt idx="1160">
                  <c:v>36561.061538461501</c:v>
                </c:pt>
                <c:pt idx="1161">
                  <c:v>36561.061538461501</c:v>
                </c:pt>
                <c:pt idx="1162">
                  <c:v>36561.061538461501</c:v>
                </c:pt>
                <c:pt idx="1163">
                  <c:v>36561.061538461501</c:v>
                </c:pt>
                <c:pt idx="1164">
                  <c:v>36561.061538461501</c:v>
                </c:pt>
                <c:pt idx="1165">
                  <c:v>36561.061538461501</c:v>
                </c:pt>
                <c:pt idx="1166">
                  <c:v>36561.061538461501</c:v>
                </c:pt>
                <c:pt idx="1167">
                  <c:v>36561.061538461501</c:v>
                </c:pt>
                <c:pt idx="1168">
                  <c:v>36561.061538461501</c:v>
                </c:pt>
                <c:pt idx="1169">
                  <c:v>36561.061538461501</c:v>
                </c:pt>
                <c:pt idx="1170">
                  <c:v>35558.784615384597</c:v>
                </c:pt>
                <c:pt idx="1171">
                  <c:v>35558.784615384597</c:v>
                </c:pt>
                <c:pt idx="1172">
                  <c:v>35558.784615384597</c:v>
                </c:pt>
                <c:pt idx="1173">
                  <c:v>35558.784615384597</c:v>
                </c:pt>
                <c:pt idx="1174">
                  <c:v>35558.784615384597</c:v>
                </c:pt>
                <c:pt idx="1175">
                  <c:v>35558.784615384597</c:v>
                </c:pt>
                <c:pt idx="1176">
                  <c:v>35558.784615384597</c:v>
                </c:pt>
                <c:pt idx="1177">
                  <c:v>35558.784615384597</c:v>
                </c:pt>
                <c:pt idx="1178">
                  <c:v>35558.784615384597</c:v>
                </c:pt>
                <c:pt idx="1179">
                  <c:v>35558.784615384597</c:v>
                </c:pt>
                <c:pt idx="1180">
                  <c:v>34815.992307692301</c:v>
                </c:pt>
                <c:pt idx="1181">
                  <c:v>34815.992307692301</c:v>
                </c:pt>
                <c:pt idx="1182">
                  <c:v>34815.992307692301</c:v>
                </c:pt>
                <c:pt idx="1183">
                  <c:v>34815.992307692301</c:v>
                </c:pt>
                <c:pt idx="1184">
                  <c:v>34815.992307692301</c:v>
                </c:pt>
                <c:pt idx="1185">
                  <c:v>34815.992307692301</c:v>
                </c:pt>
                <c:pt idx="1186">
                  <c:v>34815.992307692301</c:v>
                </c:pt>
                <c:pt idx="1187">
                  <c:v>34815.992307692301</c:v>
                </c:pt>
                <c:pt idx="1188">
                  <c:v>34815.992307692301</c:v>
                </c:pt>
                <c:pt idx="1189">
                  <c:v>34815.992307692301</c:v>
                </c:pt>
                <c:pt idx="1190">
                  <c:v>33839.569230769201</c:v>
                </c:pt>
                <c:pt idx="1191">
                  <c:v>33839.569230769201</c:v>
                </c:pt>
                <c:pt idx="1192">
                  <c:v>33839.569230769201</c:v>
                </c:pt>
                <c:pt idx="1193">
                  <c:v>33839.569230769201</c:v>
                </c:pt>
                <c:pt idx="1194">
                  <c:v>33839.569230769201</c:v>
                </c:pt>
                <c:pt idx="1195">
                  <c:v>33839.569230769201</c:v>
                </c:pt>
                <c:pt idx="1196">
                  <c:v>33839.569230769201</c:v>
                </c:pt>
                <c:pt idx="1197">
                  <c:v>33839.569230769201</c:v>
                </c:pt>
                <c:pt idx="1198">
                  <c:v>33839.569230769201</c:v>
                </c:pt>
                <c:pt idx="1199">
                  <c:v>33839.569230769201</c:v>
                </c:pt>
                <c:pt idx="1200">
                  <c:v>33023.069230769201</c:v>
                </c:pt>
                <c:pt idx="1201">
                  <c:v>33023.069230769201</c:v>
                </c:pt>
                <c:pt idx="1202">
                  <c:v>33023.069230769201</c:v>
                </c:pt>
                <c:pt idx="1203">
                  <c:v>33023.069230769201</c:v>
                </c:pt>
                <c:pt idx="1204">
                  <c:v>33023.069230769201</c:v>
                </c:pt>
                <c:pt idx="1205">
                  <c:v>33023.069230769201</c:v>
                </c:pt>
                <c:pt idx="1206">
                  <c:v>33023.069230769201</c:v>
                </c:pt>
                <c:pt idx="1207">
                  <c:v>33023.069230769201</c:v>
                </c:pt>
                <c:pt idx="1208">
                  <c:v>33023.069230769201</c:v>
                </c:pt>
                <c:pt idx="1209">
                  <c:v>33023.069230769201</c:v>
                </c:pt>
                <c:pt idx="1210">
                  <c:v>32140.2</c:v>
                </c:pt>
                <c:pt idx="1211">
                  <c:v>32140.2</c:v>
                </c:pt>
                <c:pt idx="1212">
                  <c:v>32140.2</c:v>
                </c:pt>
                <c:pt idx="1213">
                  <c:v>32140.2</c:v>
                </c:pt>
                <c:pt idx="1214">
                  <c:v>32140.2</c:v>
                </c:pt>
                <c:pt idx="1215">
                  <c:v>32140.2</c:v>
                </c:pt>
                <c:pt idx="1216">
                  <c:v>32140.2</c:v>
                </c:pt>
                <c:pt idx="1217">
                  <c:v>32140.2</c:v>
                </c:pt>
                <c:pt idx="1218">
                  <c:v>32140.2</c:v>
                </c:pt>
                <c:pt idx="1219">
                  <c:v>32140.2</c:v>
                </c:pt>
                <c:pt idx="1220">
                  <c:v>31294.069230769201</c:v>
                </c:pt>
                <c:pt idx="1221">
                  <c:v>31294.069230769201</c:v>
                </c:pt>
                <c:pt idx="1222">
                  <c:v>31294.069230769201</c:v>
                </c:pt>
                <c:pt idx="1223">
                  <c:v>31294.069230769201</c:v>
                </c:pt>
                <c:pt idx="1224">
                  <c:v>31294.069230769201</c:v>
                </c:pt>
                <c:pt idx="1225">
                  <c:v>31294.069230769201</c:v>
                </c:pt>
                <c:pt idx="1226">
                  <c:v>31294.069230769201</c:v>
                </c:pt>
                <c:pt idx="1227">
                  <c:v>31294.069230769201</c:v>
                </c:pt>
                <c:pt idx="1228">
                  <c:v>31294.069230769201</c:v>
                </c:pt>
                <c:pt idx="1229">
                  <c:v>31294.069230769201</c:v>
                </c:pt>
                <c:pt idx="1230">
                  <c:v>30380.6</c:v>
                </c:pt>
                <c:pt idx="1231">
                  <c:v>30380.6</c:v>
                </c:pt>
                <c:pt idx="1232">
                  <c:v>30380.6</c:v>
                </c:pt>
                <c:pt idx="1233">
                  <c:v>30380.6</c:v>
                </c:pt>
                <c:pt idx="1234">
                  <c:v>30380.6</c:v>
                </c:pt>
                <c:pt idx="1235">
                  <c:v>30380.6</c:v>
                </c:pt>
                <c:pt idx="1236">
                  <c:v>30380.6</c:v>
                </c:pt>
                <c:pt idx="1237">
                  <c:v>30380.6</c:v>
                </c:pt>
                <c:pt idx="1238">
                  <c:v>30380.6</c:v>
                </c:pt>
                <c:pt idx="1239">
                  <c:v>30380.6</c:v>
                </c:pt>
                <c:pt idx="1240">
                  <c:v>28638.684615384602</c:v>
                </c:pt>
                <c:pt idx="1241">
                  <c:v>28638.684615384602</c:v>
                </c:pt>
                <c:pt idx="1242">
                  <c:v>28638.684615384602</c:v>
                </c:pt>
                <c:pt idx="1243">
                  <c:v>28638.684615384602</c:v>
                </c:pt>
                <c:pt idx="1244">
                  <c:v>28638.684615384602</c:v>
                </c:pt>
                <c:pt idx="1245">
                  <c:v>28638.684615384602</c:v>
                </c:pt>
                <c:pt idx="1246">
                  <c:v>28638.684615384602</c:v>
                </c:pt>
                <c:pt idx="1247">
                  <c:v>28638.684615384602</c:v>
                </c:pt>
                <c:pt idx="1248">
                  <c:v>28638.684615384602</c:v>
                </c:pt>
                <c:pt idx="1249">
                  <c:v>28638.684615384602</c:v>
                </c:pt>
                <c:pt idx="1250">
                  <c:v>27738.192307692301</c:v>
                </c:pt>
                <c:pt idx="1251">
                  <c:v>27738.192307692301</c:v>
                </c:pt>
                <c:pt idx="1252">
                  <c:v>27738.192307692301</c:v>
                </c:pt>
                <c:pt idx="1253">
                  <c:v>27738.192307692301</c:v>
                </c:pt>
                <c:pt idx="1254">
                  <c:v>27738.192307692301</c:v>
                </c:pt>
                <c:pt idx="1255">
                  <c:v>27738.192307692301</c:v>
                </c:pt>
                <c:pt idx="1256">
                  <c:v>27738.192307692301</c:v>
                </c:pt>
                <c:pt idx="1257">
                  <c:v>27738.192307692301</c:v>
                </c:pt>
                <c:pt idx="1258">
                  <c:v>27738.192307692301</c:v>
                </c:pt>
                <c:pt idx="1259">
                  <c:v>27738.192307692301</c:v>
                </c:pt>
                <c:pt idx="1260">
                  <c:v>25655.153846153898</c:v>
                </c:pt>
                <c:pt idx="1261">
                  <c:v>25655.153846153898</c:v>
                </c:pt>
                <c:pt idx="1262">
                  <c:v>25655.153846153898</c:v>
                </c:pt>
                <c:pt idx="1263">
                  <c:v>25655.153846153898</c:v>
                </c:pt>
                <c:pt idx="1264">
                  <c:v>25655.153846153898</c:v>
                </c:pt>
                <c:pt idx="1265">
                  <c:v>25655.153846153898</c:v>
                </c:pt>
                <c:pt idx="1266">
                  <c:v>25655.153846153898</c:v>
                </c:pt>
                <c:pt idx="1267">
                  <c:v>25655.153846153898</c:v>
                </c:pt>
                <c:pt idx="1268">
                  <c:v>25655.153846153898</c:v>
                </c:pt>
                <c:pt idx="1269">
                  <c:v>25655.153846153898</c:v>
                </c:pt>
                <c:pt idx="1270">
                  <c:v>24975.884615384599</c:v>
                </c:pt>
                <c:pt idx="1271">
                  <c:v>24975.884615384599</c:v>
                </c:pt>
                <c:pt idx="1272">
                  <c:v>24975.884615384599</c:v>
                </c:pt>
                <c:pt idx="1273">
                  <c:v>24975.884615384599</c:v>
                </c:pt>
                <c:pt idx="1274">
                  <c:v>24975.884615384599</c:v>
                </c:pt>
                <c:pt idx="1275">
                  <c:v>24975.884615384599</c:v>
                </c:pt>
                <c:pt idx="1276">
                  <c:v>24975.884615384599</c:v>
                </c:pt>
                <c:pt idx="1277">
                  <c:v>24975.884615384599</c:v>
                </c:pt>
                <c:pt idx="1278">
                  <c:v>24975.884615384599</c:v>
                </c:pt>
                <c:pt idx="1279">
                  <c:v>24975.884615384599</c:v>
                </c:pt>
                <c:pt idx="1280">
                  <c:v>23944.176923076899</c:v>
                </c:pt>
                <c:pt idx="1281">
                  <c:v>23944.176923076899</c:v>
                </c:pt>
                <c:pt idx="1282">
                  <c:v>23944.176923076899</c:v>
                </c:pt>
                <c:pt idx="1283">
                  <c:v>23944.176923076899</c:v>
                </c:pt>
                <c:pt idx="1284">
                  <c:v>23944.176923076899</c:v>
                </c:pt>
                <c:pt idx="1285">
                  <c:v>23944.176923076899</c:v>
                </c:pt>
                <c:pt idx="1286">
                  <c:v>23944.176923076899</c:v>
                </c:pt>
                <c:pt idx="1287">
                  <c:v>23944.176923076899</c:v>
                </c:pt>
                <c:pt idx="1288">
                  <c:v>23944.176923076899</c:v>
                </c:pt>
                <c:pt idx="1289">
                  <c:v>23944.176923076899</c:v>
                </c:pt>
                <c:pt idx="1290">
                  <c:v>23128.623076923101</c:v>
                </c:pt>
                <c:pt idx="1291">
                  <c:v>23128.623076923101</c:v>
                </c:pt>
                <c:pt idx="1292">
                  <c:v>23128.623076923101</c:v>
                </c:pt>
                <c:pt idx="1293">
                  <c:v>23128.623076923101</c:v>
                </c:pt>
                <c:pt idx="1294">
                  <c:v>23128.623076923101</c:v>
                </c:pt>
                <c:pt idx="1295">
                  <c:v>23128.623076923101</c:v>
                </c:pt>
                <c:pt idx="1296">
                  <c:v>23128.623076923101</c:v>
                </c:pt>
                <c:pt idx="1297">
                  <c:v>23128.623076923101</c:v>
                </c:pt>
                <c:pt idx="1298">
                  <c:v>23128.623076923101</c:v>
                </c:pt>
                <c:pt idx="1299">
                  <c:v>23128.623076923101</c:v>
                </c:pt>
                <c:pt idx="1300">
                  <c:v>22374.038461538501</c:v>
                </c:pt>
                <c:pt idx="1301">
                  <c:v>22374.038461538501</c:v>
                </c:pt>
                <c:pt idx="1302">
                  <c:v>22374.038461538501</c:v>
                </c:pt>
                <c:pt idx="1303">
                  <c:v>22374.038461538501</c:v>
                </c:pt>
                <c:pt idx="1304">
                  <c:v>22374.038461538501</c:v>
                </c:pt>
                <c:pt idx="1305">
                  <c:v>22374.038461538501</c:v>
                </c:pt>
                <c:pt idx="1306">
                  <c:v>22374.038461538501</c:v>
                </c:pt>
                <c:pt idx="1307">
                  <c:v>22374.038461538501</c:v>
                </c:pt>
                <c:pt idx="1308">
                  <c:v>22374.038461538501</c:v>
                </c:pt>
                <c:pt idx="1309">
                  <c:v>22374.038461538501</c:v>
                </c:pt>
                <c:pt idx="1310">
                  <c:v>21818.2923076923</c:v>
                </c:pt>
                <c:pt idx="1311">
                  <c:v>21818.2923076923</c:v>
                </c:pt>
                <c:pt idx="1312">
                  <c:v>21818.2923076923</c:v>
                </c:pt>
                <c:pt idx="1313">
                  <c:v>21818.2923076923</c:v>
                </c:pt>
                <c:pt idx="1314">
                  <c:v>21818.2923076923</c:v>
                </c:pt>
                <c:pt idx="1315">
                  <c:v>21818.2923076923</c:v>
                </c:pt>
                <c:pt idx="1316">
                  <c:v>21818.2923076923</c:v>
                </c:pt>
                <c:pt idx="1317">
                  <c:v>21818.2923076923</c:v>
                </c:pt>
                <c:pt idx="1318">
                  <c:v>21818.2923076923</c:v>
                </c:pt>
                <c:pt idx="1319">
                  <c:v>21818.2923076923</c:v>
                </c:pt>
                <c:pt idx="1320">
                  <c:v>21097.1</c:v>
                </c:pt>
                <c:pt idx="1321">
                  <c:v>21097.1</c:v>
                </c:pt>
                <c:pt idx="1322">
                  <c:v>21097.1</c:v>
                </c:pt>
                <c:pt idx="1323">
                  <c:v>21097.1</c:v>
                </c:pt>
                <c:pt idx="1324">
                  <c:v>21097.1</c:v>
                </c:pt>
                <c:pt idx="1325">
                  <c:v>21097.1</c:v>
                </c:pt>
                <c:pt idx="1326">
                  <c:v>21097.1</c:v>
                </c:pt>
                <c:pt idx="1327">
                  <c:v>21097.1</c:v>
                </c:pt>
                <c:pt idx="1328">
                  <c:v>21097.1</c:v>
                </c:pt>
                <c:pt idx="1329">
                  <c:v>21097.1</c:v>
                </c:pt>
                <c:pt idx="1330">
                  <c:v>20495.0846153846</c:v>
                </c:pt>
                <c:pt idx="1331">
                  <c:v>20495.0846153846</c:v>
                </c:pt>
                <c:pt idx="1332">
                  <c:v>20495.0846153846</c:v>
                </c:pt>
                <c:pt idx="1333">
                  <c:v>20495.0846153846</c:v>
                </c:pt>
                <c:pt idx="1334">
                  <c:v>20495.0846153846</c:v>
                </c:pt>
                <c:pt idx="1335">
                  <c:v>20495.0846153846</c:v>
                </c:pt>
                <c:pt idx="1336">
                  <c:v>20495.0846153846</c:v>
                </c:pt>
                <c:pt idx="1337">
                  <c:v>20495.0846153846</c:v>
                </c:pt>
                <c:pt idx="1338">
                  <c:v>20495.0846153846</c:v>
                </c:pt>
                <c:pt idx="1339">
                  <c:v>20495.0846153846</c:v>
                </c:pt>
                <c:pt idx="1340">
                  <c:v>19885.2076923077</c:v>
                </c:pt>
                <c:pt idx="1341">
                  <c:v>19885.2076923077</c:v>
                </c:pt>
                <c:pt idx="1342">
                  <c:v>19885.2076923077</c:v>
                </c:pt>
                <c:pt idx="1343">
                  <c:v>19885.2076923077</c:v>
                </c:pt>
                <c:pt idx="1344">
                  <c:v>19885.2076923077</c:v>
                </c:pt>
                <c:pt idx="1345">
                  <c:v>19885.2076923077</c:v>
                </c:pt>
                <c:pt idx="1346">
                  <c:v>19885.2076923077</c:v>
                </c:pt>
                <c:pt idx="1347">
                  <c:v>19885.2076923077</c:v>
                </c:pt>
                <c:pt idx="1348">
                  <c:v>19885.2076923077</c:v>
                </c:pt>
                <c:pt idx="1349">
                  <c:v>19885.2076923077</c:v>
                </c:pt>
                <c:pt idx="1350">
                  <c:v>19327.1384615385</c:v>
                </c:pt>
                <c:pt idx="1351">
                  <c:v>19327.1384615385</c:v>
                </c:pt>
                <c:pt idx="1352">
                  <c:v>19327.1384615385</c:v>
                </c:pt>
                <c:pt idx="1353">
                  <c:v>19327.1384615385</c:v>
                </c:pt>
                <c:pt idx="1354">
                  <c:v>19327.1384615385</c:v>
                </c:pt>
                <c:pt idx="1355">
                  <c:v>19327.1384615385</c:v>
                </c:pt>
                <c:pt idx="1356">
                  <c:v>19327.1384615385</c:v>
                </c:pt>
                <c:pt idx="1357">
                  <c:v>19327.1384615385</c:v>
                </c:pt>
                <c:pt idx="1358">
                  <c:v>19327.1384615385</c:v>
                </c:pt>
                <c:pt idx="1359">
                  <c:v>19327.1384615385</c:v>
                </c:pt>
                <c:pt idx="1360">
                  <c:v>18711.4538461538</c:v>
                </c:pt>
                <c:pt idx="1361">
                  <c:v>18711.4538461538</c:v>
                </c:pt>
                <c:pt idx="1362">
                  <c:v>18711.4538461538</c:v>
                </c:pt>
                <c:pt idx="1363">
                  <c:v>18711.4538461538</c:v>
                </c:pt>
                <c:pt idx="1364">
                  <c:v>18711.4538461538</c:v>
                </c:pt>
                <c:pt idx="1365">
                  <c:v>18711.4538461538</c:v>
                </c:pt>
                <c:pt idx="1366">
                  <c:v>18711.4538461538</c:v>
                </c:pt>
                <c:pt idx="1367">
                  <c:v>18711.4538461538</c:v>
                </c:pt>
                <c:pt idx="1368">
                  <c:v>18711.4538461538</c:v>
                </c:pt>
                <c:pt idx="1369">
                  <c:v>18711.4538461538</c:v>
                </c:pt>
                <c:pt idx="1370">
                  <c:v>17526.169230769199</c:v>
                </c:pt>
                <c:pt idx="1371">
                  <c:v>17526.169230769199</c:v>
                </c:pt>
                <c:pt idx="1372">
                  <c:v>17526.169230769199</c:v>
                </c:pt>
                <c:pt idx="1373">
                  <c:v>17526.169230769199</c:v>
                </c:pt>
                <c:pt idx="1374">
                  <c:v>17526.169230769199</c:v>
                </c:pt>
                <c:pt idx="1375">
                  <c:v>17526.169230769199</c:v>
                </c:pt>
                <c:pt idx="1376">
                  <c:v>17526.169230769199</c:v>
                </c:pt>
                <c:pt idx="1377">
                  <c:v>17526.169230769199</c:v>
                </c:pt>
                <c:pt idx="1378">
                  <c:v>17526.169230769199</c:v>
                </c:pt>
                <c:pt idx="1379">
                  <c:v>17526.169230769199</c:v>
                </c:pt>
                <c:pt idx="1380">
                  <c:v>16913.4230769231</c:v>
                </c:pt>
                <c:pt idx="1381">
                  <c:v>16913.4230769231</c:v>
                </c:pt>
                <c:pt idx="1382">
                  <c:v>16913.4230769231</c:v>
                </c:pt>
                <c:pt idx="1383">
                  <c:v>16913.4230769231</c:v>
                </c:pt>
                <c:pt idx="1384">
                  <c:v>16913.4230769231</c:v>
                </c:pt>
                <c:pt idx="1385">
                  <c:v>16913.4230769231</c:v>
                </c:pt>
                <c:pt idx="1386">
                  <c:v>16913.4230769231</c:v>
                </c:pt>
                <c:pt idx="1387">
                  <c:v>16913.4230769231</c:v>
                </c:pt>
                <c:pt idx="1388">
                  <c:v>16913.4230769231</c:v>
                </c:pt>
                <c:pt idx="1389">
                  <c:v>16913.4230769231</c:v>
                </c:pt>
                <c:pt idx="1390">
                  <c:v>15589.3384615385</c:v>
                </c:pt>
                <c:pt idx="1391">
                  <c:v>15589.3384615385</c:v>
                </c:pt>
                <c:pt idx="1392">
                  <c:v>15589.3384615385</c:v>
                </c:pt>
                <c:pt idx="1393">
                  <c:v>15589.3384615385</c:v>
                </c:pt>
                <c:pt idx="1394">
                  <c:v>15589.3384615385</c:v>
                </c:pt>
                <c:pt idx="1395">
                  <c:v>15589.3384615385</c:v>
                </c:pt>
                <c:pt idx="1396">
                  <c:v>15589.3384615385</c:v>
                </c:pt>
                <c:pt idx="1397">
                  <c:v>15589.3384615385</c:v>
                </c:pt>
                <c:pt idx="1398">
                  <c:v>15589.3384615385</c:v>
                </c:pt>
                <c:pt idx="1399">
                  <c:v>15589.3384615385</c:v>
                </c:pt>
                <c:pt idx="1400">
                  <c:v>15138.3230769231</c:v>
                </c:pt>
                <c:pt idx="1401">
                  <c:v>15138.3230769231</c:v>
                </c:pt>
                <c:pt idx="1402">
                  <c:v>15138.3230769231</c:v>
                </c:pt>
                <c:pt idx="1403">
                  <c:v>15138.3230769231</c:v>
                </c:pt>
                <c:pt idx="1404">
                  <c:v>15138.3230769231</c:v>
                </c:pt>
                <c:pt idx="1405">
                  <c:v>15138.3230769231</c:v>
                </c:pt>
                <c:pt idx="1406">
                  <c:v>15138.3230769231</c:v>
                </c:pt>
                <c:pt idx="1407">
                  <c:v>15138.3230769231</c:v>
                </c:pt>
                <c:pt idx="1408">
                  <c:v>15138.3230769231</c:v>
                </c:pt>
                <c:pt idx="1409">
                  <c:v>15138.3230769231</c:v>
                </c:pt>
                <c:pt idx="1410">
                  <c:v>14457.615384615399</c:v>
                </c:pt>
                <c:pt idx="1411">
                  <c:v>14457.615384615399</c:v>
                </c:pt>
                <c:pt idx="1412">
                  <c:v>14457.615384615399</c:v>
                </c:pt>
                <c:pt idx="1413">
                  <c:v>14457.615384615399</c:v>
                </c:pt>
                <c:pt idx="1414">
                  <c:v>14457.615384615399</c:v>
                </c:pt>
                <c:pt idx="1415">
                  <c:v>14457.615384615399</c:v>
                </c:pt>
                <c:pt idx="1416">
                  <c:v>14457.615384615399</c:v>
                </c:pt>
                <c:pt idx="1417">
                  <c:v>14457.615384615399</c:v>
                </c:pt>
                <c:pt idx="1418">
                  <c:v>14457.615384615399</c:v>
                </c:pt>
                <c:pt idx="1419">
                  <c:v>14457.615384615399</c:v>
                </c:pt>
                <c:pt idx="1420">
                  <c:v>13954.0230769231</c:v>
                </c:pt>
                <c:pt idx="1421">
                  <c:v>13954.0230769231</c:v>
                </c:pt>
                <c:pt idx="1422">
                  <c:v>13954.0230769231</c:v>
                </c:pt>
                <c:pt idx="1423">
                  <c:v>13954.0230769231</c:v>
                </c:pt>
                <c:pt idx="1424">
                  <c:v>13954.0230769231</c:v>
                </c:pt>
                <c:pt idx="1425">
                  <c:v>13954.0230769231</c:v>
                </c:pt>
                <c:pt idx="1426">
                  <c:v>13954.0230769231</c:v>
                </c:pt>
                <c:pt idx="1427">
                  <c:v>13954.0230769231</c:v>
                </c:pt>
                <c:pt idx="1428">
                  <c:v>13954.0230769231</c:v>
                </c:pt>
                <c:pt idx="1429">
                  <c:v>13954.0230769231</c:v>
                </c:pt>
                <c:pt idx="1430">
                  <c:v>13475.6076923077</c:v>
                </c:pt>
                <c:pt idx="1431">
                  <c:v>13475.6076923077</c:v>
                </c:pt>
                <c:pt idx="1432">
                  <c:v>13475.6076923077</c:v>
                </c:pt>
                <c:pt idx="1433">
                  <c:v>13475.6076923077</c:v>
                </c:pt>
                <c:pt idx="1434">
                  <c:v>13475.6076923077</c:v>
                </c:pt>
                <c:pt idx="1435">
                  <c:v>13475.6076923077</c:v>
                </c:pt>
                <c:pt idx="1436">
                  <c:v>13475.6076923077</c:v>
                </c:pt>
                <c:pt idx="1437">
                  <c:v>13475.6076923077</c:v>
                </c:pt>
                <c:pt idx="1438">
                  <c:v>13475.6076923077</c:v>
                </c:pt>
                <c:pt idx="1439">
                  <c:v>13475.6076923077</c:v>
                </c:pt>
                <c:pt idx="1440">
                  <c:v>13122.069230769201</c:v>
                </c:pt>
                <c:pt idx="1441">
                  <c:v>13122.069230769201</c:v>
                </c:pt>
                <c:pt idx="1442">
                  <c:v>13122.069230769201</c:v>
                </c:pt>
                <c:pt idx="1443">
                  <c:v>13122.069230769201</c:v>
                </c:pt>
                <c:pt idx="1444">
                  <c:v>13122.069230769201</c:v>
                </c:pt>
                <c:pt idx="1445">
                  <c:v>13122.069230769201</c:v>
                </c:pt>
                <c:pt idx="1446">
                  <c:v>13122.069230769201</c:v>
                </c:pt>
                <c:pt idx="1447">
                  <c:v>13122.069230769201</c:v>
                </c:pt>
                <c:pt idx="1448">
                  <c:v>13122.069230769201</c:v>
                </c:pt>
                <c:pt idx="1449">
                  <c:v>13122.069230769201</c:v>
                </c:pt>
                <c:pt idx="1450">
                  <c:v>12649.384615384601</c:v>
                </c:pt>
                <c:pt idx="1451">
                  <c:v>12649.384615384601</c:v>
                </c:pt>
                <c:pt idx="1452">
                  <c:v>12649.384615384601</c:v>
                </c:pt>
                <c:pt idx="1453">
                  <c:v>12649.384615384601</c:v>
                </c:pt>
                <c:pt idx="1454">
                  <c:v>12649.384615384601</c:v>
                </c:pt>
                <c:pt idx="1455">
                  <c:v>12649.384615384601</c:v>
                </c:pt>
                <c:pt idx="1456">
                  <c:v>12649.384615384601</c:v>
                </c:pt>
                <c:pt idx="1457">
                  <c:v>12649.384615384601</c:v>
                </c:pt>
                <c:pt idx="1458">
                  <c:v>12649.384615384601</c:v>
                </c:pt>
                <c:pt idx="1459">
                  <c:v>12649.384615384601</c:v>
                </c:pt>
                <c:pt idx="1460">
                  <c:v>12270.384615384601</c:v>
                </c:pt>
                <c:pt idx="1461">
                  <c:v>12270.384615384601</c:v>
                </c:pt>
                <c:pt idx="1462">
                  <c:v>12270.384615384601</c:v>
                </c:pt>
                <c:pt idx="1463">
                  <c:v>12270.384615384601</c:v>
                </c:pt>
                <c:pt idx="1464">
                  <c:v>12270.384615384601</c:v>
                </c:pt>
                <c:pt idx="1465">
                  <c:v>12270.384615384601</c:v>
                </c:pt>
                <c:pt idx="1466">
                  <c:v>12270.384615384601</c:v>
                </c:pt>
                <c:pt idx="1467">
                  <c:v>12270.384615384601</c:v>
                </c:pt>
                <c:pt idx="1468">
                  <c:v>12270.384615384601</c:v>
                </c:pt>
                <c:pt idx="1469">
                  <c:v>12270.384615384601</c:v>
                </c:pt>
                <c:pt idx="1470">
                  <c:v>11864.430769230799</c:v>
                </c:pt>
                <c:pt idx="1471">
                  <c:v>11864.430769230799</c:v>
                </c:pt>
                <c:pt idx="1472">
                  <c:v>11864.430769230799</c:v>
                </c:pt>
                <c:pt idx="1473">
                  <c:v>11864.430769230799</c:v>
                </c:pt>
                <c:pt idx="1474">
                  <c:v>11864.430769230799</c:v>
                </c:pt>
                <c:pt idx="1475">
                  <c:v>11864.430769230799</c:v>
                </c:pt>
                <c:pt idx="1476">
                  <c:v>11864.430769230799</c:v>
                </c:pt>
                <c:pt idx="1477">
                  <c:v>11864.430769230799</c:v>
                </c:pt>
                <c:pt idx="1478">
                  <c:v>11864.430769230799</c:v>
                </c:pt>
                <c:pt idx="1479">
                  <c:v>11864.430769230799</c:v>
                </c:pt>
                <c:pt idx="1480">
                  <c:v>11507.407692307699</c:v>
                </c:pt>
                <c:pt idx="1481">
                  <c:v>11507.407692307699</c:v>
                </c:pt>
                <c:pt idx="1482">
                  <c:v>11507.407692307699</c:v>
                </c:pt>
                <c:pt idx="1483">
                  <c:v>11507.407692307699</c:v>
                </c:pt>
                <c:pt idx="1484">
                  <c:v>11507.407692307699</c:v>
                </c:pt>
                <c:pt idx="1485">
                  <c:v>11507.407692307699</c:v>
                </c:pt>
                <c:pt idx="1486">
                  <c:v>11507.407692307699</c:v>
                </c:pt>
                <c:pt idx="1487">
                  <c:v>11507.407692307699</c:v>
                </c:pt>
                <c:pt idx="1488">
                  <c:v>11507.407692307699</c:v>
                </c:pt>
                <c:pt idx="1489">
                  <c:v>11507.407692307699</c:v>
                </c:pt>
                <c:pt idx="1490">
                  <c:v>11089.123076923101</c:v>
                </c:pt>
                <c:pt idx="1491">
                  <c:v>11089.123076923101</c:v>
                </c:pt>
                <c:pt idx="1492">
                  <c:v>11089.123076923101</c:v>
                </c:pt>
                <c:pt idx="1493">
                  <c:v>11089.123076923101</c:v>
                </c:pt>
                <c:pt idx="1494">
                  <c:v>11089.123076923101</c:v>
                </c:pt>
                <c:pt idx="1495">
                  <c:v>11089.123076923101</c:v>
                </c:pt>
                <c:pt idx="1496">
                  <c:v>11089.123076923101</c:v>
                </c:pt>
                <c:pt idx="1497">
                  <c:v>11089.123076923101</c:v>
                </c:pt>
                <c:pt idx="1498">
                  <c:v>11089.123076923101</c:v>
                </c:pt>
                <c:pt idx="1499">
                  <c:v>11089.123076923101</c:v>
                </c:pt>
                <c:pt idx="1500">
                  <c:v>10351.0846153846</c:v>
                </c:pt>
                <c:pt idx="1501">
                  <c:v>10351.0846153846</c:v>
                </c:pt>
                <c:pt idx="1502">
                  <c:v>10351.0846153846</c:v>
                </c:pt>
                <c:pt idx="1503">
                  <c:v>10351.0846153846</c:v>
                </c:pt>
                <c:pt idx="1504">
                  <c:v>10351.0846153846</c:v>
                </c:pt>
                <c:pt idx="1505">
                  <c:v>10351.0846153846</c:v>
                </c:pt>
                <c:pt idx="1506">
                  <c:v>10351.0846153846</c:v>
                </c:pt>
                <c:pt idx="1507">
                  <c:v>10351.0846153846</c:v>
                </c:pt>
                <c:pt idx="1508">
                  <c:v>10351.0846153846</c:v>
                </c:pt>
                <c:pt idx="1509">
                  <c:v>10351.0846153846</c:v>
                </c:pt>
                <c:pt idx="1510">
                  <c:v>10001.8615384615</c:v>
                </c:pt>
                <c:pt idx="1511">
                  <c:v>10001.8615384615</c:v>
                </c:pt>
                <c:pt idx="1512">
                  <c:v>10001.8615384615</c:v>
                </c:pt>
                <c:pt idx="1513">
                  <c:v>10001.8615384615</c:v>
                </c:pt>
                <c:pt idx="1514">
                  <c:v>10001.8615384615</c:v>
                </c:pt>
                <c:pt idx="1515">
                  <c:v>10001.8615384615</c:v>
                </c:pt>
                <c:pt idx="1516">
                  <c:v>10001.8615384615</c:v>
                </c:pt>
                <c:pt idx="1517">
                  <c:v>10001.8615384615</c:v>
                </c:pt>
                <c:pt idx="1518">
                  <c:v>10001.8615384615</c:v>
                </c:pt>
                <c:pt idx="1519">
                  <c:v>10001.8615384615</c:v>
                </c:pt>
                <c:pt idx="1520">
                  <c:v>9180.1615384615397</c:v>
                </c:pt>
                <c:pt idx="1521">
                  <c:v>9180.1615384615397</c:v>
                </c:pt>
                <c:pt idx="1522">
                  <c:v>9180.1615384615397</c:v>
                </c:pt>
                <c:pt idx="1523">
                  <c:v>9180.1615384615397</c:v>
                </c:pt>
                <c:pt idx="1524">
                  <c:v>9180.1615384615397</c:v>
                </c:pt>
                <c:pt idx="1525">
                  <c:v>9180.1615384615397</c:v>
                </c:pt>
                <c:pt idx="1526">
                  <c:v>9180.1615384615397</c:v>
                </c:pt>
                <c:pt idx="1527">
                  <c:v>9180.1615384615397</c:v>
                </c:pt>
                <c:pt idx="1528">
                  <c:v>9180.1615384615397</c:v>
                </c:pt>
                <c:pt idx="1529">
                  <c:v>9180.1615384615397</c:v>
                </c:pt>
                <c:pt idx="1530">
                  <c:v>8904.2846153846094</c:v>
                </c:pt>
                <c:pt idx="1531">
                  <c:v>8904.2846153846094</c:v>
                </c:pt>
                <c:pt idx="1532">
                  <c:v>8904.2846153846094</c:v>
                </c:pt>
                <c:pt idx="1533">
                  <c:v>8904.2846153846094</c:v>
                </c:pt>
                <c:pt idx="1534">
                  <c:v>8904.2846153846094</c:v>
                </c:pt>
                <c:pt idx="1535">
                  <c:v>8904.2846153846094</c:v>
                </c:pt>
                <c:pt idx="1536">
                  <c:v>8904.2846153846094</c:v>
                </c:pt>
                <c:pt idx="1537">
                  <c:v>8904.2846153846094</c:v>
                </c:pt>
                <c:pt idx="1538">
                  <c:v>8904.2846153846094</c:v>
                </c:pt>
                <c:pt idx="1539">
                  <c:v>8904.2846153846094</c:v>
                </c:pt>
                <c:pt idx="1540">
                  <c:v>8486.6307692307691</c:v>
                </c:pt>
                <c:pt idx="1541">
                  <c:v>8486.6307692307691</c:v>
                </c:pt>
                <c:pt idx="1542">
                  <c:v>8486.6307692307691</c:v>
                </c:pt>
                <c:pt idx="1543">
                  <c:v>8486.6307692307691</c:v>
                </c:pt>
                <c:pt idx="1544">
                  <c:v>8486.6307692307691</c:v>
                </c:pt>
                <c:pt idx="1545">
                  <c:v>8486.6307692307691</c:v>
                </c:pt>
                <c:pt idx="1546">
                  <c:v>8486.6307692307691</c:v>
                </c:pt>
                <c:pt idx="1547">
                  <c:v>8486.6307692307691</c:v>
                </c:pt>
                <c:pt idx="1548">
                  <c:v>8486.6307692307691</c:v>
                </c:pt>
                <c:pt idx="1549">
                  <c:v>8486.6307692307691</c:v>
                </c:pt>
                <c:pt idx="1550">
                  <c:v>8161.7846153846203</c:v>
                </c:pt>
                <c:pt idx="1551">
                  <c:v>8161.7846153846203</c:v>
                </c:pt>
                <c:pt idx="1552">
                  <c:v>8161.7846153846203</c:v>
                </c:pt>
                <c:pt idx="1553">
                  <c:v>8161.7846153846203</c:v>
                </c:pt>
                <c:pt idx="1554">
                  <c:v>8161.7846153846203</c:v>
                </c:pt>
                <c:pt idx="1555">
                  <c:v>8161.7846153846203</c:v>
                </c:pt>
                <c:pt idx="1556">
                  <c:v>8161.7846153846203</c:v>
                </c:pt>
                <c:pt idx="1557">
                  <c:v>8161.7846153846203</c:v>
                </c:pt>
                <c:pt idx="1558">
                  <c:v>8161.7846153846203</c:v>
                </c:pt>
                <c:pt idx="1559">
                  <c:v>8161.7846153846203</c:v>
                </c:pt>
                <c:pt idx="1560">
                  <c:v>7849.2923076923098</c:v>
                </c:pt>
                <c:pt idx="1561">
                  <c:v>7849.2923076923098</c:v>
                </c:pt>
                <c:pt idx="1562">
                  <c:v>7849.2923076923098</c:v>
                </c:pt>
                <c:pt idx="1563">
                  <c:v>7849.2923076923098</c:v>
                </c:pt>
                <c:pt idx="1564">
                  <c:v>7849.2923076923098</c:v>
                </c:pt>
                <c:pt idx="1565">
                  <c:v>7849.2923076923098</c:v>
                </c:pt>
                <c:pt idx="1566">
                  <c:v>7849.2923076923098</c:v>
                </c:pt>
                <c:pt idx="1567">
                  <c:v>7849.2923076923098</c:v>
                </c:pt>
                <c:pt idx="1568">
                  <c:v>7849.2923076923098</c:v>
                </c:pt>
                <c:pt idx="1569">
                  <c:v>7849.2923076923098</c:v>
                </c:pt>
                <c:pt idx="1570">
                  <c:v>7633.2461538461503</c:v>
                </c:pt>
                <c:pt idx="1571">
                  <c:v>7633.2461538461503</c:v>
                </c:pt>
                <c:pt idx="1572">
                  <c:v>7633.2461538461503</c:v>
                </c:pt>
                <c:pt idx="1573">
                  <c:v>7633.2461538461503</c:v>
                </c:pt>
                <c:pt idx="1574">
                  <c:v>7633.2461538461503</c:v>
                </c:pt>
                <c:pt idx="1575">
                  <c:v>7633.2461538461503</c:v>
                </c:pt>
                <c:pt idx="1576">
                  <c:v>7633.2461538461503</c:v>
                </c:pt>
                <c:pt idx="1577">
                  <c:v>7633.2461538461503</c:v>
                </c:pt>
                <c:pt idx="1578">
                  <c:v>7633.2461538461503</c:v>
                </c:pt>
                <c:pt idx="1579">
                  <c:v>7633.2461538461503</c:v>
                </c:pt>
                <c:pt idx="1580">
                  <c:v>7353.9769230769198</c:v>
                </c:pt>
                <c:pt idx="1581">
                  <c:v>7353.9769230769198</c:v>
                </c:pt>
                <c:pt idx="1582">
                  <c:v>7353.9769230769198</c:v>
                </c:pt>
                <c:pt idx="1583">
                  <c:v>7353.9769230769198</c:v>
                </c:pt>
                <c:pt idx="1584">
                  <c:v>7353.9769230769198</c:v>
                </c:pt>
                <c:pt idx="1585">
                  <c:v>7353.9769230769198</c:v>
                </c:pt>
                <c:pt idx="1586">
                  <c:v>7353.9769230769198</c:v>
                </c:pt>
                <c:pt idx="1587">
                  <c:v>7353.9769230769198</c:v>
                </c:pt>
                <c:pt idx="1588">
                  <c:v>7353.9769230769198</c:v>
                </c:pt>
                <c:pt idx="1589">
                  <c:v>7353.9769230769198</c:v>
                </c:pt>
                <c:pt idx="1590">
                  <c:v>7147.8846153846098</c:v>
                </c:pt>
                <c:pt idx="1591">
                  <c:v>7147.8846153846098</c:v>
                </c:pt>
                <c:pt idx="1592">
                  <c:v>7147.8846153846098</c:v>
                </c:pt>
                <c:pt idx="1593">
                  <c:v>7147.8846153846098</c:v>
                </c:pt>
                <c:pt idx="1594">
                  <c:v>7147.8846153846098</c:v>
                </c:pt>
                <c:pt idx="1595">
                  <c:v>7147.8846153846098</c:v>
                </c:pt>
                <c:pt idx="1596">
                  <c:v>7147.8846153846098</c:v>
                </c:pt>
                <c:pt idx="1597">
                  <c:v>7147.8846153846098</c:v>
                </c:pt>
                <c:pt idx="1598">
                  <c:v>7147.8846153846098</c:v>
                </c:pt>
                <c:pt idx="1599">
                  <c:v>7147.8846153846098</c:v>
                </c:pt>
                <c:pt idx="1600">
                  <c:v>6898.1230769230697</c:v>
                </c:pt>
                <c:pt idx="1601">
                  <c:v>6898.1230769230697</c:v>
                </c:pt>
                <c:pt idx="1602">
                  <c:v>6898.1230769230697</c:v>
                </c:pt>
                <c:pt idx="1603">
                  <c:v>6898.1230769230697</c:v>
                </c:pt>
                <c:pt idx="1604">
                  <c:v>6898.1230769230697</c:v>
                </c:pt>
                <c:pt idx="1605">
                  <c:v>6898.1230769230697</c:v>
                </c:pt>
                <c:pt idx="1606">
                  <c:v>6898.1230769230697</c:v>
                </c:pt>
                <c:pt idx="1607">
                  <c:v>6898.1230769230697</c:v>
                </c:pt>
                <c:pt idx="1608">
                  <c:v>6898.1230769230697</c:v>
                </c:pt>
                <c:pt idx="1609">
                  <c:v>6898.1230769230697</c:v>
                </c:pt>
                <c:pt idx="1610">
                  <c:v>6688.3</c:v>
                </c:pt>
                <c:pt idx="1611">
                  <c:v>6688.3</c:v>
                </c:pt>
                <c:pt idx="1612">
                  <c:v>6688.3</c:v>
                </c:pt>
                <c:pt idx="1613">
                  <c:v>6688.3</c:v>
                </c:pt>
                <c:pt idx="1614">
                  <c:v>6688.3</c:v>
                </c:pt>
                <c:pt idx="1615">
                  <c:v>6688.3</c:v>
                </c:pt>
                <c:pt idx="1616">
                  <c:v>6688.3</c:v>
                </c:pt>
                <c:pt idx="1617">
                  <c:v>6688.3</c:v>
                </c:pt>
                <c:pt idx="1618">
                  <c:v>6688.3</c:v>
                </c:pt>
                <c:pt idx="1619">
                  <c:v>6688.3</c:v>
                </c:pt>
                <c:pt idx="1620">
                  <c:v>6455.6769230769196</c:v>
                </c:pt>
                <c:pt idx="1621">
                  <c:v>6455.6769230769196</c:v>
                </c:pt>
                <c:pt idx="1622">
                  <c:v>6455.6769230769196</c:v>
                </c:pt>
                <c:pt idx="1623">
                  <c:v>6455.6769230769196</c:v>
                </c:pt>
                <c:pt idx="1624">
                  <c:v>6455.6769230769196</c:v>
                </c:pt>
                <c:pt idx="1625">
                  <c:v>6455.6769230769196</c:v>
                </c:pt>
                <c:pt idx="1626">
                  <c:v>6455.6769230769196</c:v>
                </c:pt>
                <c:pt idx="1627">
                  <c:v>6455.6769230769196</c:v>
                </c:pt>
                <c:pt idx="1628">
                  <c:v>6455.6769230769196</c:v>
                </c:pt>
                <c:pt idx="1629">
                  <c:v>6455.6769230769196</c:v>
                </c:pt>
                <c:pt idx="1630">
                  <c:v>6032.8538461538401</c:v>
                </c:pt>
                <c:pt idx="1631">
                  <c:v>6032.8538461538401</c:v>
                </c:pt>
                <c:pt idx="1632">
                  <c:v>6032.8538461538401</c:v>
                </c:pt>
                <c:pt idx="1633">
                  <c:v>6032.8538461538401</c:v>
                </c:pt>
                <c:pt idx="1634">
                  <c:v>6032.8538461538401</c:v>
                </c:pt>
                <c:pt idx="1635">
                  <c:v>6032.8538461538401</c:v>
                </c:pt>
                <c:pt idx="1636">
                  <c:v>6032.8538461538401</c:v>
                </c:pt>
                <c:pt idx="1637">
                  <c:v>6032.8538461538401</c:v>
                </c:pt>
                <c:pt idx="1638">
                  <c:v>6032.8538461538401</c:v>
                </c:pt>
                <c:pt idx="1639">
                  <c:v>6032.8538461538401</c:v>
                </c:pt>
                <c:pt idx="1640">
                  <c:v>5813.2076923076902</c:v>
                </c:pt>
                <c:pt idx="1641">
                  <c:v>5813.2076923076902</c:v>
                </c:pt>
                <c:pt idx="1642">
                  <c:v>5813.2076923076902</c:v>
                </c:pt>
                <c:pt idx="1643">
                  <c:v>5813.2076923076902</c:v>
                </c:pt>
                <c:pt idx="1644">
                  <c:v>5813.2076923076902</c:v>
                </c:pt>
                <c:pt idx="1645">
                  <c:v>5813.2076923076902</c:v>
                </c:pt>
                <c:pt idx="1646">
                  <c:v>5813.2076923076902</c:v>
                </c:pt>
                <c:pt idx="1647">
                  <c:v>5813.2076923076902</c:v>
                </c:pt>
                <c:pt idx="1648">
                  <c:v>5813.2076923076902</c:v>
                </c:pt>
                <c:pt idx="1649">
                  <c:v>5813.2076923076902</c:v>
                </c:pt>
                <c:pt idx="1650">
                  <c:v>5353.81538461538</c:v>
                </c:pt>
                <c:pt idx="1651">
                  <c:v>5353.81538461538</c:v>
                </c:pt>
                <c:pt idx="1652">
                  <c:v>5353.81538461538</c:v>
                </c:pt>
                <c:pt idx="1653">
                  <c:v>5353.81538461538</c:v>
                </c:pt>
                <c:pt idx="1654">
                  <c:v>5353.81538461538</c:v>
                </c:pt>
                <c:pt idx="1655">
                  <c:v>5353.81538461538</c:v>
                </c:pt>
                <c:pt idx="1656">
                  <c:v>5353.81538461538</c:v>
                </c:pt>
                <c:pt idx="1657">
                  <c:v>5353.81538461538</c:v>
                </c:pt>
                <c:pt idx="1658">
                  <c:v>5353.81538461538</c:v>
                </c:pt>
                <c:pt idx="1659">
                  <c:v>5353.81538461538</c:v>
                </c:pt>
                <c:pt idx="1660">
                  <c:v>5200.6615384615397</c:v>
                </c:pt>
                <c:pt idx="1661">
                  <c:v>5200.6615384615397</c:v>
                </c:pt>
                <c:pt idx="1662">
                  <c:v>5200.6615384615397</c:v>
                </c:pt>
                <c:pt idx="1663">
                  <c:v>5200.6615384615397</c:v>
                </c:pt>
                <c:pt idx="1664">
                  <c:v>5200.6615384615397</c:v>
                </c:pt>
                <c:pt idx="1665">
                  <c:v>5200.6615384615397</c:v>
                </c:pt>
                <c:pt idx="1666">
                  <c:v>5200.6615384615397</c:v>
                </c:pt>
                <c:pt idx="1667">
                  <c:v>5200.6615384615397</c:v>
                </c:pt>
                <c:pt idx="1668">
                  <c:v>5200.6615384615397</c:v>
                </c:pt>
                <c:pt idx="1669">
                  <c:v>5200.6615384615397</c:v>
                </c:pt>
                <c:pt idx="1670">
                  <c:v>4955</c:v>
                </c:pt>
                <c:pt idx="1671">
                  <c:v>4955</c:v>
                </c:pt>
                <c:pt idx="1672">
                  <c:v>4955</c:v>
                </c:pt>
                <c:pt idx="1673">
                  <c:v>4955</c:v>
                </c:pt>
                <c:pt idx="1674">
                  <c:v>4955</c:v>
                </c:pt>
                <c:pt idx="1675">
                  <c:v>4955</c:v>
                </c:pt>
                <c:pt idx="1676">
                  <c:v>4955</c:v>
                </c:pt>
                <c:pt idx="1677">
                  <c:v>4955</c:v>
                </c:pt>
                <c:pt idx="1678">
                  <c:v>4955</c:v>
                </c:pt>
                <c:pt idx="1679">
                  <c:v>4955</c:v>
                </c:pt>
                <c:pt idx="1680">
                  <c:v>4770.8307692307699</c:v>
                </c:pt>
                <c:pt idx="1681">
                  <c:v>4770.8307692307699</c:v>
                </c:pt>
                <c:pt idx="1682">
                  <c:v>4770.8307692307699</c:v>
                </c:pt>
                <c:pt idx="1683">
                  <c:v>4770.8307692307699</c:v>
                </c:pt>
                <c:pt idx="1684">
                  <c:v>4770.8307692307699</c:v>
                </c:pt>
                <c:pt idx="1685">
                  <c:v>4770.8307692307699</c:v>
                </c:pt>
                <c:pt idx="1686">
                  <c:v>4770.8307692307699</c:v>
                </c:pt>
                <c:pt idx="1687">
                  <c:v>4770.8307692307699</c:v>
                </c:pt>
                <c:pt idx="1688">
                  <c:v>4770.8307692307699</c:v>
                </c:pt>
                <c:pt idx="1689">
                  <c:v>4770.8307692307699</c:v>
                </c:pt>
                <c:pt idx="1690">
                  <c:v>4600.0076923076904</c:v>
                </c:pt>
                <c:pt idx="1691">
                  <c:v>4600.0076923076904</c:v>
                </c:pt>
                <c:pt idx="1692">
                  <c:v>4600.0076923076904</c:v>
                </c:pt>
                <c:pt idx="1693">
                  <c:v>4600.0076923076904</c:v>
                </c:pt>
                <c:pt idx="1694">
                  <c:v>4600.0076923076904</c:v>
                </c:pt>
                <c:pt idx="1695">
                  <c:v>4600.0076923076904</c:v>
                </c:pt>
                <c:pt idx="1696">
                  <c:v>4600.0076923076904</c:v>
                </c:pt>
                <c:pt idx="1697">
                  <c:v>4600.0076923076904</c:v>
                </c:pt>
                <c:pt idx="1698">
                  <c:v>4600.0076923076904</c:v>
                </c:pt>
                <c:pt idx="1699">
                  <c:v>4600.0076923076904</c:v>
                </c:pt>
                <c:pt idx="1700">
                  <c:v>4481.8923076923102</c:v>
                </c:pt>
                <c:pt idx="1701">
                  <c:v>4481.8923076923102</c:v>
                </c:pt>
                <c:pt idx="1702">
                  <c:v>4481.8923076923102</c:v>
                </c:pt>
                <c:pt idx="1703">
                  <c:v>4481.8923076923102</c:v>
                </c:pt>
                <c:pt idx="1704">
                  <c:v>4481.8923076923102</c:v>
                </c:pt>
                <c:pt idx="1705">
                  <c:v>4481.8923076923102</c:v>
                </c:pt>
                <c:pt idx="1706">
                  <c:v>4481.8923076923102</c:v>
                </c:pt>
                <c:pt idx="1707">
                  <c:v>4481.8923076923102</c:v>
                </c:pt>
                <c:pt idx="1708">
                  <c:v>4481.8923076923102</c:v>
                </c:pt>
                <c:pt idx="1709">
                  <c:v>4481.8923076923102</c:v>
                </c:pt>
                <c:pt idx="1710">
                  <c:v>4328.4384615384597</c:v>
                </c:pt>
                <c:pt idx="1711">
                  <c:v>4328.4384615384597</c:v>
                </c:pt>
                <c:pt idx="1712">
                  <c:v>4328.4384615384597</c:v>
                </c:pt>
                <c:pt idx="1713">
                  <c:v>4328.4384615384597</c:v>
                </c:pt>
                <c:pt idx="1714">
                  <c:v>4328.4384615384597</c:v>
                </c:pt>
                <c:pt idx="1715">
                  <c:v>4328.4384615384597</c:v>
                </c:pt>
                <c:pt idx="1716">
                  <c:v>4328.4384615384597</c:v>
                </c:pt>
                <c:pt idx="1717">
                  <c:v>4328.4384615384597</c:v>
                </c:pt>
                <c:pt idx="1718">
                  <c:v>4328.4384615384597</c:v>
                </c:pt>
                <c:pt idx="1719">
                  <c:v>4328.4384615384597</c:v>
                </c:pt>
                <c:pt idx="1720">
                  <c:v>4196.27692307692</c:v>
                </c:pt>
                <c:pt idx="1721">
                  <c:v>4196.27692307692</c:v>
                </c:pt>
                <c:pt idx="1722">
                  <c:v>4196.27692307692</c:v>
                </c:pt>
                <c:pt idx="1723">
                  <c:v>4196.27692307692</c:v>
                </c:pt>
                <c:pt idx="1724">
                  <c:v>4196.27692307692</c:v>
                </c:pt>
                <c:pt idx="1725">
                  <c:v>4196.27692307692</c:v>
                </c:pt>
                <c:pt idx="1726">
                  <c:v>4196.27692307692</c:v>
                </c:pt>
                <c:pt idx="1727">
                  <c:v>4196.27692307692</c:v>
                </c:pt>
                <c:pt idx="1728">
                  <c:v>4196.27692307692</c:v>
                </c:pt>
                <c:pt idx="1729">
                  <c:v>4196.27692307692</c:v>
                </c:pt>
                <c:pt idx="1730">
                  <c:v>4064.0846153846201</c:v>
                </c:pt>
                <c:pt idx="1731">
                  <c:v>4064.0846153846201</c:v>
                </c:pt>
                <c:pt idx="1732">
                  <c:v>4064.0846153846201</c:v>
                </c:pt>
                <c:pt idx="1733">
                  <c:v>4064.0846153846201</c:v>
                </c:pt>
                <c:pt idx="1734">
                  <c:v>4064.0846153846201</c:v>
                </c:pt>
                <c:pt idx="1735">
                  <c:v>4064.0846153846201</c:v>
                </c:pt>
                <c:pt idx="1736">
                  <c:v>4064.0846153846201</c:v>
                </c:pt>
                <c:pt idx="1737">
                  <c:v>4064.0846153846201</c:v>
                </c:pt>
                <c:pt idx="1738">
                  <c:v>4064.0846153846201</c:v>
                </c:pt>
                <c:pt idx="1739">
                  <c:v>4064.0846153846201</c:v>
                </c:pt>
                <c:pt idx="1740">
                  <c:v>3954.6692307692301</c:v>
                </c:pt>
                <c:pt idx="1741">
                  <c:v>3954.6692307692301</c:v>
                </c:pt>
                <c:pt idx="1742">
                  <c:v>3954.6692307692301</c:v>
                </c:pt>
                <c:pt idx="1743">
                  <c:v>3954.6692307692301</c:v>
                </c:pt>
                <c:pt idx="1744">
                  <c:v>3954.6692307692301</c:v>
                </c:pt>
                <c:pt idx="1745">
                  <c:v>3954.6692307692301</c:v>
                </c:pt>
                <c:pt idx="1746">
                  <c:v>3954.6692307692301</c:v>
                </c:pt>
                <c:pt idx="1747">
                  <c:v>3954.6692307692301</c:v>
                </c:pt>
                <c:pt idx="1748">
                  <c:v>3954.6692307692301</c:v>
                </c:pt>
                <c:pt idx="1749">
                  <c:v>3954.6692307692301</c:v>
                </c:pt>
                <c:pt idx="1750">
                  <c:v>3821.5230769230802</c:v>
                </c:pt>
                <c:pt idx="1751">
                  <c:v>3821.5230769230802</c:v>
                </c:pt>
                <c:pt idx="1752">
                  <c:v>3821.5230769230802</c:v>
                </c:pt>
                <c:pt idx="1753">
                  <c:v>3821.5230769230802</c:v>
                </c:pt>
                <c:pt idx="1754">
                  <c:v>3821.5230769230802</c:v>
                </c:pt>
                <c:pt idx="1755">
                  <c:v>3821.5230769230802</c:v>
                </c:pt>
                <c:pt idx="1756">
                  <c:v>3821.5230769230802</c:v>
                </c:pt>
                <c:pt idx="1757">
                  <c:v>3821.5230769230802</c:v>
                </c:pt>
                <c:pt idx="1758">
                  <c:v>3821.5230769230802</c:v>
                </c:pt>
                <c:pt idx="1759">
                  <c:v>3821.5230769230802</c:v>
                </c:pt>
                <c:pt idx="1760">
                  <c:v>3581.6076923076898</c:v>
                </c:pt>
                <c:pt idx="1761">
                  <c:v>3581.6076923076898</c:v>
                </c:pt>
                <c:pt idx="1762">
                  <c:v>3581.6076923076898</c:v>
                </c:pt>
                <c:pt idx="1763">
                  <c:v>3581.6076923076898</c:v>
                </c:pt>
                <c:pt idx="1764">
                  <c:v>3581.6076923076898</c:v>
                </c:pt>
                <c:pt idx="1765">
                  <c:v>3581.6076923076898</c:v>
                </c:pt>
                <c:pt idx="1766">
                  <c:v>3581.6076923076898</c:v>
                </c:pt>
                <c:pt idx="1767">
                  <c:v>3581.6076923076898</c:v>
                </c:pt>
                <c:pt idx="1768">
                  <c:v>3581.6076923076898</c:v>
                </c:pt>
                <c:pt idx="1769">
                  <c:v>3581.6076923076898</c:v>
                </c:pt>
                <c:pt idx="1770">
                  <c:v>3461.86153846154</c:v>
                </c:pt>
                <c:pt idx="1771">
                  <c:v>3461.86153846154</c:v>
                </c:pt>
                <c:pt idx="1772">
                  <c:v>3461.86153846154</c:v>
                </c:pt>
                <c:pt idx="1773">
                  <c:v>3461.86153846154</c:v>
                </c:pt>
                <c:pt idx="1774">
                  <c:v>3461.86153846154</c:v>
                </c:pt>
                <c:pt idx="1775">
                  <c:v>3461.86153846154</c:v>
                </c:pt>
                <c:pt idx="1776">
                  <c:v>3461.86153846154</c:v>
                </c:pt>
                <c:pt idx="1777">
                  <c:v>3461.86153846154</c:v>
                </c:pt>
                <c:pt idx="1778">
                  <c:v>3461.86153846154</c:v>
                </c:pt>
                <c:pt idx="1779">
                  <c:v>3461.86153846154</c:v>
                </c:pt>
                <c:pt idx="1780">
                  <c:v>3206.8538461538501</c:v>
                </c:pt>
                <c:pt idx="1781">
                  <c:v>3206.8538461538501</c:v>
                </c:pt>
                <c:pt idx="1782">
                  <c:v>3206.8538461538501</c:v>
                </c:pt>
                <c:pt idx="1783">
                  <c:v>3206.8538461538501</c:v>
                </c:pt>
                <c:pt idx="1784">
                  <c:v>3206.8538461538501</c:v>
                </c:pt>
                <c:pt idx="1785">
                  <c:v>3206.8538461538501</c:v>
                </c:pt>
                <c:pt idx="1786">
                  <c:v>3206.8538461538501</c:v>
                </c:pt>
                <c:pt idx="1787">
                  <c:v>3206.8538461538501</c:v>
                </c:pt>
                <c:pt idx="1788">
                  <c:v>3206.8538461538501</c:v>
                </c:pt>
                <c:pt idx="1789">
                  <c:v>3206.8538461538501</c:v>
                </c:pt>
                <c:pt idx="1790">
                  <c:v>3117.9461538461601</c:v>
                </c:pt>
                <c:pt idx="1791">
                  <c:v>3117.9461538461601</c:v>
                </c:pt>
                <c:pt idx="1792">
                  <c:v>3117.9461538461601</c:v>
                </c:pt>
                <c:pt idx="1793">
                  <c:v>3117.9461538461601</c:v>
                </c:pt>
                <c:pt idx="1794">
                  <c:v>3117.9461538461601</c:v>
                </c:pt>
                <c:pt idx="1795">
                  <c:v>3117.9461538461601</c:v>
                </c:pt>
                <c:pt idx="1796">
                  <c:v>3117.9461538461601</c:v>
                </c:pt>
                <c:pt idx="1797">
                  <c:v>3117.9461538461601</c:v>
                </c:pt>
                <c:pt idx="1798">
                  <c:v>3117.9461538461601</c:v>
                </c:pt>
                <c:pt idx="1799">
                  <c:v>3117.9461538461601</c:v>
                </c:pt>
                <c:pt idx="1800">
                  <c:v>2987.6</c:v>
                </c:pt>
                <c:pt idx="1801">
                  <c:v>2987.6</c:v>
                </c:pt>
                <c:pt idx="1802">
                  <c:v>2987.6</c:v>
                </c:pt>
                <c:pt idx="1803">
                  <c:v>2987.6</c:v>
                </c:pt>
                <c:pt idx="1804">
                  <c:v>2987.6</c:v>
                </c:pt>
                <c:pt idx="1805">
                  <c:v>2987.6</c:v>
                </c:pt>
                <c:pt idx="1806">
                  <c:v>2987.6</c:v>
                </c:pt>
                <c:pt idx="1807">
                  <c:v>2987.6</c:v>
                </c:pt>
                <c:pt idx="1808">
                  <c:v>2987.6</c:v>
                </c:pt>
                <c:pt idx="1809">
                  <c:v>2987.6</c:v>
                </c:pt>
                <c:pt idx="1810">
                  <c:v>2885.7384615384599</c:v>
                </c:pt>
                <c:pt idx="1811">
                  <c:v>2885.7384615384599</c:v>
                </c:pt>
                <c:pt idx="1812">
                  <c:v>2885.7384615384599</c:v>
                </c:pt>
                <c:pt idx="1813">
                  <c:v>2885.7384615384599</c:v>
                </c:pt>
                <c:pt idx="1814">
                  <c:v>2885.7384615384599</c:v>
                </c:pt>
                <c:pt idx="1815">
                  <c:v>2885.7384615384599</c:v>
                </c:pt>
                <c:pt idx="1816">
                  <c:v>2885.7384615384599</c:v>
                </c:pt>
                <c:pt idx="1817">
                  <c:v>2885.7384615384599</c:v>
                </c:pt>
                <c:pt idx="1818">
                  <c:v>2885.7384615384599</c:v>
                </c:pt>
                <c:pt idx="1819">
                  <c:v>2885.7384615384599</c:v>
                </c:pt>
                <c:pt idx="1820">
                  <c:v>2792.7153846153901</c:v>
                </c:pt>
                <c:pt idx="1821">
                  <c:v>2792.7153846153901</c:v>
                </c:pt>
                <c:pt idx="1822">
                  <c:v>2792.7153846153901</c:v>
                </c:pt>
                <c:pt idx="1823">
                  <c:v>2792.7153846153901</c:v>
                </c:pt>
                <c:pt idx="1824">
                  <c:v>2792.7153846153901</c:v>
                </c:pt>
                <c:pt idx="1825">
                  <c:v>2792.7153846153901</c:v>
                </c:pt>
                <c:pt idx="1826">
                  <c:v>2792.7153846153901</c:v>
                </c:pt>
                <c:pt idx="1827">
                  <c:v>2792.7153846153901</c:v>
                </c:pt>
                <c:pt idx="1828">
                  <c:v>2792.7153846153901</c:v>
                </c:pt>
                <c:pt idx="1829">
                  <c:v>2792.7153846153901</c:v>
                </c:pt>
                <c:pt idx="1830">
                  <c:v>2733.9307692307698</c:v>
                </c:pt>
                <c:pt idx="1831">
                  <c:v>2733.9307692307698</c:v>
                </c:pt>
                <c:pt idx="1832">
                  <c:v>2733.9307692307698</c:v>
                </c:pt>
                <c:pt idx="1833">
                  <c:v>2733.9307692307698</c:v>
                </c:pt>
                <c:pt idx="1834">
                  <c:v>2733.9307692307698</c:v>
                </c:pt>
                <c:pt idx="1835">
                  <c:v>2733.9307692307698</c:v>
                </c:pt>
                <c:pt idx="1836">
                  <c:v>2733.9307692307698</c:v>
                </c:pt>
                <c:pt idx="1837">
                  <c:v>2733.9307692307698</c:v>
                </c:pt>
                <c:pt idx="1838">
                  <c:v>2733.9307692307698</c:v>
                </c:pt>
                <c:pt idx="1839">
                  <c:v>2733.9307692307698</c:v>
                </c:pt>
                <c:pt idx="1840">
                  <c:v>2642.5769230769201</c:v>
                </c:pt>
                <c:pt idx="1841">
                  <c:v>2642.5769230769201</c:v>
                </c:pt>
                <c:pt idx="1842">
                  <c:v>2642.5769230769201</c:v>
                </c:pt>
                <c:pt idx="1843">
                  <c:v>2642.5769230769201</c:v>
                </c:pt>
                <c:pt idx="1844">
                  <c:v>2642.5769230769201</c:v>
                </c:pt>
                <c:pt idx="1845">
                  <c:v>2642.5769230769201</c:v>
                </c:pt>
                <c:pt idx="1846">
                  <c:v>2642.5769230769201</c:v>
                </c:pt>
                <c:pt idx="1847">
                  <c:v>2642.5769230769201</c:v>
                </c:pt>
                <c:pt idx="1848">
                  <c:v>2642.5769230769201</c:v>
                </c:pt>
                <c:pt idx="1849">
                  <c:v>2642.5769230769201</c:v>
                </c:pt>
                <c:pt idx="1850">
                  <c:v>2572.5769230769201</c:v>
                </c:pt>
                <c:pt idx="1851">
                  <c:v>2572.5769230769201</c:v>
                </c:pt>
                <c:pt idx="1852">
                  <c:v>2572.5769230769201</c:v>
                </c:pt>
                <c:pt idx="1853">
                  <c:v>2572.5769230769201</c:v>
                </c:pt>
                <c:pt idx="1854">
                  <c:v>2572.5769230769201</c:v>
                </c:pt>
                <c:pt idx="1855">
                  <c:v>2572.5769230769201</c:v>
                </c:pt>
                <c:pt idx="1856">
                  <c:v>2572.5769230769201</c:v>
                </c:pt>
                <c:pt idx="1857">
                  <c:v>2572.5769230769201</c:v>
                </c:pt>
                <c:pt idx="1858">
                  <c:v>2572.5769230769201</c:v>
                </c:pt>
                <c:pt idx="1859">
                  <c:v>2572.5769230769201</c:v>
                </c:pt>
                <c:pt idx="1860">
                  <c:v>2500.36153846154</c:v>
                </c:pt>
                <c:pt idx="1861">
                  <c:v>2500.36153846154</c:v>
                </c:pt>
                <c:pt idx="1862">
                  <c:v>2500.36153846154</c:v>
                </c:pt>
                <c:pt idx="1863">
                  <c:v>2500.36153846154</c:v>
                </c:pt>
                <c:pt idx="1864">
                  <c:v>2500.36153846154</c:v>
                </c:pt>
                <c:pt idx="1865">
                  <c:v>2500.36153846154</c:v>
                </c:pt>
                <c:pt idx="1866">
                  <c:v>2500.36153846154</c:v>
                </c:pt>
                <c:pt idx="1867">
                  <c:v>2500.36153846154</c:v>
                </c:pt>
                <c:pt idx="1868">
                  <c:v>2500.36153846154</c:v>
                </c:pt>
                <c:pt idx="1869">
                  <c:v>2500.36153846154</c:v>
                </c:pt>
                <c:pt idx="1870">
                  <c:v>2437.17692307692</c:v>
                </c:pt>
                <c:pt idx="1871">
                  <c:v>2437.17692307692</c:v>
                </c:pt>
                <c:pt idx="1872">
                  <c:v>2437.17692307692</c:v>
                </c:pt>
                <c:pt idx="1873">
                  <c:v>2437.17692307692</c:v>
                </c:pt>
                <c:pt idx="1874">
                  <c:v>2437.17692307692</c:v>
                </c:pt>
                <c:pt idx="1875">
                  <c:v>2437.17692307692</c:v>
                </c:pt>
                <c:pt idx="1876">
                  <c:v>2437.17692307692</c:v>
                </c:pt>
                <c:pt idx="1877">
                  <c:v>2437.17692307692</c:v>
                </c:pt>
                <c:pt idx="1878">
                  <c:v>2437.17692307692</c:v>
                </c:pt>
                <c:pt idx="1879">
                  <c:v>2437.17692307692</c:v>
                </c:pt>
                <c:pt idx="1880">
                  <c:v>2368.0846153846201</c:v>
                </c:pt>
                <c:pt idx="1881">
                  <c:v>2368.0846153846201</c:v>
                </c:pt>
                <c:pt idx="1882">
                  <c:v>2368.0846153846201</c:v>
                </c:pt>
                <c:pt idx="1883">
                  <c:v>2368.0846153846201</c:v>
                </c:pt>
                <c:pt idx="1884">
                  <c:v>2368.0846153846201</c:v>
                </c:pt>
                <c:pt idx="1885">
                  <c:v>2368.0846153846201</c:v>
                </c:pt>
                <c:pt idx="1886">
                  <c:v>2368.0846153846201</c:v>
                </c:pt>
                <c:pt idx="1887">
                  <c:v>2368.0846153846201</c:v>
                </c:pt>
                <c:pt idx="1888">
                  <c:v>2368.0846153846201</c:v>
                </c:pt>
                <c:pt idx="1889">
                  <c:v>2368.0846153846201</c:v>
                </c:pt>
                <c:pt idx="1890">
                  <c:v>2243.5846153846201</c:v>
                </c:pt>
                <c:pt idx="1891">
                  <c:v>2243.5846153846201</c:v>
                </c:pt>
                <c:pt idx="1892">
                  <c:v>2243.5846153846201</c:v>
                </c:pt>
                <c:pt idx="1893">
                  <c:v>2243.5846153846201</c:v>
                </c:pt>
                <c:pt idx="1894">
                  <c:v>2243.5846153846201</c:v>
                </c:pt>
                <c:pt idx="1895">
                  <c:v>2243.5846153846201</c:v>
                </c:pt>
                <c:pt idx="1896">
                  <c:v>2243.5846153846201</c:v>
                </c:pt>
                <c:pt idx="1897">
                  <c:v>2243.5846153846201</c:v>
                </c:pt>
                <c:pt idx="1898">
                  <c:v>2243.5846153846201</c:v>
                </c:pt>
                <c:pt idx="1899">
                  <c:v>2243.5846153846201</c:v>
                </c:pt>
                <c:pt idx="1900">
                  <c:v>2178.6615384615402</c:v>
                </c:pt>
                <c:pt idx="1901">
                  <c:v>2178.6615384615402</c:v>
                </c:pt>
                <c:pt idx="1902">
                  <c:v>2178.6615384615402</c:v>
                </c:pt>
                <c:pt idx="1903">
                  <c:v>2178.6615384615402</c:v>
                </c:pt>
                <c:pt idx="1904">
                  <c:v>2178.6615384615402</c:v>
                </c:pt>
                <c:pt idx="1905">
                  <c:v>2178.6615384615402</c:v>
                </c:pt>
                <c:pt idx="1906">
                  <c:v>2178.6615384615402</c:v>
                </c:pt>
                <c:pt idx="1907">
                  <c:v>2178.6615384615402</c:v>
                </c:pt>
                <c:pt idx="1908">
                  <c:v>2178.6615384615402</c:v>
                </c:pt>
                <c:pt idx="1909">
                  <c:v>2178.6615384615402</c:v>
                </c:pt>
                <c:pt idx="1910">
                  <c:v>2054.0769230769201</c:v>
                </c:pt>
                <c:pt idx="1911">
                  <c:v>2054.0769230769201</c:v>
                </c:pt>
                <c:pt idx="1912">
                  <c:v>2054.0769230769201</c:v>
                </c:pt>
                <c:pt idx="1913">
                  <c:v>2054.0769230769201</c:v>
                </c:pt>
                <c:pt idx="1914">
                  <c:v>2054.0769230769201</c:v>
                </c:pt>
                <c:pt idx="1915">
                  <c:v>2054.0769230769201</c:v>
                </c:pt>
                <c:pt idx="1916">
                  <c:v>2054.0769230769201</c:v>
                </c:pt>
                <c:pt idx="1917">
                  <c:v>2054.0769230769201</c:v>
                </c:pt>
                <c:pt idx="1918">
                  <c:v>2054.0769230769201</c:v>
                </c:pt>
                <c:pt idx="1919">
                  <c:v>2054.0769230769201</c:v>
                </c:pt>
                <c:pt idx="1920">
                  <c:v>2011.4461538461501</c:v>
                </c:pt>
                <c:pt idx="1921">
                  <c:v>2011.4461538461501</c:v>
                </c:pt>
                <c:pt idx="1922">
                  <c:v>2011.4461538461501</c:v>
                </c:pt>
                <c:pt idx="1923">
                  <c:v>2011.4461538461501</c:v>
                </c:pt>
                <c:pt idx="1924">
                  <c:v>2011.4461538461501</c:v>
                </c:pt>
                <c:pt idx="1925">
                  <c:v>2011.4461538461501</c:v>
                </c:pt>
                <c:pt idx="1926">
                  <c:v>2011.4461538461501</c:v>
                </c:pt>
                <c:pt idx="1927">
                  <c:v>2011.4461538461501</c:v>
                </c:pt>
                <c:pt idx="1928">
                  <c:v>2011.4461538461501</c:v>
                </c:pt>
                <c:pt idx="1929">
                  <c:v>2011.4461538461501</c:v>
                </c:pt>
                <c:pt idx="1930">
                  <c:v>1940.3923076923099</c:v>
                </c:pt>
                <c:pt idx="1931">
                  <c:v>1940.3923076923099</c:v>
                </c:pt>
                <c:pt idx="1932">
                  <c:v>1940.3923076923099</c:v>
                </c:pt>
                <c:pt idx="1933">
                  <c:v>1940.3923076923099</c:v>
                </c:pt>
                <c:pt idx="1934">
                  <c:v>1940.3923076923099</c:v>
                </c:pt>
                <c:pt idx="1935">
                  <c:v>1940.3923076923099</c:v>
                </c:pt>
                <c:pt idx="1936">
                  <c:v>1940.3923076923099</c:v>
                </c:pt>
                <c:pt idx="1937">
                  <c:v>1940.3923076923099</c:v>
                </c:pt>
                <c:pt idx="1938">
                  <c:v>1940.3923076923099</c:v>
                </c:pt>
                <c:pt idx="1939">
                  <c:v>1940.3923076923099</c:v>
                </c:pt>
                <c:pt idx="1940">
                  <c:v>1895</c:v>
                </c:pt>
                <c:pt idx="1941">
                  <c:v>1895</c:v>
                </c:pt>
                <c:pt idx="1942">
                  <c:v>1895</c:v>
                </c:pt>
                <c:pt idx="1943">
                  <c:v>1895</c:v>
                </c:pt>
                <c:pt idx="1944">
                  <c:v>1895</c:v>
                </c:pt>
                <c:pt idx="1945">
                  <c:v>1895</c:v>
                </c:pt>
                <c:pt idx="1946">
                  <c:v>1895</c:v>
                </c:pt>
                <c:pt idx="1947">
                  <c:v>1895</c:v>
                </c:pt>
                <c:pt idx="1948">
                  <c:v>1895</c:v>
                </c:pt>
                <c:pt idx="1949">
                  <c:v>1895</c:v>
                </c:pt>
                <c:pt idx="1950">
                  <c:v>1850.43076923077</c:v>
                </c:pt>
                <c:pt idx="1951">
                  <c:v>1850.43076923077</c:v>
                </c:pt>
                <c:pt idx="1952">
                  <c:v>1850.43076923077</c:v>
                </c:pt>
                <c:pt idx="1953">
                  <c:v>1850.43076923077</c:v>
                </c:pt>
                <c:pt idx="1954">
                  <c:v>1850.43076923077</c:v>
                </c:pt>
                <c:pt idx="1955">
                  <c:v>1850.43076923077</c:v>
                </c:pt>
                <c:pt idx="1956">
                  <c:v>1850.43076923077</c:v>
                </c:pt>
                <c:pt idx="1957">
                  <c:v>1850.43076923077</c:v>
                </c:pt>
                <c:pt idx="1958">
                  <c:v>1850.43076923077</c:v>
                </c:pt>
                <c:pt idx="1959">
                  <c:v>1850.43076923077</c:v>
                </c:pt>
                <c:pt idx="1960">
                  <c:v>1819.6</c:v>
                </c:pt>
                <c:pt idx="1961">
                  <c:v>1819.6</c:v>
                </c:pt>
                <c:pt idx="1962">
                  <c:v>1819.6</c:v>
                </c:pt>
                <c:pt idx="1963">
                  <c:v>1819.6</c:v>
                </c:pt>
                <c:pt idx="1964">
                  <c:v>1819.6</c:v>
                </c:pt>
                <c:pt idx="1965">
                  <c:v>1819.6</c:v>
                </c:pt>
                <c:pt idx="1966">
                  <c:v>1819.6</c:v>
                </c:pt>
                <c:pt idx="1967">
                  <c:v>1819.6</c:v>
                </c:pt>
                <c:pt idx="1968">
                  <c:v>1819.6</c:v>
                </c:pt>
                <c:pt idx="1969">
                  <c:v>1819.6</c:v>
                </c:pt>
                <c:pt idx="1970">
                  <c:v>1782.0307692307699</c:v>
                </c:pt>
                <c:pt idx="1971">
                  <c:v>1782.0307692307699</c:v>
                </c:pt>
                <c:pt idx="1972">
                  <c:v>1782.0307692307699</c:v>
                </c:pt>
                <c:pt idx="1973">
                  <c:v>1782.0307692307699</c:v>
                </c:pt>
                <c:pt idx="1974">
                  <c:v>1782.0307692307699</c:v>
                </c:pt>
                <c:pt idx="1975">
                  <c:v>1782.0307692307699</c:v>
                </c:pt>
                <c:pt idx="1976">
                  <c:v>1782.0307692307699</c:v>
                </c:pt>
                <c:pt idx="1977">
                  <c:v>1782.0307692307699</c:v>
                </c:pt>
                <c:pt idx="1978">
                  <c:v>1782.0307692307699</c:v>
                </c:pt>
                <c:pt idx="1979">
                  <c:v>1782.0307692307699</c:v>
                </c:pt>
                <c:pt idx="1980">
                  <c:v>1755.1692307692299</c:v>
                </c:pt>
                <c:pt idx="1981">
                  <c:v>1755.1692307692299</c:v>
                </c:pt>
                <c:pt idx="1982">
                  <c:v>1755.1692307692299</c:v>
                </c:pt>
                <c:pt idx="1983">
                  <c:v>1755.1692307692299</c:v>
                </c:pt>
                <c:pt idx="1984">
                  <c:v>1755.1692307692299</c:v>
                </c:pt>
                <c:pt idx="1985">
                  <c:v>1755.1692307692299</c:v>
                </c:pt>
                <c:pt idx="1986">
                  <c:v>1755.1692307692299</c:v>
                </c:pt>
                <c:pt idx="1987">
                  <c:v>1755.1692307692299</c:v>
                </c:pt>
                <c:pt idx="1988">
                  <c:v>1755.1692307692299</c:v>
                </c:pt>
                <c:pt idx="1989">
                  <c:v>1755.1692307692299</c:v>
                </c:pt>
                <c:pt idx="1990">
                  <c:v>1726.4846153846099</c:v>
                </c:pt>
                <c:pt idx="1991">
                  <c:v>1726.4846153846099</c:v>
                </c:pt>
                <c:pt idx="1992">
                  <c:v>1726.4846153846099</c:v>
                </c:pt>
                <c:pt idx="1993">
                  <c:v>1726.4846153846099</c:v>
                </c:pt>
                <c:pt idx="1994">
                  <c:v>1726.4846153846099</c:v>
                </c:pt>
                <c:pt idx="1995">
                  <c:v>1726.4846153846099</c:v>
                </c:pt>
                <c:pt idx="1996">
                  <c:v>1726.4846153846099</c:v>
                </c:pt>
                <c:pt idx="1997">
                  <c:v>1726.4846153846099</c:v>
                </c:pt>
                <c:pt idx="1998">
                  <c:v>1726.4846153846099</c:v>
                </c:pt>
                <c:pt idx="1999">
                  <c:v>1726.4846153846099</c:v>
                </c:pt>
                <c:pt idx="2000">
                  <c:v>1709.0384615384601</c:v>
                </c:pt>
                <c:pt idx="2001">
                  <c:v>1709.0384615384601</c:v>
                </c:pt>
                <c:pt idx="2002">
                  <c:v>1709.0384615384601</c:v>
                </c:pt>
                <c:pt idx="2003">
                  <c:v>1709.0384615384601</c:v>
                </c:pt>
                <c:pt idx="2004">
                  <c:v>1709.0384615384601</c:v>
                </c:pt>
                <c:pt idx="2005">
                  <c:v>1709.0384615384601</c:v>
                </c:pt>
                <c:pt idx="2006">
                  <c:v>1709.0384615384601</c:v>
                </c:pt>
                <c:pt idx="2007">
                  <c:v>1709.0384615384601</c:v>
                </c:pt>
                <c:pt idx="2008">
                  <c:v>1709.0384615384601</c:v>
                </c:pt>
                <c:pt idx="2009">
                  <c:v>1709.0384615384601</c:v>
                </c:pt>
                <c:pt idx="2010">
                  <c:v>1682.6538461538501</c:v>
                </c:pt>
                <c:pt idx="2011">
                  <c:v>1682.6538461538501</c:v>
                </c:pt>
                <c:pt idx="2012">
                  <c:v>1682.6538461538501</c:v>
                </c:pt>
                <c:pt idx="2013">
                  <c:v>1682.6538461538501</c:v>
                </c:pt>
                <c:pt idx="2014">
                  <c:v>1682.6538461538501</c:v>
                </c:pt>
                <c:pt idx="2015">
                  <c:v>1682.6538461538501</c:v>
                </c:pt>
                <c:pt idx="2016">
                  <c:v>1682.6538461538501</c:v>
                </c:pt>
                <c:pt idx="2017">
                  <c:v>1682.6538461538501</c:v>
                </c:pt>
                <c:pt idx="2018">
                  <c:v>1682.6538461538501</c:v>
                </c:pt>
                <c:pt idx="2019">
                  <c:v>1682.6538461538501</c:v>
                </c:pt>
                <c:pt idx="2020">
                  <c:v>1640.7846153846201</c:v>
                </c:pt>
                <c:pt idx="2021">
                  <c:v>1640.7846153846201</c:v>
                </c:pt>
                <c:pt idx="2022">
                  <c:v>1640.7846153846201</c:v>
                </c:pt>
                <c:pt idx="2023">
                  <c:v>1640.7846153846201</c:v>
                </c:pt>
                <c:pt idx="2024">
                  <c:v>1640.7846153846201</c:v>
                </c:pt>
                <c:pt idx="2025">
                  <c:v>1640.7846153846201</c:v>
                </c:pt>
                <c:pt idx="2026">
                  <c:v>1640.7846153846201</c:v>
                </c:pt>
                <c:pt idx="2027">
                  <c:v>1640.7846153846201</c:v>
                </c:pt>
                <c:pt idx="2028">
                  <c:v>1640.7846153846201</c:v>
                </c:pt>
                <c:pt idx="2029">
                  <c:v>1640.7846153846201</c:v>
                </c:pt>
                <c:pt idx="2030">
                  <c:v>1618.38461538462</c:v>
                </c:pt>
                <c:pt idx="2031">
                  <c:v>1618.38461538462</c:v>
                </c:pt>
                <c:pt idx="2032">
                  <c:v>1618.38461538462</c:v>
                </c:pt>
                <c:pt idx="2033">
                  <c:v>1618.38461538462</c:v>
                </c:pt>
                <c:pt idx="2034">
                  <c:v>1618.38461538462</c:v>
                </c:pt>
                <c:pt idx="2035">
                  <c:v>1618.38461538462</c:v>
                </c:pt>
                <c:pt idx="2036">
                  <c:v>1618.38461538462</c:v>
                </c:pt>
                <c:pt idx="2037">
                  <c:v>1618.38461538462</c:v>
                </c:pt>
                <c:pt idx="2038">
                  <c:v>1618.38461538462</c:v>
                </c:pt>
                <c:pt idx="2039">
                  <c:v>1618.38461538462</c:v>
                </c:pt>
                <c:pt idx="2040">
                  <c:v>1580.24615384615</c:v>
                </c:pt>
                <c:pt idx="2041">
                  <c:v>1580.24615384615</c:v>
                </c:pt>
                <c:pt idx="2042">
                  <c:v>1580.24615384615</c:v>
                </c:pt>
                <c:pt idx="2043">
                  <c:v>1580.24615384615</c:v>
                </c:pt>
                <c:pt idx="2044">
                  <c:v>1580.24615384615</c:v>
                </c:pt>
                <c:pt idx="2045">
                  <c:v>1580.24615384615</c:v>
                </c:pt>
                <c:pt idx="2046">
                  <c:v>1580.24615384615</c:v>
                </c:pt>
                <c:pt idx="2047">
                  <c:v>1580.24615384615</c:v>
                </c:pt>
                <c:pt idx="2048">
                  <c:v>1580.24615384615</c:v>
                </c:pt>
                <c:pt idx="2049">
                  <c:v>1580.24615384615</c:v>
                </c:pt>
                <c:pt idx="2050">
                  <c:v>1566.52307692308</c:v>
                </c:pt>
                <c:pt idx="2051">
                  <c:v>1566.52307692308</c:v>
                </c:pt>
                <c:pt idx="2052">
                  <c:v>1566.52307692308</c:v>
                </c:pt>
                <c:pt idx="2053">
                  <c:v>1566.52307692308</c:v>
                </c:pt>
                <c:pt idx="2054">
                  <c:v>1566.52307692308</c:v>
                </c:pt>
                <c:pt idx="2055">
                  <c:v>1566.52307692308</c:v>
                </c:pt>
                <c:pt idx="2056">
                  <c:v>1566.52307692308</c:v>
                </c:pt>
                <c:pt idx="2057">
                  <c:v>1566.52307692308</c:v>
                </c:pt>
                <c:pt idx="2058">
                  <c:v>1566.52307692308</c:v>
                </c:pt>
                <c:pt idx="2059">
                  <c:v>1566.52307692308</c:v>
                </c:pt>
                <c:pt idx="2060">
                  <c:v>1545.6076923076901</c:v>
                </c:pt>
                <c:pt idx="2061">
                  <c:v>1545.6076923076901</c:v>
                </c:pt>
                <c:pt idx="2062">
                  <c:v>1545.6076923076901</c:v>
                </c:pt>
                <c:pt idx="2063">
                  <c:v>1545.6076923076901</c:v>
                </c:pt>
                <c:pt idx="2064">
                  <c:v>1545.6076923076901</c:v>
                </c:pt>
                <c:pt idx="2065">
                  <c:v>1545.6076923076901</c:v>
                </c:pt>
                <c:pt idx="2066">
                  <c:v>1545.6076923076901</c:v>
                </c:pt>
                <c:pt idx="2067">
                  <c:v>1545.6076923076901</c:v>
                </c:pt>
                <c:pt idx="2068">
                  <c:v>1545.6076923076901</c:v>
                </c:pt>
                <c:pt idx="2069">
                  <c:v>1545.6076923076901</c:v>
                </c:pt>
                <c:pt idx="2070">
                  <c:v>1529.29230769231</c:v>
                </c:pt>
                <c:pt idx="2071">
                  <c:v>1529.29230769231</c:v>
                </c:pt>
                <c:pt idx="2072">
                  <c:v>1529.29230769231</c:v>
                </c:pt>
                <c:pt idx="2073">
                  <c:v>1529.29230769231</c:v>
                </c:pt>
                <c:pt idx="2074">
                  <c:v>1529.29230769231</c:v>
                </c:pt>
                <c:pt idx="2075">
                  <c:v>1529.29230769231</c:v>
                </c:pt>
                <c:pt idx="2076">
                  <c:v>1529.29230769231</c:v>
                </c:pt>
                <c:pt idx="2077">
                  <c:v>1529.29230769231</c:v>
                </c:pt>
                <c:pt idx="2078">
                  <c:v>1529.29230769231</c:v>
                </c:pt>
                <c:pt idx="2079">
                  <c:v>1529.29230769231</c:v>
                </c:pt>
                <c:pt idx="2080">
                  <c:v>1517.0153846153901</c:v>
                </c:pt>
                <c:pt idx="2081">
                  <c:v>1517.0153846153901</c:v>
                </c:pt>
                <c:pt idx="2082">
                  <c:v>1517.0153846153901</c:v>
                </c:pt>
                <c:pt idx="2083">
                  <c:v>1517.0153846153901</c:v>
                </c:pt>
                <c:pt idx="2084">
                  <c:v>1517.0153846153901</c:v>
                </c:pt>
                <c:pt idx="2085">
                  <c:v>1517.0153846153901</c:v>
                </c:pt>
                <c:pt idx="2086">
                  <c:v>1517.0153846153901</c:v>
                </c:pt>
                <c:pt idx="2087">
                  <c:v>1517.0153846153901</c:v>
                </c:pt>
                <c:pt idx="2088">
                  <c:v>1517.0153846153901</c:v>
                </c:pt>
                <c:pt idx="2089">
                  <c:v>1517.0153846153901</c:v>
                </c:pt>
                <c:pt idx="2090">
                  <c:v>1508.70769230769</c:v>
                </c:pt>
                <c:pt idx="2091">
                  <c:v>1508.70769230769</c:v>
                </c:pt>
                <c:pt idx="2092">
                  <c:v>1508.70769230769</c:v>
                </c:pt>
                <c:pt idx="2093">
                  <c:v>1508.70769230769</c:v>
                </c:pt>
                <c:pt idx="2094">
                  <c:v>1508.70769230769</c:v>
                </c:pt>
                <c:pt idx="2095">
                  <c:v>1508.70769230769</c:v>
                </c:pt>
                <c:pt idx="2096">
                  <c:v>1508.70769230769</c:v>
                </c:pt>
                <c:pt idx="2097">
                  <c:v>1508.70769230769</c:v>
                </c:pt>
                <c:pt idx="2098">
                  <c:v>1508.70769230769</c:v>
                </c:pt>
                <c:pt idx="2099">
                  <c:v>1508.70769230769</c:v>
                </c:pt>
                <c:pt idx="2100">
                  <c:v>1502.54615384616</c:v>
                </c:pt>
                <c:pt idx="2101">
                  <c:v>1502.54615384616</c:v>
                </c:pt>
                <c:pt idx="2102">
                  <c:v>1502.54615384616</c:v>
                </c:pt>
                <c:pt idx="2103">
                  <c:v>1502.54615384616</c:v>
                </c:pt>
                <c:pt idx="2104">
                  <c:v>1502.54615384616</c:v>
                </c:pt>
                <c:pt idx="2105">
                  <c:v>1502.54615384616</c:v>
                </c:pt>
                <c:pt idx="2106">
                  <c:v>1502.54615384616</c:v>
                </c:pt>
                <c:pt idx="2107">
                  <c:v>1502.54615384616</c:v>
                </c:pt>
                <c:pt idx="2108">
                  <c:v>1502.54615384616</c:v>
                </c:pt>
                <c:pt idx="2109">
                  <c:v>1502.54615384616</c:v>
                </c:pt>
                <c:pt idx="2110">
                  <c:v>1495.52307692308</c:v>
                </c:pt>
                <c:pt idx="2111">
                  <c:v>1495.52307692308</c:v>
                </c:pt>
                <c:pt idx="2112">
                  <c:v>1495.52307692308</c:v>
                </c:pt>
                <c:pt idx="2113">
                  <c:v>1495.52307692308</c:v>
                </c:pt>
                <c:pt idx="2114">
                  <c:v>1495.52307692308</c:v>
                </c:pt>
                <c:pt idx="2115">
                  <c:v>1495.52307692308</c:v>
                </c:pt>
                <c:pt idx="2116">
                  <c:v>1495.52307692308</c:v>
                </c:pt>
                <c:pt idx="2117">
                  <c:v>1495.52307692308</c:v>
                </c:pt>
                <c:pt idx="2118">
                  <c:v>1495.52307692308</c:v>
                </c:pt>
                <c:pt idx="2119">
                  <c:v>1495.52307692308</c:v>
                </c:pt>
                <c:pt idx="2120">
                  <c:v>1485.8307692307701</c:v>
                </c:pt>
                <c:pt idx="2121">
                  <c:v>1485.8307692307701</c:v>
                </c:pt>
                <c:pt idx="2122">
                  <c:v>1485.8307692307701</c:v>
                </c:pt>
                <c:pt idx="2123">
                  <c:v>1485.8307692307701</c:v>
                </c:pt>
                <c:pt idx="2124">
                  <c:v>1485.8307692307701</c:v>
                </c:pt>
                <c:pt idx="2125">
                  <c:v>1485.8307692307701</c:v>
                </c:pt>
                <c:pt idx="2126">
                  <c:v>1485.8307692307701</c:v>
                </c:pt>
                <c:pt idx="2127">
                  <c:v>1485.8307692307701</c:v>
                </c:pt>
                <c:pt idx="2128">
                  <c:v>1485.8307692307701</c:v>
                </c:pt>
                <c:pt idx="2129">
                  <c:v>1485.8307692307701</c:v>
                </c:pt>
                <c:pt idx="2130">
                  <c:v>1474.17692307692</c:v>
                </c:pt>
                <c:pt idx="2131">
                  <c:v>1474.17692307692</c:v>
                </c:pt>
                <c:pt idx="2132">
                  <c:v>1474.17692307692</c:v>
                </c:pt>
                <c:pt idx="2133">
                  <c:v>1474.17692307692</c:v>
                </c:pt>
                <c:pt idx="2134">
                  <c:v>1474.17692307692</c:v>
                </c:pt>
                <c:pt idx="2135">
                  <c:v>1474.17692307692</c:v>
                </c:pt>
                <c:pt idx="2136">
                  <c:v>1474.17692307692</c:v>
                </c:pt>
                <c:pt idx="2137">
                  <c:v>1474.17692307692</c:v>
                </c:pt>
                <c:pt idx="2138">
                  <c:v>1474.17692307692</c:v>
                </c:pt>
                <c:pt idx="2139">
                  <c:v>1474.17692307692</c:v>
                </c:pt>
                <c:pt idx="2140">
                  <c:v>1465.59230769231</c:v>
                </c:pt>
                <c:pt idx="2141">
                  <c:v>1465.59230769231</c:v>
                </c:pt>
                <c:pt idx="2142">
                  <c:v>1465.59230769231</c:v>
                </c:pt>
                <c:pt idx="2143">
                  <c:v>1465.59230769231</c:v>
                </c:pt>
                <c:pt idx="2144">
                  <c:v>1465.59230769231</c:v>
                </c:pt>
                <c:pt idx="2145">
                  <c:v>1465.59230769231</c:v>
                </c:pt>
                <c:pt idx="2146">
                  <c:v>1465.59230769231</c:v>
                </c:pt>
                <c:pt idx="2147">
                  <c:v>1465.59230769231</c:v>
                </c:pt>
                <c:pt idx="2148">
                  <c:v>1465.59230769231</c:v>
                </c:pt>
                <c:pt idx="2149">
                  <c:v>1465.59230769231</c:v>
                </c:pt>
                <c:pt idx="2150">
                  <c:v>1328.1076923076901</c:v>
                </c:pt>
                <c:pt idx="2151">
                  <c:v>1328.1076923076901</c:v>
                </c:pt>
                <c:pt idx="2152">
                  <c:v>1328.1076923076901</c:v>
                </c:pt>
                <c:pt idx="2153">
                  <c:v>1328.1076923076901</c:v>
                </c:pt>
                <c:pt idx="2154">
                  <c:v>1328.1076923076901</c:v>
                </c:pt>
                <c:pt idx="2155">
                  <c:v>1328.1076923076901</c:v>
                </c:pt>
                <c:pt idx="2156">
                  <c:v>1328.1076923076901</c:v>
                </c:pt>
                <c:pt idx="2157">
                  <c:v>1328.1076923076901</c:v>
                </c:pt>
                <c:pt idx="2158">
                  <c:v>1328.1076923076901</c:v>
                </c:pt>
                <c:pt idx="2159">
                  <c:v>1328.1076923076901</c:v>
                </c:pt>
                <c:pt idx="2160">
                  <c:v>1321.52307692308</c:v>
                </c:pt>
                <c:pt idx="2161">
                  <c:v>1321.52307692308</c:v>
                </c:pt>
                <c:pt idx="2162">
                  <c:v>1321.52307692308</c:v>
                </c:pt>
                <c:pt idx="2163">
                  <c:v>1321.52307692308</c:v>
                </c:pt>
                <c:pt idx="2164">
                  <c:v>1321.52307692308</c:v>
                </c:pt>
                <c:pt idx="2165">
                  <c:v>1321.52307692308</c:v>
                </c:pt>
                <c:pt idx="2166">
                  <c:v>1321.52307692308</c:v>
                </c:pt>
                <c:pt idx="2167">
                  <c:v>1321.52307692308</c:v>
                </c:pt>
                <c:pt idx="2168">
                  <c:v>1321.52307692308</c:v>
                </c:pt>
                <c:pt idx="2169">
                  <c:v>1321.52307692308</c:v>
                </c:pt>
                <c:pt idx="2170">
                  <c:v>1171.5538461538499</c:v>
                </c:pt>
                <c:pt idx="2171">
                  <c:v>1171.5538461538499</c:v>
                </c:pt>
                <c:pt idx="2172">
                  <c:v>1171.5538461538499</c:v>
                </c:pt>
                <c:pt idx="2173">
                  <c:v>1171.5538461538499</c:v>
                </c:pt>
                <c:pt idx="2174">
                  <c:v>1171.5538461538499</c:v>
                </c:pt>
                <c:pt idx="2175">
                  <c:v>1171.5538461538499</c:v>
                </c:pt>
                <c:pt idx="2176">
                  <c:v>1171.5538461538499</c:v>
                </c:pt>
                <c:pt idx="2177">
                  <c:v>1171.5538461538499</c:v>
                </c:pt>
                <c:pt idx="2178">
                  <c:v>1171.5538461538499</c:v>
                </c:pt>
                <c:pt idx="2179">
                  <c:v>1171.5538461538499</c:v>
                </c:pt>
                <c:pt idx="2180">
                  <c:v>1164.38461538462</c:v>
                </c:pt>
                <c:pt idx="2181">
                  <c:v>1164.38461538462</c:v>
                </c:pt>
                <c:pt idx="2182">
                  <c:v>1164.38461538462</c:v>
                </c:pt>
                <c:pt idx="2183">
                  <c:v>1164.38461538462</c:v>
                </c:pt>
                <c:pt idx="2184">
                  <c:v>1164.38461538462</c:v>
                </c:pt>
                <c:pt idx="2185">
                  <c:v>1164.38461538462</c:v>
                </c:pt>
                <c:pt idx="2186">
                  <c:v>1164.38461538462</c:v>
                </c:pt>
                <c:pt idx="2187">
                  <c:v>1164.38461538462</c:v>
                </c:pt>
                <c:pt idx="2188">
                  <c:v>1164.38461538462</c:v>
                </c:pt>
                <c:pt idx="2189">
                  <c:v>1164.38461538462</c:v>
                </c:pt>
                <c:pt idx="2190">
                  <c:v>1048.8461538461499</c:v>
                </c:pt>
                <c:pt idx="2191">
                  <c:v>1048.8461538461499</c:v>
                </c:pt>
                <c:pt idx="2192">
                  <c:v>1048.8461538461499</c:v>
                </c:pt>
                <c:pt idx="2193">
                  <c:v>1048.8461538461499</c:v>
                </c:pt>
                <c:pt idx="2194">
                  <c:v>1048.8461538461499</c:v>
                </c:pt>
                <c:pt idx="2195">
                  <c:v>1048.8461538461499</c:v>
                </c:pt>
                <c:pt idx="2196">
                  <c:v>1048.8461538461499</c:v>
                </c:pt>
                <c:pt idx="2197">
                  <c:v>1048.8461538461499</c:v>
                </c:pt>
                <c:pt idx="2198">
                  <c:v>1048.8461538461499</c:v>
                </c:pt>
                <c:pt idx="2199">
                  <c:v>1048.8461538461499</c:v>
                </c:pt>
                <c:pt idx="2200">
                  <c:v>1039.2384615384599</c:v>
                </c:pt>
                <c:pt idx="2201">
                  <c:v>1039.2384615384599</c:v>
                </c:pt>
                <c:pt idx="2202">
                  <c:v>1039.2384615384599</c:v>
                </c:pt>
                <c:pt idx="2203">
                  <c:v>1039.2384615384599</c:v>
                </c:pt>
                <c:pt idx="2204">
                  <c:v>1039.2384615384599</c:v>
                </c:pt>
                <c:pt idx="2205">
                  <c:v>1039.2384615384599</c:v>
                </c:pt>
                <c:pt idx="2206">
                  <c:v>1039.2384615384599</c:v>
                </c:pt>
                <c:pt idx="2207">
                  <c:v>1039.2384615384599</c:v>
                </c:pt>
                <c:pt idx="2208">
                  <c:v>1039.2384615384599</c:v>
                </c:pt>
                <c:pt idx="2209">
                  <c:v>1039.2384615384599</c:v>
                </c:pt>
                <c:pt idx="2210">
                  <c:v>941.90769230769195</c:v>
                </c:pt>
                <c:pt idx="2211">
                  <c:v>941.90769230769195</c:v>
                </c:pt>
                <c:pt idx="2212">
                  <c:v>941.90769230769195</c:v>
                </c:pt>
                <c:pt idx="2213">
                  <c:v>941.90769230769195</c:v>
                </c:pt>
                <c:pt idx="2214">
                  <c:v>941.90769230769195</c:v>
                </c:pt>
                <c:pt idx="2215">
                  <c:v>941.90769230769195</c:v>
                </c:pt>
                <c:pt idx="2216">
                  <c:v>941.90769230769195</c:v>
                </c:pt>
                <c:pt idx="2217">
                  <c:v>941.90769230769195</c:v>
                </c:pt>
                <c:pt idx="2218">
                  <c:v>941.90769230769195</c:v>
                </c:pt>
                <c:pt idx="2219">
                  <c:v>941.90769230769195</c:v>
                </c:pt>
                <c:pt idx="2220">
                  <c:v>931.65384615384596</c:v>
                </c:pt>
                <c:pt idx="2221">
                  <c:v>931.65384615384596</c:v>
                </c:pt>
                <c:pt idx="2222">
                  <c:v>931.65384615384596</c:v>
                </c:pt>
                <c:pt idx="2223">
                  <c:v>931.65384615384596</c:v>
                </c:pt>
                <c:pt idx="2224">
                  <c:v>931.65384615384596</c:v>
                </c:pt>
                <c:pt idx="2225">
                  <c:v>931.65384615384596</c:v>
                </c:pt>
                <c:pt idx="2226">
                  <c:v>931.65384615384596</c:v>
                </c:pt>
                <c:pt idx="2227">
                  <c:v>931.65384615384596</c:v>
                </c:pt>
                <c:pt idx="2228">
                  <c:v>931.65384615384596</c:v>
                </c:pt>
                <c:pt idx="2229">
                  <c:v>931.65384615384596</c:v>
                </c:pt>
                <c:pt idx="2230">
                  <c:v>831.39230769230801</c:v>
                </c:pt>
                <c:pt idx="2231">
                  <c:v>831.39230769230801</c:v>
                </c:pt>
                <c:pt idx="2232">
                  <c:v>831.39230769230801</c:v>
                </c:pt>
                <c:pt idx="2233">
                  <c:v>831.39230769230801</c:v>
                </c:pt>
                <c:pt idx="2234">
                  <c:v>831.39230769230801</c:v>
                </c:pt>
                <c:pt idx="2235">
                  <c:v>831.39230769230801</c:v>
                </c:pt>
                <c:pt idx="2236">
                  <c:v>831.39230769230801</c:v>
                </c:pt>
                <c:pt idx="2237">
                  <c:v>831.39230769230801</c:v>
                </c:pt>
                <c:pt idx="2238">
                  <c:v>831.39230769230801</c:v>
                </c:pt>
                <c:pt idx="2239">
                  <c:v>831.39230769230801</c:v>
                </c:pt>
                <c:pt idx="2240">
                  <c:v>818.50769230769197</c:v>
                </c:pt>
                <c:pt idx="2241">
                  <c:v>818.50769230769197</c:v>
                </c:pt>
                <c:pt idx="2242">
                  <c:v>818.50769230769197</c:v>
                </c:pt>
                <c:pt idx="2243">
                  <c:v>818.50769230769197</c:v>
                </c:pt>
                <c:pt idx="2244">
                  <c:v>818.50769230769197</c:v>
                </c:pt>
                <c:pt idx="2245">
                  <c:v>818.50769230769197</c:v>
                </c:pt>
                <c:pt idx="2246">
                  <c:v>818.50769230769197</c:v>
                </c:pt>
                <c:pt idx="2247">
                  <c:v>818.50769230769197</c:v>
                </c:pt>
                <c:pt idx="2248">
                  <c:v>818.50769230769197</c:v>
                </c:pt>
                <c:pt idx="2249">
                  <c:v>818.50769230769197</c:v>
                </c:pt>
                <c:pt idx="2250">
                  <c:v>731.83846153846196</c:v>
                </c:pt>
                <c:pt idx="2251">
                  <c:v>731.83846153846196</c:v>
                </c:pt>
                <c:pt idx="2252">
                  <c:v>731.83846153846196</c:v>
                </c:pt>
                <c:pt idx="2253">
                  <c:v>731.83846153846196</c:v>
                </c:pt>
                <c:pt idx="2254">
                  <c:v>731.83846153846196</c:v>
                </c:pt>
                <c:pt idx="2255">
                  <c:v>731.83846153846196</c:v>
                </c:pt>
                <c:pt idx="2256">
                  <c:v>731.83846153846196</c:v>
                </c:pt>
                <c:pt idx="2257">
                  <c:v>731.83846153846196</c:v>
                </c:pt>
                <c:pt idx="2258">
                  <c:v>731.83846153846196</c:v>
                </c:pt>
                <c:pt idx="2259">
                  <c:v>731.83846153846196</c:v>
                </c:pt>
                <c:pt idx="2260">
                  <c:v>720.98461538461504</c:v>
                </c:pt>
                <c:pt idx="2261">
                  <c:v>720.98461538461504</c:v>
                </c:pt>
                <c:pt idx="2262">
                  <c:v>720.98461538461504</c:v>
                </c:pt>
                <c:pt idx="2263">
                  <c:v>720.98461538461504</c:v>
                </c:pt>
                <c:pt idx="2264">
                  <c:v>720.98461538461504</c:v>
                </c:pt>
                <c:pt idx="2265">
                  <c:v>720.98461538461504</c:v>
                </c:pt>
                <c:pt idx="2266">
                  <c:v>720.98461538461504</c:v>
                </c:pt>
                <c:pt idx="2267">
                  <c:v>720.98461538461504</c:v>
                </c:pt>
                <c:pt idx="2268">
                  <c:v>720.98461538461504</c:v>
                </c:pt>
                <c:pt idx="2269">
                  <c:v>720.98461538461504</c:v>
                </c:pt>
                <c:pt idx="2270">
                  <c:v>626.13846153846202</c:v>
                </c:pt>
                <c:pt idx="2271">
                  <c:v>626.13846153846202</c:v>
                </c:pt>
                <c:pt idx="2272">
                  <c:v>626.13846153846202</c:v>
                </c:pt>
                <c:pt idx="2273">
                  <c:v>626.13846153846202</c:v>
                </c:pt>
                <c:pt idx="2274">
                  <c:v>626.13846153846202</c:v>
                </c:pt>
                <c:pt idx="2275">
                  <c:v>626.13846153846202</c:v>
                </c:pt>
                <c:pt idx="2276">
                  <c:v>626.13846153846202</c:v>
                </c:pt>
                <c:pt idx="2277">
                  <c:v>626.13846153846202</c:v>
                </c:pt>
                <c:pt idx="2278">
                  <c:v>626.13846153846202</c:v>
                </c:pt>
                <c:pt idx="2279">
                  <c:v>626.13846153846202</c:v>
                </c:pt>
                <c:pt idx="2280">
                  <c:v>612.16923076923104</c:v>
                </c:pt>
                <c:pt idx="2281">
                  <c:v>612.16923076923104</c:v>
                </c:pt>
                <c:pt idx="2282">
                  <c:v>612.16923076923104</c:v>
                </c:pt>
                <c:pt idx="2283">
                  <c:v>612.16923076923104</c:v>
                </c:pt>
                <c:pt idx="2284">
                  <c:v>612.16923076923104</c:v>
                </c:pt>
                <c:pt idx="2285">
                  <c:v>612.16923076923104</c:v>
                </c:pt>
                <c:pt idx="2286">
                  <c:v>612.16923076923104</c:v>
                </c:pt>
                <c:pt idx="2287">
                  <c:v>612.16923076923104</c:v>
                </c:pt>
                <c:pt idx="2288">
                  <c:v>612.16923076923104</c:v>
                </c:pt>
                <c:pt idx="2289">
                  <c:v>612.16923076923104</c:v>
                </c:pt>
                <c:pt idx="2290">
                  <c:v>516.961538461538</c:v>
                </c:pt>
                <c:pt idx="2291">
                  <c:v>516.961538461538</c:v>
                </c:pt>
                <c:pt idx="2292">
                  <c:v>516.961538461538</c:v>
                </c:pt>
                <c:pt idx="2293">
                  <c:v>516.961538461538</c:v>
                </c:pt>
                <c:pt idx="2294">
                  <c:v>516.961538461538</c:v>
                </c:pt>
                <c:pt idx="2295">
                  <c:v>516.961538461538</c:v>
                </c:pt>
                <c:pt idx="2296">
                  <c:v>516.961538461538</c:v>
                </c:pt>
                <c:pt idx="2297">
                  <c:v>516.961538461538</c:v>
                </c:pt>
                <c:pt idx="2298">
                  <c:v>516.961538461538</c:v>
                </c:pt>
                <c:pt idx="2299">
                  <c:v>516.961538461538</c:v>
                </c:pt>
                <c:pt idx="2300">
                  <c:v>500.86923076923102</c:v>
                </c:pt>
                <c:pt idx="2301">
                  <c:v>500.86923076923102</c:v>
                </c:pt>
                <c:pt idx="2302">
                  <c:v>500.86923076923102</c:v>
                </c:pt>
                <c:pt idx="2303">
                  <c:v>500.86923076923102</c:v>
                </c:pt>
                <c:pt idx="2304">
                  <c:v>500.86923076923102</c:v>
                </c:pt>
                <c:pt idx="2305">
                  <c:v>500.86923076923102</c:v>
                </c:pt>
                <c:pt idx="2306">
                  <c:v>500.86923076923102</c:v>
                </c:pt>
                <c:pt idx="2307">
                  <c:v>500.86923076923102</c:v>
                </c:pt>
                <c:pt idx="2308">
                  <c:v>500.86923076923102</c:v>
                </c:pt>
                <c:pt idx="2309">
                  <c:v>500.86923076923102</c:v>
                </c:pt>
                <c:pt idx="2310">
                  <c:v>424.19230769230802</c:v>
                </c:pt>
                <c:pt idx="2311">
                  <c:v>424.19230769230802</c:v>
                </c:pt>
                <c:pt idx="2312">
                  <c:v>424.19230769230802</c:v>
                </c:pt>
                <c:pt idx="2313">
                  <c:v>424.19230769230802</c:v>
                </c:pt>
                <c:pt idx="2314">
                  <c:v>424.19230769230802</c:v>
                </c:pt>
                <c:pt idx="2315">
                  <c:v>424.19230769230802</c:v>
                </c:pt>
                <c:pt idx="2316">
                  <c:v>424.19230769230802</c:v>
                </c:pt>
                <c:pt idx="2317">
                  <c:v>424.19230769230802</c:v>
                </c:pt>
                <c:pt idx="2318">
                  <c:v>424.19230769230802</c:v>
                </c:pt>
                <c:pt idx="2319">
                  <c:v>424.19230769230802</c:v>
                </c:pt>
                <c:pt idx="2320">
                  <c:v>424.19230769230802</c:v>
                </c:pt>
                <c:pt idx="2321">
                  <c:v>424.19230769230802</c:v>
                </c:pt>
                <c:pt idx="2322">
                  <c:v>424.19230769230802</c:v>
                </c:pt>
                <c:pt idx="2323">
                  <c:v>424.19230769230802</c:v>
                </c:pt>
                <c:pt idx="2324">
                  <c:v>424.19230769230802</c:v>
                </c:pt>
                <c:pt idx="2325">
                  <c:v>424.19230769230802</c:v>
                </c:pt>
                <c:pt idx="2326">
                  <c:v>424.19230769230802</c:v>
                </c:pt>
                <c:pt idx="2327">
                  <c:v>424.19230769230802</c:v>
                </c:pt>
                <c:pt idx="2328">
                  <c:v>424.19230769230802</c:v>
                </c:pt>
                <c:pt idx="2329">
                  <c:v>424.19230769230802</c:v>
                </c:pt>
                <c:pt idx="2330">
                  <c:v>335.57692307692298</c:v>
                </c:pt>
                <c:pt idx="2331">
                  <c:v>335.57692307692298</c:v>
                </c:pt>
                <c:pt idx="2332">
                  <c:v>335.57692307692298</c:v>
                </c:pt>
                <c:pt idx="2333">
                  <c:v>335.57692307692298</c:v>
                </c:pt>
                <c:pt idx="2334">
                  <c:v>335.57692307692298</c:v>
                </c:pt>
                <c:pt idx="2335">
                  <c:v>335.57692307692298</c:v>
                </c:pt>
                <c:pt idx="2336">
                  <c:v>335.57692307692298</c:v>
                </c:pt>
                <c:pt idx="2337">
                  <c:v>335.57692307692298</c:v>
                </c:pt>
                <c:pt idx="2338">
                  <c:v>335.57692307692298</c:v>
                </c:pt>
                <c:pt idx="2339">
                  <c:v>335.57692307692298</c:v>
                </c:pt>
                <c:pt idx="2340">
                  <c:v>335.57692307692298</c:v>
                </c:pt>
                <c:pt idx="2341">
                  <c:v>335.57692307692298</c:v>
                </c:pt>
                <c:pt idx="2342">
                  <c:v>335.57692307692298</c:v>
                </c:pt>
                <c:pt idx="2343">
                  <c:v>335.57692307692298</c:v>
                </c:pt>
                <c:pt idx="2344">
                  <c:v>335.57692307692298</c:v>
                </c:pt>
                <c:pt idx="2345">
                  <c:v>335.57692307692298</c:v>
                </c:pt>
                <c:pt idx="2346">
                  <c:v>335.57692307692298</c:v>
                </c:pt>
                <c:pt idx="2347">
                  <c:v>335.57692307692298</c:v>
                </c:pt>
                <c:pt idx="2348">
                  <c:v>335.57692307692298</c:v>
                </c:pt>
                <c:pt idx="2349">
                  <c:v>335.57692307692298</c:v>
                </c:pt>
                <c:pt idx="2350">
                  <c:v>271.33076923076902</c:v>
                </c:pt>
                <c:pt idx="2351">
                  <c:v>271.33076923076902</c:v>
                </c:pt>
                <c:pt idx="2352">
                  <c:v>271.33076923076902</c:v>
                </c:pt>
                <c:pt idx="2353">
                  <c:v>271.33076923076902</c:v>
                </c:pt>
                <c:pt idx="2354">
                  <c:v>271.33076923076902</c:v>
                </c:pt>
                <c:pt idx="2355">
                  <c:v>271.33076923076902</c:v>
                </c:pt>
                <c:pt idx="2356">
                  <c:v>271.33076923076902</c:v>
                </c:pt>
                <c:pt idx="2357">
                  <c:v>271.33076923076902</c:v>
                </c:pt>
                <c:pt idx="2358">
                  <c:v>271.33076923076902</c:v>
                </c:pt>
                <c:pt idx="2359">
                  <c:v>271.33076923076902</c:v>
                </c:pt>
                <c:pt idx="2360">
                  <c:v>271.33076923076902</c:v>
                </c:pt>
                <c:pt idx="2361">
                  <c:v>271.33076923076902</c:v>
                </c:pt>
                <c:pt idx="2362">
                  <c:v>271.33076923076902</c:v>
                </c:pt>
                <c:pt idx="2363">
                  <c:v>271.33076923076902</c:v>
                </c:pt>
                <c:pt idx="2364">
                  <c:v>271.33076923076902</c:v>
                </c:pt>
                <c:pt idx="2365">
                  <c:v>271.33076923076902</c:v>
                </c:pt>
                <c:pt idx="2366">
                  <c:v>271.33076923076902</c:v>
                </c:pt>
                <c:pt idx="2367">
                  <c:v>271.33076923076902</c:v>
                </c:pt>
                <c:pt idx="2368">
                  <c:v>271.33076923076902</c:v>
                </c:pt>
                <c:pt idx="2369">
                  <c:v>271.33076923076902</c:v>
                </c:pt>
                <c:pt idx="2370">
                  <c:v>195.56153846153799</c:v>
                </c:pt>
                <c:pt idx="2371">
                  <c:v>195.56153846153799</c:v>
                </c:pt>
                <c:pt idx="2372">
                  <c:v>195.56153846153799</c:v>
                </c:pt>
                <c:pt idx="2373">
                  <c:v>195.56153846153799</c:v>
                </c:pt>
                <c:pt idx="2374">
                  <c:v>195.56153846153799</c:v>
                </c:pt>
                <c:pt idx="2375">
                  <c:v>195.56153846153799</c:v>
                </c:pt>
                <c:pt idx="2376">
                  <c:v>195.56153846153799</c:v>
                </c:pt>
                <c:pt idx="2377">
                  <c:v>195.56153846153799</c:v>
                </c:pt>
                <c:pt idx="2378">
                  <c:v>195.56153846153799</c:v>
                </c:pt>
                <c:pt idx="2379">
                  <c:v>195.56153846153799</c:v>
                </c:pt>
                <c:pt idx="2380">
                  <c:v>195.56153846153799</c:v>
                </c:pt>
                <c:pt idx="2381">
                  <c:v>195.56153846153799</c:v>
                </c:pt>
                <c:pt idx="2382">
                  <c:v>195.56153846153799</c:v>
                </c:pt>
                <c:pt idx="2383">
                  <c:v>195.56153846153799</c:v>
                </c:pt>
                <c:pt idx="2384">
                  <c:v>195.56153846153799</c:v>
                </c:pt>
                <c:pt idx="2385">
                  <c:v>195.56153846153799</c:v>
                </c:pt>
                <c:pt idx="2386">
                  <c:v>195.56153846153799</c:v>
                </c:pt>
                <c:pt idx="2387">
                  <c:v>195.56153846153799</c:v>
                </c:pt>
                <c:pt idx="2388">
                  <c:v>195.56153846153799</c:v>
                </c:pt>
                <c:pt idx="2389">
                  <c:v>195.56153846153799</c:v>
                </c:pt>
                <c:pt idx="2390">
                  <c:v>122.2</c:v>
                </c:pt>
                <c:pt idx="2391">
                  <c:v>122.2</c:v>
                </c:pt>
                <c:pt idx="2392">
                  <c:v>122.2</c:v>
                </c:pt>
                <c:pt idx="2393">
                  <c:v>122.2</c:v>
                </c:pt>
                <c:pt idx="2394">
                  <c:v>122.2</c:v>
                </c:pt>
                <c:pt idx="2395">
                  <c:v>122.2</c:v>
                </c:pt>
                <c:pt idx="2396">
                  <c:v>122.2</c:v>
                </c:pt>
                <c:pt idx="2397">
                  <c:v>122.2</c:v>
                </c:pt>
                <c:pt idx="2398">
                  <c:v>122.2</c:v>
                </c:pt>
                <c:pt idx="2399">
                  <c:v>122.2</c:v>
                </c:pt>
                <c:pt idx="2400">
                  <c:v>122.2</c:v>
                </c:pt>
                <c:pt idx="2401">
                  <c:v>122.2</c:v>
                </c:pt>
                <c:pt idx="2402">
                  <c:v>122.2</c:v>
                </c:pt>
                <c:pt idx="2403">
                  <c:v>122.2</c:v>
                </c:pt>
                <c:pt idx="2404">
                  <c:v>122.2</c:v>
                </c:pt>
                <c:pt idx="2405">
                  <c:v>122.2</c:v>
                </c:pt>
                <c:pt idx="2406">
                  <c:v>122.2</c:v>
                </c:pt>
                <c:pt idx="2407">
                  <c:v>122.2</c:v>
                </c:pt>
                <c:pt idx="2408">
                  <c:v>122.2</c:v>
                </c:pt>
                <c:pt idx="2409">
                  <c:v>122.2</c:v>
                </c:pt>
                <c:pt idx="2410">
                  <c:v>73.369230769230796</c:v>
                </c:pt>
                <c:pt idx="2411">
                  <c:v>73.369230769230796</c:v>
                </c:pt>
                <c:pt idx="2412">
                  <c:v>73.369230769230796</c:v>
                </c:pt>
                <c:pt idx="2413">
                  <c:v>73.369230769230796</c:v>
                </c:pt>
                <c:pt idx="2414">
                  <c:v>73.369230769230796</c:v>
                </c:pt>
                <c:pt idx="2415">
                  <c:v>73.369230769230796</c:v>
                </c:pt>
                <c:pt idx="2416">
                  <c:v>73.369230769230796</c:v>
                </c:pt>
                <c:pt idx="2417">
                  <c:v>73.369230769230796</c:v>
                </c:pt>
                <c:pt idx="2418">
                  <c:v>73.369230769230796</c:v>
                </c:pt>
                <c:pt idx="2419">
                  <c:v>73.369230769230796</c:v>
                </c:pt>
                <c:pt idx="2420">
                  <c:v>73.369230769230796</c:v>
                </c:pt>
                <c:pt idx="2421">
                  <c:v>73.369230769230796</c:v>
                </c:pt>
                <c:pt idx="2422">
                  <c:v>73.369230769230796</c:v>
                </c:pt>
                <c:pt idx="2423">
                  <c:v>73.369230769230796</c:v>
                </c:pt>
                <c:pt idx="2424">
                  <c:v>73.369230769230796</c:v>
                </c:pt>
                <c:pt idx="2425">
                  <c:v>73.369230769230796</c:v>
                </c:pt>
                <c:pt idx="2426">
                  <c:v>73.369230769230796</c:v>
                </c:pt>
                <c:pt idx="2427">
                  <c:v>73.369230769230796</c:v>
                </c:pt>
                <c:pt idx="2428">
                  <c:v>73.369230769230796</c:v>
                </c:pt>
                <c:pt idx="2429">
                  <c:v>73.369230769230796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8"/>
          <c:order val="8"/>
          <c:tx>
            <c:v>15 mA</c:v>
          </c:tx>
          <c:marker>
            <c:symbol val="none"/>
          </c:marker>
          <c:val>
            <c:numRef>
              <c:f>BigPixels_70KV_PMMA!$B$9:$CPA$9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614.11538461538498</c:v>
                </c:pt>
                <c:pt idx="201">
                  <c:v>614.11538461538498</c:v>
                </c:pt>
                <c:pt idx="202">
                  <c:v>614.11538461538498</c:v>
                </c:pt>
                <c:pt idx="203">
                  <c:v>614.11538461538498</c:v>
                </c:pt>
                <c:pt idx="204">
                  <c:v>614.11538461538498</c:v>
                </c:pt>
                <c:pt idx="205">
                  <c:v>614.11538461538498</c:v>
                </c:pt>
                <c:pt idx="206">
                  <c:v>614.11538461538498</c:v>
                </c:pt>
                <c:pt idx="207">
                  <c:v>614.11538461538498</c:v>
                </c:pt>
                <c:pt idx="208">
                  <c:v>614.11538461538498</c:v>
                </c:pt>
                <c:pt idx="209">
                  <c:v>614.11538461538498</c:v>
                </c:pt>
                <c:pt idx="210">
                  <c:v>614.11538461538498</c:v>
                </c:pt>
                <c:pt idx="211">
                  <c:v>614.11538461538498</c:v>
                </c:pt>
                <c:pt idx="212">
                  <c:v>614.11538461538498</c:v>
                </c:pt>
                <c:pt idx="213">
                  <c:v>614.11538461538498</c:v>
                </c:pt>
                <c:pt idx="214">
                  <c:v>614.11538461538498</c:v>
                </c:pt>
                <c:pt idx="215">
                  <c:v>614.11538461538498</c:v>
                </c:pt>
                <c:pt idx="216">
                  <c:v>614.11538461538498</c:v>
                </c:pt>
                <c:pt idx="217">
                  <c:v>614.11538461538498</c:v>
                </c:pt>
                <c:pt idx="218">
                  <c:v>614.11538461538498</c:v>
                </c:pt>
                <c:pt idx="219">
                  <c:v>614.11538461538498</c:v>
                </c:pt>
                <c:pt idx="220">
                  <c:v>1486.72307692308</c:v>
                </c:pt>
                <c:pt idx="221">
                  <c:v>1486.72307692308</c:v>
                </c:pt>
                <c:pt idx="222">
                  <c:v>1486.72307692308</c:v>
                </c:pt>
                <c:pt idx="223">
                  <c:v>1486.72307692308</c:v>
                </c:pt>
                <c:pt idx="224">
                  <c:v>1486.72307692308</c:v>
                </c:pt>
                <c:pt idx="225">
                  <c:v>1486.72307692308</c:v>
                </c:pt>
                <c:pt idx="226">
                  <c:v>1486.72307692308</c:v>
                </c:pt>
                <c:pt idx="227">
                  <c:v>1486.72307692308</c:v>
                </c:pt>
                <c:pt idx="228">
                  <c:v>1486.72307692308</c:v>
                </c:pt>
                <c:pt idx="229">
                  <c:v>1486.72307692308</c:v>
                </c:pt>
                <c:pt idx="230">
                  <c:v>1486.72307692308</c:v>
                </c:pt>
                <c:pt idx="231">
                  <c:v>1486.72307692308</c:v>
                </c:pt>
                <c:pt idx="232">
                  <c:v>1486.72307692308</c:v>
                </c:pt>
                <c:pt idx="233">
                  <c:v>1486.72307692308</c:v>
                </c:pt>
                <c:pt idx="234">
                  <c:v>1486.72307692308</c:v>
                </c:pt>
                <c:pt idx="235">
                  <c:v>1486.72307692308</c:v>
                </c:pt>
                <c:pt idx="236">
                  <c:v>1486.72307692308</c:v>
                </c:pt>
                <c:pt idx="237">
                  <c:v>1486.72307692308</c:v>
                </c:pt>
                <c:pt idx="238">
                  <c:v>1486.72307692308</c:v>
                </c:pt>
                <c:pt idx="239">
                  <c:v>1486.72307692308</c:v>
                </c:pt>
                <c:pt idx="240">
                  <c:v>1963.7615384615401</c:v>
                </c:pt>
                <c:pt idx="241">
                  <c:v>1963.7615384615401</c:v>
                </c:pt>
                <c:pt idx="242">
                  <c:v>1963.7615384615401</c:v>
                </c:pt>
                <c:pt idx="243">
                  <c:v>1963.7615384615401</c:v>
                </c:pt>
                <c:pt idx="244">
                  <c:v>1963.7615384615401</c:v>
                </c:pt>
                <c:pt idx="245">
                  <c:v>1963.7615384615401</c:v>
                </c:pt>
                <c:pt idx="246">
                  <c:v>1963.7615384615401</c:v>
                </c:pt>
                <c:pt idx="247">
                  <c:v>1963.7615384615401</c:v>
                </c:pt>
                <c:pt idx="248">
                  <c:v>1963.7615384615401</c:v>
                </c:pt>
                <c:pt idx="249">
                  <c:v>1963.7615384615401</c:v>
                </c:pt>
                <c:pt idx="250">
                  <c:v>1963.7615384615401</c:v>
                </c:pt>
                <c:pt idx="251">
                  <c:v>1963.7615384615401</c:v>
                </c:pt>
                <c:pt idx="252">
                  <c:v>1963.7615384615401</c:v>
                </c:pt>
                <c:pt idx="253">
                  <c:v>1963.7615384615401</c:v>
                </c:pt>
                <c:pt idx="254">
                  <c:v>1963.7615384615401</c:v>
                </c:pt>
                <c:pt idx="255">
                  <c:v>1963.7615384615401</c:v>
                </c:pt>
                <c:pt idx="256">
                  <c:v>1963.7615384615401</c:v>
                </c:pt>
                <c:pt idx="257">
                  <c:v>1963.7615384615401</c:v>
                </c:pt>
                <c:pt idx="258">
                  <c:v>1963.7615384615401</c:v>
                </c:pt>
                <c:pt idx="259">
                  <c:v>1963.7615384615401</c:v>
                </c:pt>
                <c:pt idx="260">
                  <c:v>2631.22307692308</c:v>
                </c:pt>
                <c:pt idx="261">
                  <c:v>2631.22307692308</c:v>
                </c:pt>
                <c:pt idx="262">
                  <c:v>2631.22307692308</c:v>
                </c:pt>
                <c:pt idx="263">
                  <c:v>2631.22307692308</c:v>
                </c:pt>
                <c:pt idx="264">
                  <c:v>2631.22307692308</c:v>
                </c:pt>
                <c:pt idx="265">
                  <c:v>2631.22307692308</c:v>
                </c:pt>
                <c:pt idx="266">
                  <c:v>2631.22307692308</c:v>
                </c:pt>
                <c:pt idx="267">
                  <c:v>2631.22307692308</c:v>
                </c:pt>
                <c:pt idx="268">
                  <c:v>2631.22307692308</c:v>
                </c:pt>
                <c:pt idx="269">
                  <c:v>2631.22307692308</c:v>
                </c:pt>
                <c:pt idx="270">
                  <c:v>2631.22307692308</c:v>
                </c:pt>
                <c:pt idx="271">
                  <c:v>2631.22307692308</c:v>
                </c:pt>
                <c:pt idx="272">
                  <c:v>2631.22307692308</c:v>
                </c:pt>
                <c:pt idx="273">
                  <c:v>2631.22307692308</c:v>
                </c:pt>
                <c:pt idx="274">
                  <c:v>2631.22307692308</c:v>
                </c:pt>
                <c:pt idx="275">
                  <c:v>2631.22307692308</c:v>
                </c:pt>
                <c:pt idx="276">
                  <c:v>2631.22307692308</c:v>
                </c:pt>
                <c:pt idx="277">
                  <c:v>2631.22307692308</c:v>
                </c:pt>
                <c:pt idx="278">
                  <c:v>2631.22307692308</c:v>
                </c:pt>
                <c:pt idx="279">
                  <c:v>2631.22307692308</c:v>
                </c:pt>
                <c:pt idx="280">
                  <c:v>3195.6692307692301</c:v>
                </c:pt>
                <c:pt idx="281">
                  <c:v>3195.6692307692301</c:v>
                </c:pt>
                <c:pt idx="282">
                  <c:v>3195.6692307692301</c:v>
                </c:pt>
                <c:pt idx="283">
                  <c:v>3195.6692307692301</c:v>
                </c:pt>
                <c:pt idx="284">
                  <c:v>3195.6692307692301</c:v>
                </c:pt>
                <c:pt idx="285">
                  <c:v>3195.6692307692301</c:v>
                </c:pt>
                <c:pt idx="286">
                  <c:v>3195.6692307692301</c:v>
                </c:pt>
                <c:pt idx="287">
                  <c:v>3195.6692307692301</c:v>
                </c:pt>
                <c:pt idx="288">
                  <c:v>3195.6692307692301</c:v>
                </c:pt>
                <c:pt idx="289">
                  <c:v>3195.6692307692301</c:v>
                </c:pt>
                <c:pt idx="290">
                  <c:v>3195.6692307692301</c:v>
                </c:pt>
                <c:pt idx="291">
                  <c:v>3195.6692307692301</c:v>
                </c:pt>
                <c:pt idx="292">
                  <c:v>3195.6692307692301</c:v>
                </c:pt>
                <c:pt idx="293">
                  <c:v>3195.6692307692301</c:v>
                </c:pt>
                <c:pt idx="294">
                  <c:v>3195.6692307692301</c:v>
                </c:pt>
                <c:pt idx="295">
                  <c:v>3195.6692307692301</c:v>
                </c:pt>
                <c:pt idx="296">
                  <c:v>3195.6692307692301</c:v>
                </c:pt>
                <c:pt idx="297">
                  <c:v>3195.6692307692301</c:v>
                </c:pt>
                <c:pt idx="298">
                  <c:v>3195.6692307692301</c:v>
                </c:pt>
                <c:pt idx="299">
                  <c:v>3195.6692307692301</c:v>
                </c:pt>
                <c:pt idx="300">
                  <c:v>3695.3307692307699</c:v>
                </c:pt>
                <c:pt idx="301">
                  <c:v>3695.3307692307699</c:v>
                </c:pt>
                <c:pt idx="302">
                  <c:v>3695.3307692307699</c:v>
                </c:pt>
                <c:pt idx="303">
                  <c:v>3695.3307692307699</c:v>
                </c:pt>
                <c:pt idx="304">
                  <c:v>3695.3307692307699</c:v>
                </c:pt>
                <c:pt idx="305">
                  <c:v>3695.3307692307699</c:v>
                </c:pt>
                <c:pt idx="306">
                  <c:v>3695.3307692307699</c:v>
                </c:pt>
                <c:pt idx="307">
                  <c:v>3695.3307692307699</c:v>
                </c:pt>
                <c:pt idx="308">
                  <c:v>3695.3307692307699</c:v>
                </c:pt>
                <c:pt idx="309">
                  <c:v>3695.3307692307699</c:v>
                </c:pt>
                <c:pt idx="310">
                  <c:v>3695.3307692307699</c:v>
                </c:pt>
                <c:pt idx="311">
                  <c:v>3695.3307692307699</c:v>
                </c:pt>
                <c:pt idx="312">
                  <c:v>3695.3307692307699</c:v>
                </c:pt>
                <c:pt idx="313">
                  <c:v>3695.3307692307699</c:v>
                </c:pt>
                <c:pt idx="314">
                  <c:v>3695.3307692307699</c:v>
                </c:pt>
                <c:pt idx="315">
                  <c:v>3695.3307692307699</c:v>
                </c:pt>
                <c:pt idx="316">
                  <c:v>3695.3307692307699</c:v>
                </c:pt>
                <c:pt idx="317">
                  <c:v>3695.3307692307699</c:v>
                </c:pt>
                <c:pt idx="318">
                  <c:v>3695.3307692307699</c:v>
                </c:pt>
                <c:pt idx="319">
                  <c:v>3695.3307692307699</c:v>
                </c:pt>
                <c:pt idx="320">
                  <c:v>4272.90769230769</c:v>
                </c:pt>
                <c:pt idx="321">
                  <c:v>4272.90769230769</c:v>
                </c:pt>
                <c:pt idx="322">
                  <c:v>4272.90769230769</c:v>
                </c:pt>
                <c:pt idx="323">
                  <c:v>4272.90769230769</c:v>
                </c:pt>
                <c:pt idx="324">
                  <c:v>4272.90769230769</c:v>
                </c:pt>
                <c:pt idx="325">
                  <c:v>4272.90769230769</c:v>
                </c:pt>
                <c:pt idx="326">
                  <c:v>4272.90769230769</c:v>
                </c:pt>
                <c:pt idx="327">
                  <c:v>4272.90769230769</c:v>
                </c:pt>
                <c:pt idx="328">
                  <c:v>4272.90769230769</c:v>
                </c:pt>
                <c:pt idx="329">
                  <c:v>4272.90769230769</c:v>
                </c:pt>
                <c:pt idx="330">
                  <c:v>4387.2846153846103</c:v>
                </c:pt>
                <c:pt idx="331">
                  <c:v>4387.2846153846103</c:v>
                </c:pt>
                <c:pt idx="332">
                  <c:v>4387.2846153846103</c:v>
                </c:pt>
                <c:pt idx="333">
                  <c:v>4387.2846153846103</c:v>
                </c:pt>
                <c:pt idx="334">
                  <c:v>4387.2846153846103</c:v>
                </c:pt>
                <c:pt idx="335">
                  <c:v>4387.2846153846103</c:v>
                </c:pt>
                <c:pt idx="336">
                  <c:v>4387.2846153846103</c:v>
                </c:pt>
                <c:pt idx="337">
                  <c:v>4387.2846153846103</c:v>
                </c:pt>
                <c:pt idx="338">
                  <c:v>4387.2846153846103</c:v>
                </c:pt>
                <c:pt idx="339">
                  <c:v>4387.2846153846103</c:v>
                </c:pt>
                <c:pt idx="340">
                  <c:v>4893.2846153846103</c:v>
                </c:pt>
                <c:pt idx="341">
                  <c:v>4893.2846153846103</c:v>
                </c:pt>
                <c:pt idx="342">
                  <c:v>4893.2846153846103</c:v>
                </c:pt>
                <c:pt idx="343">
                  <c:v>4893.2846153846103</c:v>
                </c:pt>
                <c:pt idx="344">
                  <c:v>4893.2846153846103</c:v>
                </c:pt>
                <c:pt idx="345">
                  <c:v>4893.2846153846103</c:v>
                </c:pt>
                <c:pt idx="346">
                  <c:v>4893.2846153846103</c:v>
                </c:pt>
                <c:pt idx="347">
                  <c:v>4893.2846153846103</c:v>
                </c:pt>
                <c:pt idx="348">
                  <c:v>4893.2846153846103</c:v>
                </c:pt>
                <c:pt idx="349">
                  <c:v>4893.2846153846103</c:v>
                </c:pt>
                <c:pt idx="350">
                  <c:v>4749.22307692307</c:v>
                </c:pt>
                <c:pt idx="351">
                  <c:v>4749.22307692307</c:v>
                </c:pt>
                <c:pt idx="352">
                  <c:v>4749.22307692307</c:v>
                </c:pt>
                <c:pt idx="353">
                  <c:v>4749.22307692307</c:v>
                </c:pt>
                <c:pt idx="354">
                  <c:v>4749.22307692307</c:v>
                </c:pt>
                <c:pt idx="355">
                  <c:v>4749.22307692307</c:v>
                </c:pt>
                <c:pt idx="356">
                  <c:v>4749.22307692307</c:v>
                </c:pt>
                <c:pt idx="357">
                  <c:v>4749.22307692307</c:v>
                </c:pt>
                <c:pt idx="358">
                  <c:v>4749.22307692307</c:v>
                </c:pt>
                <c:pt idx="359">
                  <c:v>4749.22307692307</c:v>
                </c:pt>
                <c:pt idx="360">
                  <c:v>5155.77692307692</c:v>
                </c:pt>
                <c:pt idx="361">
                  <c:v>5155.77692307692</c:v>
                </c:pt>
                <c:pt idx="362">
                  <c:v>5155.77692307692</c:v>
                </c:pt>
                <c:pt idx="363">
                  <c:v>5155.77692307692</c:v>
                </c:pt>
                <c:pt idx="364">
                  <c:v>5155.77692307692</c:v>
                </c:pt>
                <c:pt idx="365">
                  <c:v>5155.77692307692</c:v>
                </c:pt>
                <c:pt idx="366">
                  <c:v>5155.77692307692</c:v>
                </c:pt>
                <c:pt idx="367">
                  <c:v>5155.77692307692</c:v>
                </c:pt>
                <c:pt idx="368">
                  <c:v>5155.77692307692</c:v>
                </c:pt>
                <c:pt idx="369">
                  <c:v>5155.77692307692</c:v>
                </c:pt>
                <c:pt idx="370">
                  <c:v>5320.5692307692298</c:v>
                </c:pt>
                <c:pt idx="371">
                  <c:v>5320.5692307692298</c:v>
                </c:pt>
                <c:pt idx="372">
                  <c:v>5320.5692307692298</c:v>
                </c:pt>
                <c:pt idx="373">
                  <c:v>5320.5692307692298</c:v>
                </c:pt>
                <c:pt idx="374">
                  <c:v>5320.5692307692298</c:v>
                </c:pt>
                <c:pt idx="375">
                  <c:v>5320.5692307692298</c:v>
                </c:pt>
                <c:pt idx="376">
                  <c:v>5320.5692307692298</c:v>
                </c:pt>
                <c:pt idx="377">
                  <c:v>5320.5692307692298</c:v>
                </c:pt>
                <c:pt idx="378">
                  <c:v>5320.5692307692298</c:v>
                </c:pt>
                <c:pt idx="379">
                  <c:v>5320.5692307692298</c:v>
                </c:pt>
                <c:pt idx="380">
                  <c:v>5776.8</c:v>
                </c:pt>
                <c:pt idx="381">
                  <c:v>5776.8</c:v>
                </c:pt>
                <c:pt idx="382">
                  <c:v>5776.8</c:v>
                </c:pt>
                <c:pt idx="383">
                  <c:v>5776.8</c:v>
                </c:pt>
                <c:pt idx="384">
                  <c:v>5776.8</c:v>
                </c:pt>
                <c:pt idx="385">
                  <c:v>5776.8</c:v>
                </c:pt>
                <c:pt idx="386">
                  <c:v>5776.8</c:v>
                </c:pt>
                <c:pt idx="387">
                  <c:v>5776.8</c:v>
                </c:pt>
                <c:pt idx="388">
                  <c:v>5776.8</c:v>
                </c:pt>
                <c:pt idx="389">
                  <c:v>5776.8</c:v>
                </c:pt>
                <c:pt idx="390">
                  <c:v>5595.9615384615299</c:v>
                </c:pt>
                <c:pt idx="391">
                  <c:v>5595.9615384615299</c:v>
                </c:pt>
                <c:pt idx="392">
                  <c:v>5595.9615384615299</c:v>
                </c:pt>
                <c:pt idx="393">
                  <c:v>5595.9615384615299</c:v>
                </c:pt>
                <c:pt idx="394">
                  <c:v>5595.9615384615299</c:v>
                </c:pt>
                <c:pt idx="395">
                  <c:v>5595.9615384615299</c:v>
                </c:pt>
                <c:pt idx="396">
                  <c:v>5595.9615384615299</c:v>
                </c:pt>
                <c:pt idx="397">
                  <c:v>5595.9615384615299</c:v>
                </c:pt>
                <c:pt idx="398">
                  <c:v>5595.9615384615299</c:v>
                </c:pt>
                <c:pt idx="399">
                  <c:v>5595.9615384615299</c:v>
                </c:pt>
                <c:pt idx="400">
                  <c:v>5945.8538461538401</c:v>
                </c:pt>
                <c:pt idx="401">
                  <c:v>5945.8538461538401</c:v>
                </c:pt>
                <c:pt idx="402">
                  <c:v>5945.8538461538401</c:v>
                </c:pt>
                <c:pt idx="403">
                  <c:v>5945.8538461538401</c:v>
                </c:pt>
                <c:pt idx="404">
                  <c:v>5945.8538461538401</c:v>
                </c:pt>
                <c:pt idx="405">
                  <c:v>5945.8538461538401</c:v>
                </c:pt>
                <c:pt idx="406">
                  <c:v>5945.8538461538401</c:v>
                </c:pt>
                <c:pt idx="407">
                  <c:v>5945.8538461538401</c:v>
                </c:pt>
                <c:pt idx="408">
                  <c:v>5945.8538461538401</c:v>
                </c:pt>
                <c:pt idx="409">
                  <c:v>5945.8538461538401</c:v>
                </c:pt>
                <c:pt idx="410">
                  <c:v>5845.1230769230697</c:v>
                </c:pt>
                <c:pt idx="411">
                  <c:v>5845.1230769230697</c:v>
                </c:pt>
                <c:pt idx="412">
                  <c:v>5845.1230769230697</c:v>
                </c:pt>
                <c:pt idx="413">
                  <c:v>5845.1230769230697</c:v>
                </c:pt>
                <c:pt idx="414">
                  <c:v>5845.1230769230697</c:v>
                </c:pt>
                <c:pt idx="415">
                  <c:v>5845.1230769230697</c:v>
                </c:pt>
                <c:pt idx="416">
                  <c:v>5845.1230769230697</c:v>
                </c:pt>
                <c:pt idx="417">
                  <c:v>5845.1230769230697</c:v>
                </c:pt>
                <c:pt idx="418">
                  <c:v>5845.1230769230697</c:v>
                </c:pt>
                <c:pt idx="419">
                  <c:v>5845.1230769230697</c:v>
                </c:pt>
                <c:pt idx="420">
                  <c:v>6287.1769230769196</c:v>
                </c:pt>
                <c:pt idx="421">
                  <c:v>6287.1769230769196</c:v>
                </c:pt>
                <c:pt idx="422">
                  <c:v>6287.1769230769196</c:v>
                </c:pt>
                <c:pt idx="423">
                  <c:v>6287.1769230769196</c:v>
                </c:pt>
                <c:pt idx="424">
                  <c:v>6287.1769230769196</c:v>
                </c:pt>
                <c:pt idx="425">
                  <c:v>6287.1769230769196</c:v>
                </c:pt>
                <c:pt idx="426">
                  <c:v>6287.1769230769196</c:v>
                </c:pt>
                <c:pt idx="427">
                  <c:v>6287.1769230769196</c:v>
                </c:pt>
                <c:pt idx="428">
                  <c:v>6287.1769230769196</c:v>
                </c:pt>
                <c:pt idx="429">
                  <c:v>6287.1769230769196</c:v>
                </c:pt>
                <c:pt idx="430">
                  <c:v>6190.4384615384597</c:v>
                </c:pt>
                <c:pt idx="431">
                  <c:v>6190.4384615384597</c:v>
                </c:pt>
                <c:pt idx="432">
                  <c:v>6190.4384615384597</c:v>
                </c:pt>
                <c:pt idx="433">
                  <c:v>6190.4384615384597</c:v>
                </c:pt>
                <c:pt idx="434">
                  <c:v>6190.4384615384597</c:v>
                </c:pt>
                <c:pt idx="435">
                  <c:v>6190.4384615384597</c:v>
                </c:pt>
                <c:pt idx="436">
                  <c:v>6190.4384615384597</c:v>
                </c:pt>
                <c:pt idx="437">
                  <c:v>6190.4384615384597</c:v>
                </c:pt>
                <c:pt idx="438">
                  <c:v>6190.4384615384597</c:v>
                </c:pt>
                <c:pt idx="439">
                  <c:v>6190.4384615384597</c:v>
                </c:pt>
                <c:pt idx="440">
                  <c:v>6600.0461538461504</c:v>
                </c:pt>
                <c:pt idx="441">
                  <c:v>6600.0461538461504</c:v>
                </c:pt>
                <c:pt idx="442">
                  <c:v>6600.0461538461504</c:v>
                </c:pt>
                <c:pt idx="443">
                  <c:v>6600.0461538461504</c:v>
                </c:pt>
                <c:pt idx="444">
                  <c:v>6600.0461538461504</c:v>
                </c:pt>
                <c:pt idx="445">
                  <c:v>6600.0461538461504</c:v>
                </c:pt>
                <c:pt idx="446">
                  <c:v>6600.0461538461504</c:v>
                </c:pt>
                <c:pt idx="447">
                  <c:v>6600.0461538461504</c:v>
                </c:pt>
                <c:pt idx="448">
                  <c:v>6600.0461538461504</c:v>
                </c:pt>
                <c:pt idx="449">
                  <c:v>6600.0461538461504</c:v>
                </c:pt>
                <c:pt idx="450">
                  <c:v>6466.8384615384603</c:v>
                </c:pt>
                <c:pt idx="451">
                  <c:v>6466.8384615384603</c:v>
                </c:pt>
                <c:pt idx="452">
                  <c:v>6466.8384615384603</c:v>
                </c:pt>
                <c:pt idx="453">
                  <c:v>6466.8384615384603</c:v>
                </c:pt>
                <c:pt idx="454">
                  <c:v>6466.8384615384603</c:v>
                </c:pt>
                <c:pt idx="455">
                  <c:v>6466.8384615384603</c:v>
                </c:pt>
                <c:pt idx="456">
                  <c:v>6466.8384615384603</c:v>
                </c:pt>
                <c:pt idx="457">
                  <c:v>6466.8384615384603</c:v>
                </c:pt>
                <c:pt idx="458">
                  <c:v>6466.8384615384603</c:v>
                </c:pt>
                <c:pt idx="459">
                  <c:v>6466.8384615384603</c:v>
                </c:pt>
                <c:pt idx="460">
                  <c:v>6635.9</c:v>
                </c:pt>
                <c:pt idx="461">
                  <c:v>6635.9</c:v>
                </c:pt>
                <c:pt idx="462">
                  <c:v>6635.9</c:v>
                </c:pt>
                <c:pt idx="463">
                  <c:v>6635.9</c:v>
                </c:pt>
                <c:pt idx="464">
                  <c:v>6635.9</c:v>
                </c:pt>
                <c:pt idx="465">
                  <c:v>6635.9</c:v>
                </c:pt>
                <c:pt idx="466">
                  <c:v>6635.9</c:v>
                </c:pt>
                <c:pt idx="467">
                  <c:v>6635.9</c:v>
                </c:pt>
                <c:pt idx="468">
                  <c:v>6635.9</c:v>
                </c:pt>
                <c:pt idx="469">
                  <c:v>6635.9</c:v>
                </c:pt>
                <c:pt idx="470">
                  <c:v>6578.9846153846102</c:v>
                </c:pt>
                <c:pt idx="471">
                  <c:v>6578.9846153846102</c:v>
                </c:pt>
                <c:pt idx="472">
                  <c:v>6578.9846153846102</c:v>
                </c:pt>
                <c:pt idx="473">
                  <c:v>6578.9846153846102</c:v>
                </c:pt>
                <c:pt idx="474">
                  <c:v>6578.9846153846102</c:v>
                </c:pt>
                <c:pt idx="475">
                  <c:v>6578.9846153846102</c:v>
                </c:pt>
                <c:pt idx="476">
                  <c:v>6578.9846153846102</c:v>
                </c:pt>
                <c:pt idx="477">
                  <c:v>6578.9846153846102</c:v>
                </c:pt>
                <c:pt idx="478">
                  <c:v>6578.9846153846102</c:v>
                </c:pt>
                <c:pt idx="479">
                  <c:v>6578.9846153846102</c:v>
                </c:pt>
                <c:pt idx="480">
                  <c:v>6948.7461538461503</c:v>
                </c:pt>
                <c:pt idx="481">
                  <c:v>6948.7461538461503</c:v>
                </c:pt>
                <c:pt idx="482">
                  <c:v>6948.7461538461503</c:v>
                </c:pt>
                <c:pt idx="483">
                  <c:v>6948.7461538461503</c:v>
                </c:pt>
                <c:pt idx="484">
                  <c:v>6948.7461538461503</c:v>
                </c:pt>
                <c:pt idx="485">
                  <c:v>6948.7461538461503</c:v>
                </c:pt>
                <c:pt idx="486">
                  <c:v>6948.7461538461503</c:v>
                </c:pt>
                <c:pt idx="487">
                  <c:v>6948.7461538461503</c:v>
                </c:pt>
                <c:pt idx="488">
                  <c:v>6948.7461538461503</c:v>
                </c:pt>
                <c:pt idx="489">
                  <c:v>6948.7461538461503</c:v>
                </c:pt>
                <c:pt idx="490">
                  <c:v>6966.7384615384599</c:v>
                </c:pt>
                <c:pt idx="491">
                  <c:v>6966.7384615384599</c:v>
                </c:pt>
                <c:pt idx="492">
                  <c:v>6966.7384615384599</c:v>
                </c:pt>
                <c:pt idx="493">
                  <c:v>6966.7384615384599</c:v>
                </c:pt>
                <c:pt idx="494">
                  <c:v>6966.7384615384599</c:v>
                </c:pt>
                <c:pt idx="495">
                  <c:v>6966.7384615384599</c:v>
                </c:pt>
                <c:pt idx="496">
                  <c:v>6966.7384615384599</c:v>
                </c:pt>
                <c:pt idx="497">
                  <c:v>6966.7384615384599</c:v>
                </c:pt>
                <c:pt idx="498">
                  <c:v>6966.7384615384599</c:v>
                </c:pt>
                <c:pt idx="499">
                  <c:v>6966.7384615384599</c:v>
                </c:pt>
                <c:pt idx="500">
                  <c:v>6885.2</c:v>
                </c:pt>
                <c:pt idx="501">
                  <c:v>6885.2</c:v>
                </c:pt>
                <c:pt idx="502">
                  <c:v>6885.2</c:v>
                </c:pt>
                <c:pt idx="503">
                  <c:v>6885.2</c:v>
                </c:pt>
                <c:pt idx="504">
                  <c:v>6885.2</c:v>
                </c:pt>
                <c:pt idx="505">
                  <c:v>6885.2</c:v>
                </c:pt>
                <c:pt idx="506">
                  <c:v>6885.2</c:v>
                </c:pt>
                <c:pt idx="507">
                  <c:v>6885.2</c:v>
                </c:pt>
                <c:pt idx="508">
                  <c:v>6885.2</c:v>
                </c:pt>
                <c:pt idx="509">
                  <c:v>6885.2</c:v>
                </c:pt>
                <c:pt idx="510">
                  <c:v>6949.4</c:v>
                </c:pt>
                <c:pt idx="511">
                  <c:v>6949.4</c:v>
                </c:pt>
                <c:pt idx="512">
                  <c:v>6949.4</c:v>
                </c:pt>
                <c:pt idx="513">
                  <c:v>6949.4</c:v>
                </c:pt>
                <c:pt idx="514">
                  <c:v>6949.4</c:v>
                </c:pt>
                <c:pt idx="515">
                  <c:v>6949.4</c:v>
                </c:pt>
                <c:pt idx="516">
                  <c:v>6949.4</c:v>
                </c:pt>
                <c:pt idx="517">
                  <c:v>6949.4</c:v>
                </c:pt>
                <c:pt idx="518">
                  <c:v>6949.4</c:v>
                </c:pt>
                <c:pt idx="519">
                  <c:v>6949.4</c:v>
                </c:pt>
                <c:pt idx="520">
                  <c:v>6995.3076923076896</c:v>
                </c:pt>
                <c:pt idx="521">
                  <c:v>6995.3076923076896</c:v>
                </c:pt>
                <c:pt idx="522">
                  <c:v>6995.3076923076896</c:v>
                </c:pt>
                <c:pt idx="523">
                  <c:v>6995.3076923076896</c:v>
                </c:pt>
                <c:pt idx="524">
                  <c:v>6995.3076923076896</c:v>
                </c:pt>
                <c:pt idx="525">
                  <c:v>6995.3076923076896</c:v>
                </c:pt>
                <c:pt idx="526">
                  <c:v>6995.3076923076896</c:v>
                </c:pt>
                <c:pt idx="527">
                  <c:v>6995.3076923076896</c:v>
                </c:pt>
                <c:pt idx="528">
                  <c:v>6995.3076923076896</c:v>
                </c:pt>
                <c:pt idx="529">
                  <c:v>6995.3076923076896</c:v>
                </c:pt>
                <c:pt idx="530">
                  <c:v>7075.8230769230704</c:v>
                </c:pt>
                <c:pt idx="531">
                  <c:v>7075.8230769230704</c:v>
                </c:pt>
                <c:pt idx="532">
                  <c:v>7075.8230769230704</c:v>
                </c:pt>
                <c:pt idx="533">
                  <c:v>7075.8230769230704</c:v>
                </c:pt>
                <c:pt idx="534">
                  <c:v>7075.8230769230704</c:v>
                </c:pt>
                <c:pt idx="535">
                  <c:v>7075.8230769230704</c:v>
                </c:pt>
                <c:pt idx="536">
                  <c:v>7075.8230769230704</c:v>
                </c:pt>
                <c:pt idx="537">
                  <c:v>7075.8230769230704</c:v>
                </c:pt>
                <c:pt idx="538">
                  <c:v>7075.8230769230704</c:v>
                </c:pt>
                <c:pt idx="539">
                  <c:v>7075.8230769230704</c:v>
                </c:pt>
                <c:pt idx="540">
                  <c:v>7180.5307692307597</c:v>
                </c:pt>
                <c:pt idx="541">
                  <c:v>7180.5307692307597</c:v>
                </c:pt>
                <c:pt idx="542">
                  <c:v>7180.5307692307597</c:v>
                </c:pt>
                <c:pt idx="543">
                  <c:v>7180.5307692307597</c:v>
                </c:pt>
                <c:pt idx="544">
                  <c:v>7180.5307692307597</c:v>
                </c:pt>
                <c:pt idx="545">
                  <c:v>7180.5307692307597</c:v>
                </c:pt>
                <c:pt idx="546">
                  <c:v>7180.5307692307597</c:v>
                </c:pt>
                <c:pt idx="547">
                  <c:v>7180.5307692307597</c:v>
                </c:pt>
                <c:pt idx="548">
                  <c:v>7180.5307692307597</c:v>
                </c:pt>
                <c:pt idx="549">
                  <c:v>7180.5307692307597</c:v>
                </c:pt>
                <c:pt idx="550">
                  <c:v>7445.0538461538399</c:v>
                </c:pt>
                <c:pt idx="551">
                  <c:v>7445.0538461538399</c:v>
                </c:pt>
                <c:pt idx="552">
                  <c:v>7445.0538461538399</c:v>
                </c:pt>
                <c:pt idx="553">
                  <c:v>7445.0538461538399</c:v>
                </c:pt>
                <c:pt idx="554">
                  <c:v>7445.0538461538399</c:v>
                </c:pt>
                <c:pt idx="555">
                  <c:v>7445.0538461538399</c:v>
                </c:pt>
                <c:pt idx="556">
                  <c:v>7445.0538461538399</c:v>
                </c:pt>
                <c:pt idx="557">
                  <c:v>7445.0538461538399</c:v>
                </c:pt>
                <c:pt idx="558">
                  <c:v>7445.0538461538399</c:v>
                </c:pt>
                <c:pt idx="559">
                  <c:v>7445.0538461538399</c:v>
                </c:pt>
                <c:pt idx="560">
                  <c:v>7616.4692307692303</c:v>
                </c:pt>
                <c:pt idx="561">
                  <c:v>7616.4692307692303</c:v>
                </c:pt>
                <c:pt idx="562">
                  <c:v>7616.4692307692303</c:v>
                </c:pt>
                <c:pt idx="563">
                  <c:v>7616.4692307692303</c:v>
                </c:pt>
                <c:pt idx="564">
                  <c:v>7616.4692307692303</c:v>
                </c:pt>
                <c:pt idx="565">
                  <c:v>7616.4692307692303</c:v>
                </c:pt>
                <c:pt idx="566">
                  <c:v>7616.4692307692303</c:v>
                </c:pt>
                <c:pt idx="567">
                  <c:v>7616.4692307692303</c:v>
                </c:pt>
                <c:pt idx="568">
                  <c:v>7616.4692307692303</c:v>
                </c:pt>
                <c:pt idx="569">
                  <c:v>7616.4692307692303</c:v>
                </c:pt>
                <c:pt idx="570">
                  <c:v>7898.5538461538399</c:v>
                </c:pt>
                <c:pt idx="571">
                  <c:v>7898.5538461538399</c:v>
                </c:pt>
                <c:pt idx="572">
                  <c:v>7898.5538461538399</c:v>
                </c:pt>
                <c:pt idx="573">
                  <c:v>7898.5538461538399</c:v>
                </c:pt>
                <c:pt idx="574">
                  <c:v>7898.5538461538399</c:v>
                </c:pt>
                <c:pt idx="575">
                  <c:v>7898.5538461538399</c:v>
                </c:pt>
                <c:pt idx="576">
                  <c:v>7898.5538461538399</c:v>
                </c:pt>
                <c:pt idx="577">
                  <c:v>7898.5538461538399</c:v>
                </c:pt>
                <c:pt idx="578">
                  <c:v>7898.5538461538399</c:v>
                </c:pt>
                <c:pt idx="579">
                  <c:v>7898.5538461538399</c:v>
                </c:pt>
                <c:pt idx="580">
                  <c:v>8180.3692307692299</c:v>
                </c:pt>
                <c:pt idx="581">
                  <c:v>8180.3692307692299</c:v>
                </c:pt>
                <c:pt idx="582">
                  <c:v>8180.3692307692299</c:v>
                </c:pt>
                <c:pt idx="583">
                  <c:v>8180.3692307692299</c:v>
                </c:pt>
                <c:pt idx="584">
                  <c:v>8180.3692307692299</c:v>
                </c:pt>
                <c:pt idx="585">
                  <c:v>8180.3692307692299</c:v>
                </c:pt>
                <c:pt idx="586">
                  <c:v>8180.3692307692299</c:v>
                </c:pt>
                <c:pt idx="587">
                  <c:v>8180.3692307692299</c:v>
                </c:pt>
                <c:pt idx="588">
                  <c:v>8180.3692307692299</c:v>
                </c:pt>
                <c:pt idx="589">
                  <c:v>8180.3692307692299</c:v>
                </c:pt>
                <c:pt idx="590">
                  <c:v>8815.2615384615401</c:v>
                </c:pt>
                <c:pt idx="591">
                  <c:v>8815.2615384615401</c:v>
                </c:pt>
                <c:pt idx="592">
                  <c:v>8815.2615384615401</c:v>
                </c:pt>
                <c:pt idx="593">
                  <c:v>8815.2615384615401</c:v>
                </c:pt>
                <c:pt idx="594">
                  <c:v>8815.2615384615401</c:v>
                </c:pt>
                <c:pt idx="595">
                  <c:v>8815.2615384615401</c:v>
                </c:pt>
                <c:pt idx="596">
                  <c:v>8815.2615384615401</c:v>
                </c:pt>
                <c:pt idx="597">
                  <c:v>8815.2615384615401</c:v>
                </c:pt>
                <c:pt idx="598">
                  <c:v>8815.2615384615401</c:v>
                </c:pt>
                <c:pt idx="599">
                  <c:v>8815.2615384615401</c:v>
                </c:pt>
                <c:pt idx="600">
                  <c:v>9171.0846153846105</c:v>
                </c:pt>
                <c:pt idx="601">
                  <c:v>9171.0846153846105</c:v>
                </c:pt>
                <c:pt idx="602">
                  <c:v>9171.0846153846105</c:v>
                </c:pt>
                <c:pt idx="603">
                  <c:v>9171.0846153846105</c:v>
                </c:pt>
                <c:pt idx="604">
                  <c:v>9171.0846153846105</c:v>
                </c:pt>
                <c:pt idx="605">
                  <c:v>9171.0846153846105</c:v>
                </c:pt>
                <c:pt idx="606">
                  <c:v>9171.0846153846105</c:v>
                </c:pt>
                <c:pt idx="607">
                  <c:v>9171.0846153846105</c:v>
                </c:pt>
                <c:pt idx="608">
                  <c:v>9171.0846153846105</c:v>
                </c:pt>
                <c:pt idx="609">
                  <c:v>9171.0846153846105</c:v>
                </c:pt>
                <c:pt idx="610">
                  <c:v>10174.538461538499</c:v>
                </c:pt>
                <c:pt idx="611">
                  <c:v>10174.538461538499</c:v>
                </c:pt>
                <c:pt idx="612">
                  <c:v>10174.538461538499</c:v>
                </c:pt>
                <c:pt idx="613">
                  <c:v>10174.538461538499</c:v>
                </c:pt>
                <c:pt idx="614">
                  <c:v>10174.538461538499</c:v>
                </c:pt>
                <c:pt idx="615">
                  <c:v>10174.538461538499</c:v>
                </c:pt>
                <c:pt idx="616">
                  <c:v>10174.538461538499</c:v>
                </c:pt>
                <c:pt idx="617">
                  <c:v>10174.538461538499</c:v>
                </c:pt>
                <c:pt idx="618">
                  <c:v>10174.538461538499</c:v>
                </c:pt>
                <c:pt idx="619">
                  <c:v>10174.538461538499</c:v>
                </c:pt>
                <c:pt idx="620">
                  <c:v>10607.4538461538</c:v>
                </c:pt>
                <c:pt idx="621">
                  <c:v>10607.4538461538</c:v>
                </c:pt>
                <c:pt idx="622">
                  <c:v>10607.4538461538</c:v>
                </c:pt>
                <c:pt idx="623">
                  <c:v>10607.4538461538</c:v>
                </c:pt>
                <c:pt idx="624">
                  <c:v>10607.4538461538</c:v>
                </c:pt>
                <c:pt idx="625">
                  <c:v>10607.4538461538</c:v>
                </c:pt>
                <c:pt idx="626">
                  <c:v>10607.4538461538</c:v>
                </c:pt>
                <c:pt idx="627">
                  <c:v>10607.4538461538</c:v>
                </c:pt>
                <c:pt idx="628">
                  <c:v>10607.4538461538</c:v>
                </c:pt>
                <c:pt idx="629">
                  <c:v>10607.4538461538</c:v>
                </c:pt>
                <c:pt idx="630">
                  <c:v>11098.1307692308</c:v>
                </c:pt>
                <c:pt idx="631">
                  <c:v>11098.1307692308</c:v>
                </c:pt>
                <c:pt idx="632">
                  <c:v>11098.1307692308</c:v>
                </c:pt>
                <c:pt idx="633">
                  <c:v>11098.1307692308</c:v>
                </c:pt>
                <c:pt idx="634">
                  <c:v>11098.1307692308</c:v>
                </c:pt>
                <c:pt idx="635">
                  <c:v>11098.1307692308</c:v>
                </c:pt>
                <c:pt idx="636">
                  <c:v>11098.1307692308</c:v>
                </c:pt>
                <c:pt idx="637">
                  <c:v>11098.1307692308</c:v>
                </c:pt>
                <c:pt idx="638">
                  <c:v>11098.1307692308</c:v>
                </c:pt>
                <c:pt idx="639">
                  <c:v>11098.1307692308</c:v>
                </c:pt>
                <c:pt idx="640">
                  <c:v>11663.907692307699</c:v>
                </c:pt>
                <c:pt idx="641">
                  <c:v>11663.907692307699</c:v>
                </c:pt>
                <c:pt idx="642">
                  <c:v>11663.907692307699</c:v>
                </c:pt>
                <c:pt idx="643">
                  <c:v>11663.907692307699</c:v>
                </c:pt>
                <c:pt idx="644">
                  <c:v>11663.907692307699</c:v>
                </c:pt>
                <c:pt idx="645">
                  <c:v>11663.907692307699</c:v>
                </c:pt>
                <c:pt idx="646">
                  <c:v>11663.907692307699</c:v>
                </c:pt>
                <c:pt idx="647">
                  <c:v>11663.907692307699</c:v>
                </c:pt>
                <c:pt idx="648">
                  <c:v>11663.907692307699</c:v>
                </c:pt>
                <c:pt idx="649">
                  <c:v>11663.907692307699</c:v>
                </c:pt>
                <c:pt idx="650">
                  <c:v>12335.2076923077</c:v>
                </c:pt>
                <c:pt idx="651">
                  <c:v>12335.2076923077</c:v>
                </c:pt>
                <c:pt idx="652">
                  <c:v>12335.2076923077</c:v>
                </c:pt>
                <c:pt idx="653">
                  <c:v>12335.2076923077</c:v>
                </c:pt>
                <c:pt idx="654">
                  <c:v>12335.2076923077</c:v>
                </c:pt>
                <c:pt idx="655">
                  <c:v>12335.2076923077</c:v>
                </c:pt>
                <c:pt idx="656">
                  <c:v>12335.2076923077</c:v>
                </c:pt>
                <c:pt idx="657">
                  <c:v>12335.2076923077</c:v>
                </c:pt>
                <c:pt idx="658">
                  <c:v>12335.2076923077</c:v>
                </c:pt>
                <c:pt idx="659">
                  <c:v>12335.2076923077</c:v>
                </c:pt>
                <c:pt idx="660">
                  <c:v>12868.2307692308</c:v>
                </c:pt>
                <c:pt idx="661">
                  <c:v>12868.2307692308</c:v>
                </c:pt>
                <c:pt idx="662">
                  <c:v>12868.2307692308</c:v>
                </c:pt>
                <c:pt idx="663">
                  <c:v>12868.2307692308</c:v>
                </c:pt>
                <c:pt idx="664">
                  <c:v>12868.2307692308</c:v>
                </c:pt>
                <c:pt idx="665">
                  <c:v>12868.2307692308</c:v>
                </c:pt>
                <c:pt idx="666">
                  <c:v>12868.2307692308</c:v>
                </c:pt>
                <c:pt idx="667">
                  <c:v>12868.2307692308</c:v>
                </c:pt>
                <c:pt idx="668">
                  <c:v>12868.2307692308</c:v>
                </c:pt>
                <c:pt idx="669">
                  <c:v>12868.2307692308</c:v>
                </c:pt>
                <c:pt idx="670">
                  <c:v>13626.9692307692</c:v>
                </c:pt>
                <c:pt idx="671">
                  <c:v>13626.9692307692</c:v>
                </c:pt>
                <c:pt idx="672">
                  <c:v>13626.9692307692</c:v>
                </c:pt>
                <c:pt idx="673">
                  <c:v>13626.9692307692</c:v>
                </c:pt>
                <c:pt idx="674">
                  <c:v>13626.9692307692</c:v>
                </c:pt>
                <c:pt idx="675">
                  <c:v>13626.9692307692</c:v>
                </c:pt>
                <c:pt idx="676">
                  <c:v>13626.9692307692</c:v>
                </c:pt>
                <c:pt idx="677">
                  <c:v>13626.9692307692</c:v>
                </c:pt>
                <c:pt idx="678">
                  <c:v>13626.9692307692</c:v>
                </c:pt>
                <c:pt idx="679">
                  <c:v>13626.9692307692</c:v>
                </c:pt>
                <c:pt idx="680">
                  <c:v>14393.615384615399</c:v>
                </c:pt>
                <c:pt idx="681">
                  <c:v>14393.615384615399</c:v>
                </c:pt>
                <c:pt idx="682">
                  <c:v>14393.615384615399</c:v>
                </c:pt>
                <c:pt idx="683">
                  <c:v>14393.615384615399</c:v>
                </c:pt>
                <c:pt idx="684">
                  <c:v>14393.615384615399</c:v>
                </c:pt>
                <c:pt idx="685">
                  <c:v>14393.615384615399</c:v>
                </c:pt>
                <c:pt idx="686">
                  <c:v>14393.615384615399</c:v>
                </c:pt>
                <c:pt idx="687">
                  <c:v>14393.615384615399</c:v>
                </c:pt>
                <c:pt idx="688">
                  <c:v>14393.615384615399</c:v>
                </c:pt>
                <c:pt idx="689">
                  <c:v>14393.615384615399</c:v>
                </c:pt>
                <c:pt idx="690">
                  <c:v>15154.8461538461</c:v>
                </c:pt>
                <c:pt idx="691">
                  <c:v>15154.8461538461</c:v>
                </c:pt>
                <c:pt idx="692">
                  <c:v>15154.8461538461</c:v>
                </c:pt>
                <c:pt idx="693">
                  <c:v>15154.8461538461</c:v>
                </c:pt>
                <c:pt idx="694">
                  <c:v>15154.8461538461</c:v>
                </c:pt>
                <c:pt idx="695">
                  <c:v>15154.8461538461</c:v>
                </c:pt>
                <c:pt idx="696">
                  <c:v>15154.8461538461</c:v>
                </c:pt>
                <c:pt idx="697">
                  <c:v>15154.8461538461</c:v>
                </c:pt>
                <c:pt idx="698">
                  <c:v>15154.8461538461</c:v>
                </c:pt>
                <c:pt idx="699">
                  <c:v>15154.8461538461</c:v>
                </c:pt>
                <c:pt idx="700">
                  <c:v>16077.7692307692</c:v>
                </c:pt>
                <c:pt idx="701">
                  <c:v>16077.7692307692</c:v>
                </c:pt>
                <c:pt idx="702">
                  <c:v>16077.7692307692</c:v>
                </c:pt>
                <c:pt idx="703">
                  <c:v>16077.7692307692</c:v>
                </c:pt>
                <c:pt idx="704">
                  <c:v>16077.7692307692</c:v>
                </c:pt>
                <c:pt idx="705">
                  <c:v>16077.7692307692</c:v>
                </c:pt>
                <c:pt idx="706">
                  <c:v>16077.7692307692</c:v>
                </c:pt>
                <c:pt idx="707">
                  <c:v>16077.7692307692</c:v>
                </c:pt>
                <c:pt idx="708">
                  <c:v>16077.7692307692</c:v>
                </c:pt>
                <c:pt idx="709">
                  <c:v>16077.7692307692</c:v>
                </c:pt>
                <c:pt idx="710">
                  <c:v>16984.523076923098</c:v>
                </c:pt>
                <c:pt idx="711">
                  <c:v>16984.523076923098</c:v>
                </c:pt>
                <c:pt idx="712">
                  <c:v>16984.523076923098</c:v>
                </c:pt>
                <c:pt idx="713">
                  <c:v>16984.523076923098</c:v>
                </c:pt>
                <c:pt idx="714">
                  <c:v>16984.523076923098</c:v>
                </c:pt>
                <c:pt idx="715">
                  <c:v>16984.523076923098</c:v>
                </c:pt>
                <c:pt idx="716">
                  <c:v>16984.523076923098</c:v>
                </c:pt>
                <c:pt idx="717">
                  <c:v>16984.523076923098</c:v>
                </c:pt>
                <c:pt idx="718">
                  <c:v>16984.523076923098</c:v>
                </c:pt>
                <c:pt idx="719">
                  <c:v>16984.523076923098</c:v>
                </c:pt>
                <c:pt idx="720">
                  <c:v>18860.9230769231</c:v>
                </c:pt>
                <c:pt idx="721">
                  <c:v>18860.9230769231</c:v>
                </c:pt>
                <c:pt idx="722">
                  <c:v>18860.9230769231</c:v>
                </c:pt>
                <c:pt idx="723">
                  <c:v>18860.9230769231</c:v>
                </c:pt>
                <c:pt idx="724">
                  <c:v>18860.9230769231</c:v>
                </c:pt>
                <c:pt idx="725">
                  <c:v>18860.9230769231</c:v>
                </c:pt>
                <c:pt idx="726">
                  <c:v>18860.9230769231</c:v>
                </c:pt>
                <c:pt idx="727">
                  <c:v>18860.9230769231</c:v>
                </c:pt>
                <c:pt idx="728">
                  <c:v>18860.9230769231</c:v>
                </c:pt>
                <c:pt idx="729">
                  <c:v>18860.9230769231</c:v>
                </c:pt>
                <c:pt idx="730">
                  <c:v>19902.1384615385</c:v>
                </c:pt>
                <c:pt idx="731">
                  <c:v>19902.1384615385</c:v>
                </c:pt>
                <c:pt idx="732">
                  <c:v>19902.1384615385</c:v>
                </c:pt>
                <c:pt idx="733">
                  <c:v>19902.1384615385</c:v>
                </c:pt>
                <c:pt idx="734">
                  <c:v>19902.1384615385</c:v>
                </c:pt>
                <c:pt idx="735">
                  <c:v>19902.1384615385</c:v>
                </c:pt>
                <c:pt idx="736">
                  <c:v>19902.1384615385</c:v>
                </c:pt>
                <c:pt idx="737">
                  <c:v>19902.1384615385</c:v>
                </c:pt>
                <c:pt idx="738">
                  <c:v>19902.1384615385</c:v>
                </c:pt>
                <c:pt idx="739">
                  <c:v>19902.1384615385</c:v>
                </c:pt>
                <c:pt idx="740">
                  <c:v>22388.9153846154</c:v>
                </c:pt>
                <c:pt idx="741">
                  <c:v>22388.9153846154</c:v>
                </c:pt>
                <c:pt idx="742">
                  <c:v>22388.9153846154</c:v>
                </c:pt>
                <c:pt idx="743">
                  <c:v>22388.9153846154</c:v>
                </c:pt>
                <c:pt idx="744">
                  <c:v>22388.9153846154</c:v>
                </c:pt>
                <c:pt idx="745">
                  <c:v>22388.9153846154</c:v>
                </c:pt>
                <c:pt idx="746">
                  <c:v>22388.9153846154</c:v>
                </c:pt>
                <c:pt idx="747">
                  <c:v>22388.9153846154</c:v>
                </c:pt>
                <c:pt idx="748">
                  <c:v>22388.9153846154</c:v>
                </c:pt>
                <c:pt idx="749">
                  <c:v>22388.9153846154</c:v>
                </c:pt>
                <c:pt idx="750">
                  <c:v>23228.238461538502</c:v>
                </c:pt>
                <c:pt idx="751">
                  <c:v>23228.238461538502</c:v>
                </c:pt>
                <c:pt idx="752">
                  <c:v>23228.238461538502</c:v>
                </c:pt>
                <c:pt idx="753">
                  <c:v>23228.238461538502</c:v>
                </c:pt>
                <c:pt idx="754">
                  <c:v>23228.238461538502</c:v>
                </c:pt>
                <c:pt idx="755">
                  <c:v>23228.238461538502</c:v>
                </c:pt>
                <c:pt idx="756">
                  <c:v>23228.238461538502</c:v>
                </c:pt>
                <c:pt idx="757">
                  <c:v>23228.238461538502</c:v>
                </c:pt>
                <c:pt idx="758">
                  <c:v>23228.238461538502</c:v>
                </c:pt>
                <c:pt idx="759">
                  <c:v>23228.238461538502</c:v>
                </c:pt>
                <c:pt idx="760">
                  <c:v>24436.5</c:v>
                </c:pt>
                <c:pt idx="761">
                  <c:v>24436.5</c:v>
                </c:pt>
                <c:pt idx="762">
                  <c:v>24436.5</c:v>
                </c:pt>
                <c:pt idx="763">
                  <c:v>24436.5</c:v>
                </c:pt>
                <c:pt idx="764">
                  <c:v>24436.5</c:v>
                </c:pt>
                <c:pt idx="765">
                  <c:v>24436.5</c:v>
                </c:pt>
                <c:pt idx="766">
                  <c:v>24436.5</c:v>
                </c:pt>
                <c:pt idx="767">
                  <c:v>24436.5</c:v>
                </c:pt>
                <c:pt idx="768">
                  <c:v>24436.5</c:v>
                </c:pt>
                <c:pt idx="769">
                  <c:v>24436.5</c:v>
                </c:pt>
                <c:pt idx="770">
                  <c:v>25464.2153846154</c:v>
                </c:pt>
                <c:pt idx="771">
                  <c:v>25464.2153846154</c:v>
                </c:pt>
                <c:pt idx="772">
                  <c:v>25464.2153846154</c:v>
                </c:pt>
                <c:pt idx="773">
                  <c:v>25464.2153846154</c:v>
                </c:pt>
                <c:pt idx="774">
                  <c:v>25464.2153846154</c:v>
                </c:pt>
                <c:pt idx="775">
                  <c:v>25464.2153846154</c:v>
                </c:pt>
                <c:pt idx="776">
                  <c:v>25464.2153846154</c:v>
                </c:pt>
                <c:pt idx="777">
                  <c:v>25464.2153846154</c:v>
                </c:pt>
                <c:pt idx="778">
                  <c:v>25464.2153846154</c:v>
                </c:pt>
                <c:pt idx="779">
                  <c:v>25464.2153846154</c:v>
                </c:pt>
                <c:pt idx="780">
                  <c:v>26500.907692307701</c:v>
                </c:pt>
                <c:pt idx="781">
                  <c:v>26500.907692307701</c:v>
                </c:pt>
                <c:pt idx="782">
                  <c:v>26500.907692307701</c:v>
                </c:pt>
                <c:pt idx="783">
                  <c:v>26500.907692307701</c:v>
                </c:pt>
                <c:pt idx="784">
                  <c:v>26500.907692307701</c:v>
                </c:pt>
                <c:pt idx="785">
                  <c:v>26500.907692307701</c:v>
                </c:pt>
                <c:pt idx="786">
                  <c:v>26500.907692307701</c:v>
                </c:pt>
                <c:pt idx="787">
                  <c:v>26500.907692307701</c:v>
                </c:pt>
                <c:pt idx="788">
                  <c:v>26500.907692307701</c:v>
                </c:pt>
                <c:pt idx="789">
                  <c:v>26500.907692307701</c:v>
                </c:pt>
                <c:pt idx="790">
                  <c:v>27279.676923076899</c:v>
                </c:pt>
                <c:pt idx="791">
                  <c:v>27279.676923076899</c:v>
                </c:pt>
                <c:pt idx="792">
                  <c:v>27279.676923076899</c:v>
                </c:pt>
                <c:pt idx="793">
                  <c:v>27279.676923076899</c:v>
                </c:pt>
                <c:pt idx="794">
                  <c:v>27279.676923076899</c:v>
                </c:pt>
                <c:pt idx="795">
                  <c:v>27279.676923076899</c:v>
                </c:pt>
                <c:pt idx="796">
                  <c:v>27279.676923076899</c:v>
                </c:pt>
                <c:pt idx="797">
                  <c:v>27279.676923076899</c:v>
                </c:pt>
                <c:pt idx="798">
                  <c:v>27279.676923076899</c:v>
                </c:pt>
                <c:pt idx="799">
                  <c:v>27279.676923076899</c:v>
                </c:pt>
                <c:pt idx="800">
                  <c:v>28294.1615384615</c:v>
                </c:pt>
                <c:pt idx="801">
                  <c:v>28294.1615384615</c:v>
                </c:pt>
                <c:pt idx="802">
                  <c:v>28294.1615384615</c:v>
                </c:pt>
                <c:pt idx="803">
                  <c:v>28294.1615384615</c:v>
                </c:pt>
                <c:pt idx="804">
                  <c:v>28294.1615384615</c:v>
                </c:pt>
                <c:pt idx="805">
                  <c:v>28294.1615384615</c:v>
                </c:pt>
                <c:pt idx="806">
                  <c:v>28294.1615384615</c:v>
                </c:pt>
                <c:pt idx="807">
                  <c:v>28294.1615384615</c:v>
                </c:pt>
                <c:pt idx="808">
                  <c:v>28294.1615384615</c:v>
                </c:pt>
                <c:pt idx="809">
                  <c:v>28294.1615384615</c:v>
                </c:pt>
                <c:pt idx="810">
                  <c:v>28996.430769230799</c:v>
                </c:pt>
                <c:pt idx="811">
                  <c:v>28996.430769230799</c:v>
                </c:pt>
                <c:pt idx="812">
                  <c:v>28996.430769230799</c:v>
                </c:pt>
                <c:pt idx="813">
                  <c:v>28996.430769230799</c:v>
                </c:pt>
                <c:pt idx="814">
                  <c:v>28996.430769230799</c:v>
                </c:pt>
                <c:pt idx="815">
                  <c:v>28996.430769230799</c:v>
                </c:pt>
                <c:pt idx="816">
                  <c:v>28996.430769230799</c:v>
                </c:pt>
                <c:pt idx="817">
                  <c:v>28996.430769230799</c:v>
                </c:pt>
                <c:pt idx="818">
                  <c:v>28996.430769230799</c:v>
                </c:pt>
                <c:pt idx="819">
                  <c:v>28996.430769230799</c:v>
                </c:pt>
                <c:pt idx="820">
                  <c:v>29873.6615384615</c:v>
                </c:pt>
                <c:pt idx="821">
                  <c:v>29873.6615384615</c:v>
                </c:pt>
                <c:pt idx="822">
                  <c:v>29873.6615384615</c:v>
                </c:pt>
                <c:pt idx="823">
                  <c:v>29873.6615384615</c:v>
                </c:pt>
                <c:pt idx="824">
                  <c:v>29873.6615384615</c:v>
                </c:pt>
                <c:pt idx="825">
                  <c:v>29873.6615384615</c:v>
                </c:pt>
                <c:pt idx="826">
                  <c:v>29873.6615384615</c:v>
                </c:pt>
                <c:pt idx="827">
                  <c:v>29873.6615384615</c:v>
                </c:pt>
                <c:pt idx="828">
                  <c:v>29873.6615384615</c:v>
                </c:pt>
                <c:pt idx="829">
                  <c:v>29873.6615384615</c:v>
                </c:pt>
                <c:pt idx="830">
                  <c:v>30553.261538461498</c:v>
                </c:pt>
                <c:pt idx="831">
                  <c:v>30553.261538461498</c:v>
                </c:pt>
                <c:pt idx="832">
                  <c:v>30553.261538461498</c:v>
                </c:pt>
                <c:pt idx="833">
                  <c:v>30553.261538461498</c:v>
                </c:pt>
                <c:pt idx="834">
                  <c:v>30553.261538461498</c:v>
                </c:pt>
                <c:pt idx="835">
                  <c:v>30553.261538461498</c:v>
                </c:pt>
                <c:pt idx="836">
                  <c:v>30553.261538461498</c:v>
                </c:pt>
                <c:pt idx="837">
                  <c:v>30553.261538461498</c:v>
                </c:pt>
                <c:pt idx="838">
                  <c:v>30553.261538461498</c:v>
                </c:pt>
                <c:pt idx="839">
                  <c:v>30553.261538461498</c:v>
                </c:pt>
                <c:pt idx="840">
                  <c:v>31398.069230769201</c:v>
                </c:pt>
                <c:pt idx="841">
                  <c:v>31398.069230769201</c:v>
                </c:pt>
                <c:pt idx="842">
                  <c:v>31398.069230769201</c:v>
                </c:pt>
                <c:pt idx="843">
                  <c:v>31398.069230769201</c:v>
                </c:pt>
                <c:pt idx="844">
                  <c:v>31398.069230769201</c:v>
                </c:pt>
                <c:pt idx="845">
                  <c:v>31398.069230769201</c:v>
                </c:pt>
                <c:pt idx="846">
                  <c:v>31398.069230769201</c:v>
                </c:pt>
                <c:pt idx="847">
                  <c:v>31398.069230769201</c:v>
                </c:pt>
                <c:pt idx="848">
                  <c:v>31398.069230769201</c:v>
                </c:pt>
                <c:pt idx="849">
                  <c:v>31398.069230769201</c:v>
                </c:pt>
                <c:pt idx="850">
                  <c:v>32765.976923076902</c:v>
                </c:pt>
                <c:pt idx="851">
                  <c:v>32765.976923076902</c:v>
                </c:pt>
                <c:pt idx="852">
                  <c:v>32765.976923076902</c:v>
                </c:pt>
                <c:pt idx="853">
                  <c:v>32765.976923076902</c:v>
                </c:pt>
                <c:pt idx="854">
                  <c:v>32765.976923076902</c:v>
                </c:pt>
                <c:pt idx="855">
                  <c:v>32765.976923076902</c:v>
                </c:pt>
                <c:pt idx="856">
                  <c:v>32765.976923076902</c:v>
                </c:pt>
                <c:pt idx="857">
                  <c:v>32765.976923076902</c:v>
                </c:pt>
                <c:pt idx="858">
                  <c:v>32765.976923076902</c:v>
                </c:pt>
                <c:pt idx="859">
                  <c:v>32765.976923076902</c:v>
                </c:pt>
                <c:pt idx="860">
                  <c:v>33461.453846153803</c:v>
                </c:pt>
                <c:pt idx="861">
                  <c:v>33461.453846153803</c:v>
                </c:pt>
                <c:pt idx="862">
                  <c:v>33461.453846153803</c:v>
                </c:pt>
                <c:pt idx="863">
                  <c:v>33461.453846153803</c:v>
                </c:pt>
                <c:pt idx="864">
                  <c:v>33461.453846153803</c:v>
                </c:pt>
                <c:pt idx="865">
                  <c:v>33461.453846153803</c:v>
                </c:pt>
                <c:pt idx="866">
                  <c:v>33461.453846153803</c:v>
                </c:pt>
                <c:pt idx="867">
                  <c:v>33461.453846153803</c:v>
                </c:pt>
                <c:pt idx="868">
                  <c:v>33461.453846153803</c:v>
                </c:pt>
                <c:pt idx="869">
                  <c:v>33461.453846153803</c:v>
                </c:pt>
                <c:pt idx="870">
                  <c:v>34874.992307692301</c:v>
                </c:pt>
                <c:pt idx="871">
                  <c:v>34874.992307692301</c:v>
                </c:pt>
                <c:pt idx="872">
                  <c:v>34874.992307692301</c:v>
                </c:pt>
                <c:pt idx="873">
                  <c:v>34874.992307692301</c:v>
                </c:pt>
                <c:pt idx="874">
                  <c:v>34874.992307692301</c:v>
                </c:pt>
                <c:pt idx="875">
                  <c:v>34874.992307692301</c:v>
                </c:pt>
                <c:pt idx="876">
                  <c:v>34874.992307692301</c:v>
                </c:pt>
                <c:pt idx="877">
                  <c:v>34874.992307692301</c:v>
                </c:pt>
                <c:pt idx="878">
                  <c:v>34874.992307692301</c:v>
                </c:pt>
                <c:pt idx="879">
                  <c:v>34874.992307692301</c:v>
                </c:pt>
                <c:pt idx="880">
                  <c:v>35295.4153846154</c:v>
                </c:pt>
                <c:pt idx="881">
                  <c:v>35295.4153846154</c:v>
                </c:pt>
                <c:pt idx="882">
                  <c:v>35295.4153846154</c:v>
                </c:pt>
                <c:pt idx="883">
                  <c:v>35295.4153846154</c:v>
                </c:pt>
                <c:pt idx="884">
                  <c:v>35295.4153846154</c:v>
                </c:pt>
                <c:pt idx="885">
                  <c:v>35295.4153846154</c:v>
                </c:pt>
                <c:pt idx="886">
                  <c:v>35295.4153846154</c:v>
                </c:pt>
                <c:pt idx="887">
                  <c:v>35295.4153846154</c:v>
                </c:pt>
                <c:pt idx="888">
                  <c:v>35295.4153846154</c:v>
                </c:pt>
                <c:pt idx="889">
                  <c:v>35295.4153846154</c:v>
                </c:pt>
                <c:pt idx="890">
                  <c:v>35997.307692307702</c:v>
                </c:pt>
                <c:pt idx="891">
                  <c:v>35997.307692307702</c:v>
                </c:pt>
                <c:pt idx="892">
                  <c:v>35997.307692307702</c:v>
                </c:pt>
                <c:pt idx="893">
                  <c:v>35997.307692307702</c:v>
                </c:pt>
                <c:pt idx="894">
                  <c:v>35997.307692307702</c:v>
                </c:pt>
                <c:pt idx="895">
                  <c:v>35997.307692307702</c:v>
                </c:pt>
                <c:pt idx="896">
                  <c:v>35997.307692307702</c:v>
                </c:pt>
                <c:pt idx="897">
                  <c:v>35997.307692307702</c:v>
                </c:pt>
                <c:pt idx="898">
                  <c:v>35997.307692307702</c:v>
                </c:pt>
                <c:pt idx="899">
                  <c:v>35997.307692307702</c:v>
                </c:pt>
                <c:pt idx="900">
                  <c:v>36386.9153846154</c:v>
                </c:pt>
                <c:pt idx="901">
                  <c:v>36386.9153846154</c:v>
                </c:pt>
                <c:pt idx="902">
                  <c:v>36386.9153846154</c:v>
                </c:pt>
                <c:pt idx="903">
                  <c:v>36386.9153846154</c:v>
                </c:pt>
                <c:pt idx="904">
                  <c:v>36386.9153846154</c:v>
                </c:pt>
                <c:pt idx="905">
                  <c:v>36386.9153846154</c:v>
                </c:pt>
                <c:pt idx="906">
                  <c:v>36386.9153846154</c:v>
                </c:pt>
                <c:pt idx="907">
                  <c:v>36386.9153846154</c:v>
                </c:pt>
                <c:pt idx="908">
                  <c:v>36386.9153846154</c:v>
                </c:pt>
                <c:pt idx="909">
                  <c:v>36386.9153846154</c:v>
                </c:pt>
                <c:pt idx="910">
                  <c:v>36601.046153846102</c:v>
                </c:pt>
                <c:pt idx="911">
                  <c:v>36601.046153846102</c:v>
                </c:pt>
                <c:pt idx="912">
                  <c:v>36601.046153846102</c:v>
                </c:pt>
                <c:pt idx="913">
                  <c:v>36601.046153846102</c:v>
                </c:pt>
                <c:pt idx="914">
                  <c:v>36601.046153846102</c:v>
                </c:pt>
                <c:pt idx="915">
                  <c:v>36601.046153846102</c:v>
                </c:pt>
                <c:pt idx="916">
                  <c:v>36601.046153846102</c:v>
                </c:pt>
                <c:pt idx="917">
                  <c:v>36601.046153846102</c:v>
                </c:pt>
                <c:pt idx="918">
                  <c:v>36601.046153846102</c:v>
                </c:pt>
                <c:pt idx="919">
                  <c:v>36601.046153846102</c:v>
                </c:pt>
                <c:pt idx="920">
                  <c:v>36682.061538461501</c:v>
                </c:pt>
                <c:pt idx="921">
                  <c:v>36682.061538461501</c:v>
                </c:pt>
                <c:pt idx="922">
                  <c:v>36682.061538461501</c:v>
                </c:pt>
                <c:pt idx="923">
                  <c:v>36682.061538461501</c:v>
                </c:pt>
                <c:pt idx="924">
                  <c:v>36682.061538461501</c:v>
                </c:pt>
                <c:pt idx="925">
                  <c:v>36682.061538461501</c:v>
                </c:pt>
                <c:pt idx="926">
                  <c:v>36682.061538461501</c:v>
                </c:pt>
                <c:pt idx="927">
                  <c:v>36682.061538461501</c:v>
                </c:pt>
                <c:pt idx="928">
                  <c:v>36682.061538461501</c:v>
                </c:pt>
                <c:pt idx="929">
                  <c:v>36682.061538461501</c:v>
                </c:pt>
                <c:pt idx="930">
                  <c:v>36774.1</c:v>
                </c:pt>
                <c:pt idx="931">
                  <c:v>36774.1</c:v>
                </c:pt>
                <c:pt idx="932">
                  <c:v>36774.1</c:v>
                </c:pt>
                <c:pt idx="933">
                  <c:v>36774.1</c:v>
                </c:pt>
                <c:pt idx="934">
                  <c:v>36774.1</c:v>
                </c:pt>
                <c:pt idx="935">
                  <c:v>36774.1</c:v>
                </c:pt>
                <c:pt idx="936">
                  <c:v>36774.1</c:v>
                </c:pt>
                <c:pt idx="937">
                  <c:v>36774.1</c:v>
                </c:pt>
                <c:pt idx="938">
                  <c:v>36774.1</c:v>
                </c:pt>
                <c:pt idx="939">
                  <c:v>36774.1</c:v>
                </c:pt>
                <c:pt idx="940">
                  <c:v>36681.846153846098</c:v>
                </c:pt>
                <c:pt idx="941">
                  <c:v>36681.846153846098</c:v>
                </c:pt>
                <c:pt idx="942">
                  <c:v>36681.846153846098</c:v>
                </c:pt>
                <c:pt idx="943">
                  <c:v>36681.846153846098</c:v>
                </c:pt>
                <c:pt idx="944">
                  <c:v>36681.846153846098</c:v>
                </c:pt>
                <c:pt idx="945">
                  <c:v>36681.846153846098</c:v>
                </c:pt>
                <c:pt idx="946">
                  <c:v>36681.846153846098</c:v>
                </c:pt>
                <c:pt idx="947">
                  <c:v>36681.846153846098</c:v>
                </c:pt>
                <c:pt idx="948">
                  <c:v>36681.846153846098</c:v>
                </c:pt>
                <c:pt idx="949">
                  <c:v>36681.846153846098</c:v>
                </c:pt>
                <c:pt idx="950">
                  <c:v>36656.5</c:v>
                </c:pt>
                <c:pt idx="951">
                  <c:v>36656.5</c:v>
                </c:pt>
                <c:pt idx="952">
                  <c:v>36656.5</c:v>
                </c:pt>
                <c:pt idx="953">
                  <c:v>36656.5</c:v>
                </c:pt>
                <c:pt idx="954">
                  <c:v>36656.5</c:v>
                </c:pt>
                <c:pt idx="955">
                  <c:v>36656.5</c:v>
                </c:pt>
                <c:pt idx="956">
                  <c:v>36656.5</c:v>
                </c:pt>
                <c:pt idx="957">
                  <c:v>36656.5</c:v>
                </c:pt>
                <c:pt idx="958">
                  <c:v>36656.5</c:v>
                </c:pt>
                <c:pt idx="959">
                  <c:v>36656.5</c:v>
                </c:pt>
                <c:pt idx="960">
                  <c:v>36462.715384615403</c:v>
                </c:pt>
                <c:pt idx="961">
                  <c:v>36462.715384615403</c:v>
                </c:pt>
                <c:pt idx="962">
                  <c:v>36462.715384615403</c:v>
                </c:pt>
                <c:pt idx="963">
                  <c:v>36462.715384615403</c:v>
                </c:pt>
                <c:pt idx="964">
                  <c:v>36462.715384615403</c:v>
                </c:pt>
                <c:pt idx="965">
                  <c:v>36462.715384615403</c:v>
                </c:pt>
                <c:pt idx="966">
                  <c:v>36462.715384615403</c:v>
                </c:pt>
                <c:pt idx="967">
                  <c:v>36462.715384615403</c:v>
                </c:pt>
                <c:pt idx="968">
                  <c:v>36462.715384615403</c:v>
                </c:pt>
                <c:pt idx="969">
                  <c:v>36462.715384615403</c:v>
                </c:pt>
                <c:pt idx="970">
                  <c:v>36320.030769230798</c:v>
                </c:pt>
                <c:pt idx="971">
                  <c:v>36320.030769230798</c:v>
                </c:pt>
                <c:pt idx="972">
                  <c:v>36320.030769230798</c:v>
                </c:pt>
                <c:pt idx="973">
                  <c:v>36320.030769230798</c:v>
                </c:pt>
                <c:pt idx="974">
                  <c:v>36320.030769230798</c:v>
                </c:pt>
                <c:pt idx="975">
                  <c:v>36320.030769230798</c:v>
                </c:pt>
                <c:pt idx="976">
                  <c:v>36320.030769230798</c:v>
                </c:pt>
                <c:pt idx="977">
                  <c:v>36320.030769230798</c:v>
                </c:pt>
                <c:pt idx="978">
                  <c:v>36320.030769230798</c:v>
                </c:pt>
                <c:pt idx="979">
                  <c:v>36320.030769230798</c:v>
                </c:pt>
                <c:pt idx="980">
                  <c:v>35890.407692307701</c:v>
                </c:pt>
                <c:pt idx="981">
                  <c:v>35890.407692307701</c:v>
                </c:pt>
                <c:pt idx="982">
                  <c:v>35890.407692307701</c:v>
                </c:pt>
                <c:pt idx="983">
                  <c:v>35890.407692307701</c:v>
                </c:pt>
                <c:pt idx="984">
                  <c:v>35890.407692307701</c:v>
                </c:pt>
                <c:pt idx="985">
                  <c:v>35890.407692307701</c:v>
                </c:pt>
                <c:pt idx="986">
                  <c:v>35890.407692307701</c:v>
                </c:pt>
                <c:pt idx="987">
                  <c:v>35890.407692307701</c:v>
                </c:pt>
                <c:pt idx="988">
                  <c:v>35890.407692307701</c:v>
                </c:pt>
                <c:pt idx="989">
                  <c:v>35890.407692307701</c:v>
                </c:pt>
                <c:pt idx="990">
                  <c:v>35541.307692307702</c:v>
                </c:pt>
                <c:pt idx="991">
                  <c:v>35541.307692307702</c:v>
                </c:pt>
                <c:pt idx="992">
                  <c:v>35541.307692307702</c:v>
                </c:pt>
                <c:pt idx="993">
                  <c:v>35541.307692307702</c:v>
                </c:pt>
                <c:pt idx="994">
                  <c:v>35541.307692307702</c:v>
                </c:pt>
                <c:pt idx="995">
                  <c:v>35541.307692307702</c:v>
                </c:pt>
                <c:pt idx="996">
                  <c:v>35541.307692307702</c:v>
                </c:pt>
                <c:pt idx="997">
                  <c:v>35541.307692307702</c:v>
                </c:pt>
                <c:pt idx="998">
                  <c:v>35541.307692307702</c:v>
                </c:pt>
                <c:pt idx="999">
                  <c:v>35541.307692307702</c:v>
                </c:pt>
                <c:pt idx="1000">
                  <c:v>34633.5846153846</c:v>
                </c:pt>
                <c:pt idx="1001">
                  <c:v>34633.5846153846</c:v>
                </c:pt>
                <c:pt idx="1002">
                  <c:v>34633.5846153846</c:v>
                </c:pt>
                <c:pt idx="1003">
                  <c:v>34633.5846153846</c:v>
                </c:pt>
                <c:pt idx="1004">
                  <c:v>34633.5846153846</c:v>
                </c:pt>
                <c:pt idx="1005">
                  <c:v>34633.5846153846</c:v>
                </c:pt>
                <c:pt idx="1006">
                  <c:v>34633.5846153846</c:v>
                </c:pt>
                <c:pt idx="1007">
                  <c:v>34633.5846153846</c:v>
                </c:pt>
                <c:pt idx="1008">
                  <c:v>34633.5846153846</c:v>
                </c:pt>
                <c:pt idx="1009">
                  <c:v>34633.5846153846</c:v>
                </c:pt>
                <c:pt idx="1010">
                  <c:v>34236.807692307702</c:v>
                </c:pt>
                <c:pt idx="1011">
                  <c:v>34236.807692307702</c:v>
                </c:pt>
                <c:pt idx="1012">
                  <c:v>34236.807692307702</c:v>
                </c:pt>
                <c:pt idx="1013">
                  <c:v>34236.807692307702</c:v>
                </c:pt>
                <c:pt idx="1014">
                  <c:v>34236.807692307702</c:v>
                </c:pt>
                <c:pt idx="1015">
                  <c:v>34236.807692307702</c:v>
                </c:pt>
                <c:pt idx="1016">
                  <c:v>34236.807692307702</c:v>
                </c:pt>
                <c:pt idx="1017">
                  <c:v>34236.807692307702</c:v>
                </c:pt>
                <c:pt idx="1018">
                  <c:v>34236.807692307702</c:v>
                </c:pt>
                <c:pt idx="1019">
                  <c:v>34236.807692307702</c:v>
                </c:pt>
                <c:pt idx="1020">
                  <c:v>33795.692307692298</c:v>
                </c:pt>
                <c:pt idx="1021">
                  <c:v>33795.692307692298</c:v>
                </c:pt>
                <c:pt idx="1022">
                  <c:v>33795.692307692298</c:v>
                </c:pt>
                <c:pt idx="1023">
                  <c:v>33795.692307692298</c:v>
                </c:pt>
                <c:pt idx="1024">
                  <c:v>33795.692307692298</c:v>
                </c:pt>
                <c:pt idx="1025">
                  <c:v>33795.692307692298</c:v>
                </c:pt>
                <c:pt idx="1026">
                  <c:v>33795.692307692298</c:v>
                </c:pt>
                <c:pt idx="1027">
                  <c:v>33795.692307692298</c:v>
                </c:pt>
                <c:pt idx="1028">
                  <c:v>33795.692307692298</c:v>
                </c:pt>
                <c:pt idx="1029">
                  <c:v>33795.692307692298</c:v>
                </c:pt>
                <c:pt idx="1030">
                  <c:v>33312.1538461538</c:v>
                </c:pt>
                <c:pt idx="1031">
                  <c:v>33312.1538461538</c:v>
                </c:pt>
                <c:pt idx="1032">
                  <c:v>33312.1538461538</c:v>
                </c:pt>
                <c:pt idx="1033">
                  <c:v>33312.1538461538</c:v>
                </c:pt>
                <c:pt idx="1034">
                  <c:v>33312.1538461538</c:v>
                </c:pt>
                <c:pt idx="1035">
                  <c:v>33312.1538461538</c:v>
                </c:pt>
                <c:pt idx="1036">
                  <c:v>33312.1538461538</c:v>
                </c:pt>
                <c:pt idx="1037">
                  <c:v>33312.1538461538</c:v>
                </c:pt>
                <c:pt idx="1038">
                  <c:v>33312.1538461538</c:v>
                </c:pt>
                <c:pt idx="1039">
                  <c:v>33312.1538461538</c:v>
                </c:pt>
                <c:pt idx="1040">
                  <c:v>32819.784615384597</c:v>
                </c:pt>
                <c:pt idx="1041">
                  <c:v>32819.784615384597</c:v>
                </c:pt>
                <c:pt idx="1042">
                  <c:v>32819.784615384597</c:v>
                </c:pt>
                <c:pt idx="1043">
                  <c:v>32819.784615384597</c:v>
                </c:pt>
                <c:pt idx="1044">
                  <c:v>32819.784615384597</c:v>
                </c:pt>
                <c:pt idx="1045">
                  <c:v>32819.784615384597</c:v>
                </c:pt>
                <c:pt idx="1046">
                  <c:v>32819.784615384597</c:v>
                </c:pt>
                <c:pt idx="1047">
                  <c:v>32819.784615384597</c:v>
                </c:pt>
                <c:pt idx="1048">
                  <c:v>32819.784615384597</c:v>
                </c:pt>
                <c:pt idx="1049">
                  <c:v>32819.784615384597</c:v>
                </c:pt>
                <c:pt idx="1050">
                  <c:v>32432.0461538462</c:v>
                </c:pt>
                <c:pt idx="1051">
                  <c:v>32432.0461538462</c:v>
                </c:pt>
                <c:pt idx="1052">
                  <c:v>32432.0461538462</c:v>
                </c:pt>
                <c:pt idx="1053">
                  <c:v>32432.0461538462</c:v>
                </c:pt>
                <c:pt idx="1054">
                  <c:v>32432.0461538462</c:v>
                </c:pt>
                <c:pt idx="1055">
                  <c:v>32432.0461538462</c:v>
                </c:pt>
                <c:pt idx="1056">
                  <c:v>32432.0461538462</c:v>
                </c:pt>
                <c:pt idx="1057">
                  <c:v>32432.0461538462</c:v>
                </c:pt>
                <c:pt idx="1058">
                  <c:v>32432.0461538462</c:v>
                </c:pt>
                <c:pt idx="1059">
                  <c:v>32432.0461538462</c:v>
                </c:pt>
                <c:pt idx="1060">
                  <c:v>31872.5461538462</c:v>
                </c:pt>
                <c:pt idx="1061">
                  <c:v>31872.5461538462</c:v>
                </c:pt>
                <c:pt idx="1062">
                  <c:v>31872.5461538462</c:v>
                </c:pt>
                <c:pt idx="1063">
                  <c:v>31872.5461538462</c:v>
                </c:pt>
                <c:pt idx="1064">
                  <c:v>31872.5461538462</c:v>
                </c:pt>
                <c:pt idx="1065">
                  <c:v>31872.5461538462</c:v>
                </c:pt>
                <c:pt idx="1066">
                  <c:v>31872.5461538462</c:v>
                </c:pt>
                <c:pt idx="1067">
                  <c:v>31872.5461538462</c:v>
                </c:pt>
                <c:pt idx="1068">
                  <c:v>31872.5461538462</c:v>
                </c:pt>
                <c:pt idx="1069">
                  <c:v>31872.5461538462</c:v>
                </c:pt>
                <c:pt idx="1070">
                  <c:v>31346.400000000001</c:v>
                </c:pt>
                <c:pt idx="1071">
                  <c:v>31346.400000000001</c:v>
                </c:pt>
                <c:pt idx="1072">
                  <c:v>31346.400000000001</c:v>
                </c:pt>
                <c:pt idx="1073">
                  <c:v>31346.400000000001</c:v>
                </c:pt>
                <c:pt idx="1074">
                  <c:v>31346.400000000001</c:v>
                </c:pt>
                <c:pt idx="1075">
                  <c:v>31346.400000000001</c:v>
                </c:pt>
                <c:pt idx="1076">
                  <c:v>31346.400000000001</c:v>
                </c:pt>
                <c:pt idx="1077">
                  <c:v>31346.400000000001</c:v>
                </c:pt>
                <c:pt idx="1078">
                  <c:v>31346.400000000001</c:v>
                </c:pt>
                <c:pt idx="1079">
                  <c:v>31346.400000000001</c:v>
                </c:pt>
                <c:pt idx="1080">
                  <c:v>30802.607692307702</c:v>
                </c:pt>
                <c:pt idx="1081">
                  <c:v>30802.607692307702</c:v>
                </c:pt>
                <c:pt idx="1082">
                  <c:v>30802.607692307702</c:v>
                </c:pt>
                <c:pt idx="1083">
                  <c:v>30802.607692307702</c:v>
                </c:pt>
                <c:pt idx="1084">
                  <c:v>30802.607692307702</c:v>
                </c:pt>
                <c:pt idx="1085">
                  <c:v>30802.607692307702</c:v>
                </c:pt>
                <c:pt idx="1086">
                  <c:v>30802.607692307702</c:v>
                </c:pt>
                <c:pt idx="1087">
                  <c:v>30802.607692307702</c:v>
                </c:pt>
                <c:pt idx="1088">
                  <c:v>30802.607692307702</c:v>
                </c:pt>
                <c:pt idx="1089">
                  <c:v>30802.607692307702</c:v>
                </c:pt>
                <c:pt idx="1090">
                  <c:v>30203.6538461538</c:v>
                </c:pt>
                <c:pt idx="1091">
                  <c:v>30203.6538461538</c:v>
                </c:pt>
                <c:pt idx="1092">
                  <c:v>30203.6538461538</c:v>
                </c:pt>
                <c:pt idx="1093">
                  <c:v>30203.6538461538</c:v>
                </c:pt>
                <c:pt idx="1094">
                  <c:v>30203.6538461538</c:v>
                </c:pt>
                <c:pt idx="1095">
                  <c:v>30203.6538461538</c:v>
                </c:pt>
                <c:pt idx="1096">
                  <c:v>30203.6538461538</c:v>
                </c:pt>
                <c:pt idx="1097">
                  <c:v>30203.6538461538</c:v>
                </c:pt>
                <c:pt idx="1098">
                  <c:v>30203.6538461538</c:v>
                </c:pt>
                <c:pt idx="1099">
                  <c:v>30203.6538461538</c:v>
                </c:pt>
                <c:pt idx="1100">
                  <c:v>29540.438461538401</c:v>
                </c:pt>
                <c:pt idx="1101">
                  <c:v>29540.438461538401</c:v>
                </c:pt>
                <c:pt idx="1102">
                  <c:v>29540.438461538401</c:v>
                </c:pt>
                <c:pt idx="1103">
                  <c:v>29540.438461538401</c:v>
                </c:pt>
                <c:pt idx="1104">
                  <c:v>29540.438461538401</c:v>
                </c:pt>
                <c:pt idx="1105">
                  <c:v>29540.438461538401</c:v>
                </c:pt>
                <c:pt idx="1106">
                  <c:v>29540.438461538401</c:v>
                </c:pt>
                <c:pt idx="1107">
                  <c:v>29540.438461538401</c:v>
                </c:pt>
                <c:pt idx="1108">
                  <c:v>29540.438461538401</c:v>
                </c:pt>
                <c:pt idx="1109">
                  <c:v>29540.438461538401</c:v>
                </c:pt>
                <c:pt idx="1110">
                  <c:v>28337.746153846099</c:v>
                </c:pt>
                <c:pt idx="1111">
                  <c:v>28337.746153846099</c:v>
                </c:pt>
                <c:pt idx="1112">
                  <c:v>28337.746153846099</c:v>
                </c:pt>
                <c:pt idx="1113">
                  <c:v>28337.746153846099</c:v>
                </c:pt>
                <c:pt idx="1114">
                  <c:v>28337.746153846099</c:v>
                </c:pt>
                <c:pt idx="1115">
                  <c:v>28337.746153846099</c:v>
                </c:pt>
                <c:pt idx="1116">
                  <c:v>28337.746153846099</c:v>
                </c:pt>
                <c:pt idx="1117">
                  <c:v>28337.746153846099</c:v>
                </c:pt>
                <c:pt idx="1118">
                  <c:v>28337.746153846099</c:v>
                </c:pt>
                <c:pt idx="1119">
                  <c:v>28337.746153846099</c:v>
                </c:pt>
                <c:pt idx="1120">
                  <c:v>27742.261538461498</c:v>
                </c:pt>
                <c:pt idx="1121">
                  <c:v>27742.261538461498</c:v>
                </c:pt>
                <c:pt idx="1122">
                  <c:v>27742.261538461498</c:v>
                </c:pt>
                <c:pt idx="1123">
                  <c:v>27742.261538461498</c:v>
                </c:pt>
                <c:pt idx="1124">
                  <c:v>27742.261538461498</c:v>
                </c:pt>
                <c:pt idx="1125">
                  <c:v>27742.261538461498</c:v>
                </c:pt>
                <c:pt idx="1126">
                  <c:v>27742.261538461498</c:v>
                </c:pt>
                <c:pt idx="1127">
                  <c:v>27742.261538461498</c:v>
                </c:pt>
                <c:pt idx="1128">
                  <c:v>27742.261538461498</c:v>
                </c:pt>
                <c:pt idx="1129">
                  <c:v>27742.261538461498</c:v>
                </c:pt>
                <c:pt idx="1130">
                  <c:v>26230.023076923098</c:v>
                </c:pt>
                <c:pt idx="1131">
                  <c:v>26230.023076923098</c:v>
                </c:pt>
                <c:pt idx="1132">
                  <c:v>26230.023076923098</c:v>
                </c:pt>
                <c:pt idx="1133">
                  <c:v>26230.023076923098</c:v>
                </c:pt>
                <c:pt idx="1134">
                  <c:v>26230.023076923098</c:v>
                </c:pt>
                <c:pt idx="1135">
                  <c:v>26230.023076923098</c:v>
                </c:pt>
                <c:pt idx="1136">
                  <c:v>26230.023076923098</c:v>
                </c:pt>
                <c:pt idx="1137">
                  <c:v>26230.023076923098</c:v>
                </c:pt>
                <c:pt idx="1138">
                  <c:v>26230.023076923098</c:v>
                </c:pt>
                <c:pt idx="1139">
                  <c:v>26230.023076923098</c:v>
                </c:pt>
                <c:pt idx="1140">
                  <c:v>25713.746153846099</c:v>
                </c:pt>
                <c:pt idx="1141">
                  <c:v>25713.746153846099</c:v>
                </c:pt>
                <c:pt idx="1142">
                  <c:v>25713.746153846099</c:v>
                </c:pt>
                <c:pt idx="1143">
                  <c:v>25713.746153846099</c:v>
                </c:pt>
                <c:pt idx="1144">
                  <c:v>25713.746153846099</c:v>
                </c:pt>
                <c:pt idx="1145">
                  <c:v>25713.746153846099</c:v>
                </c:pt>
                <c:pt idx="1146">
                  <c:v>25713.746153846099</c:v>
                </c:pt>
                <c:pt idx="1147">
                  <c:v>25713.746153846099</c:v>
                </c:pt>
                <c:pt idx="1148">
                  <c:v>25713.746153846099</c:v>
                </c:pt>
                <c:pt idx="1149">
                  <c:v>25713.746153846099</c:v>
                </c:pt>
                <c:pt idx="1150">
                  <c:v>24995.746153846099</c:v>
                </c:pt>
                <c:pt idx="1151">
                  <c:v>24995.746153846099</c:v>
                </c:pt>
                <c:pt idx="1152">
                  <c:v>24995.746153846099</c:v>
                </c:pt>
                <c:pt idx="1153">
                  <c:v>24995.746153846099</c:v>
                </c:pt>
                <c:pt idx="1154">
                  <c:v>24995.746153846099</c:v>
                </c:pt>
                <c:pt idx="1155">
                  <c:v>24995.746153846099</c:v>
                </c:pt>
                <c:pt idx="1156">
                  <c:v>24995.746153846099</c:v>
                </c:pt>
                <c:pt idx="1157">
                  <c:v>24995.746153846099</c:v>
                </c:pt>
                <c:pt idx="1158">
                  <c:v>24995.746153846099</c:v>
                </c:pt>
                <c:pt idx="1159">
                  <c:v>24995.746153846099</c:v>
                </c:pt>
                <c:pt idx="1160">
                  <c:v>24377.384615384599</c:v>
                </c:pt>
                <c:pt idx="1161">
                  <c:v>24377.384615384599</c:v>
                </c:pt>
                <c:pt idx="1162">
                  <c:v>24377.384615384599</c:v>
                </c:pt>
                <c:pt idx="1163">
                  <c:v>24377.384615384599</c:v>
                </c:pt>
                <c:pt idx="1164">
                  <c:v>24377.384615384599</c:v>
                </c:pt>
                <c:pt idx="1165">
                  <c:v>24377.384615384599</c:v>
                </c:pt>
                <c:pt idx="1166">
                  <c:v>24377.384615384599</c:v>
                </c:pt>
                <c:pt idx="1167">
                  <c:v>24377.384615384599</c:v>
                </c:pt>
                <c:pt idx="1168">
                  <c:v>24377.384615384599</c:v>
                </c:pt>
                <c:pt idx="1169">
                  <c:v>24377.384615384599</c:v>
                </c:pt>
                <c:pt idx="1170">
                  <c:v>23732.061538461501</c:v>
                </c:pt>
                <c:pt idx="1171">
                  <c:v>23732.061538461501</c:v>
                </c:pt>
                <c:pt idx="1172">
                  <c:v>23732.061538461501</c:v>
                </c:pt>
                <c:pt idx="1173">
                  <c:v>23732.061538461501</c:v>
                </c:pt>
                <c:pt idx="1174">
                  <c:v>23732.061538461501</c:v>
                </c:pt>
                <c:pt idx="1175">
                  <c:v>23732.061538461501</c:v>
                </c:pt>
                <c:pt idx="1176">
                  <c:v>23732.061538461501</c:v>
                </c:pt>
                <c:pt idx="1177">
                  <c:v>23732.061538461501</c:v>
                </c:pt>
                <c:pt idx="1178">
                  <c:v>23732.061538461501</c:v>
                </c:pt>
                <c:pt idx="1179">
                  <c:v>23732.061538461501</c:v>
                </c:pt>
                <c:pt idx="1180">
                  <c:v>23251.430769230799</c:v>
                </c:pt>
                <c:pt idx="1181">
                  <c:v>23251.430769230799</c:v>
                </c:pt>
                <c:pt idx="1182">
                  <c:v>23251.430769230799</c:v>
                </c:pt>
                <c:pt idx="1183">
                  <c:v>23251.430769230799</c:v>
                </c:pt>
                <c:pt idx="1184">
                  <c:v>23251.430769230799</c:v>
                </c:pt>
                <c:pt idx="1185">
                  <c:v>23251.430769230799</c:v>
                </c:pt>
                <c:pt idx="1186">
                  <c:v>23251.430769230799</c:v>
                </c:pt>
                <c:pt idx="1187">
                  <c:v>23251.430769230799</c:v>
                </c:pt>
                <c:pt idx="1188">
                  <c:v>23251.430769230799</c:v>
                </c:pt>
                <c:pt idx="1189">
                  <c:v>23251.430769230799</c:v>
                </c:pt>
                <c:pt idx="1190">
                  <c:v>22629.069230769201</c:v>
                </c:pt>
                <c:pt idx="1191">
                  <c:v>22629.069230769201</c:v>
                </c:pt>
                <c:pt idx="1192">
                  <c:v>22629.069230769201</c:v>
                </c:pt>
                <c:pt idx="1193">
                  <c:v>22629.069230769201</c:v>
                </c:pt>
                <c:pt idx="1194">
                  <c:v>22629.069230769201</c:v>
                </c:pt>
                <c:pt idx="1195">
                  <c:v>22629.069230769201</c:v>
                </c:pt>
                <c:pt idx="1196">
                  <c:v>22629.069230769201</c:v>
                </c:pt>
                <c:pt idx="1197">
                  <c:v>22629.069230769201</c:v>
                </c:pt>
                <c:pt idx="1198">
                  <c:v>22629.069230769201</c:v>
                </c:pt>
                <c:pt idx="1199">
                  <c:v>22629.069230769201</c:v>
                </c:pt>
                <c:pt idx="1200">
                  <c:v>22087.223076923099</c:v>
                </c:pt>
                <c:pt idx="1201">
                  <c:v>22087.223076923099</c:v>
                </c:pt>
                <c:pt idx="1202">
                  <c:v>22087.223076923099</c:v>
                </c:pt>
                <c:pt idx="1203">
                  <c:v>22087.223076923099</c:v>
                </c:pt>
                <c:pt idx="1204">
                  <c:v>22087.223076923099</c:v>
                </c:pt>
                <c:pt idx="1205">
                  <c:v>22087.223076923099</c:v>
                </c:pt>
                <c:pt idx="1206">
                  <c:v>22087.223076923099</c:v>
                </c:pt>
                <c:pt idx="1207">
                  <c:v>22087.223076923099</c:v>
                </c:pt>
                <c:pt idx="1208">
                  <c:v>22087.223076923099</c:v>
                </c:pt>
                <c:pt idx="1209">
                  <c:v>22087.223076923099</c:v>
                </c:pt>
                <c:pt idx="1210">
                  <c:v>21515.115384615401</c:v>
                </c:pt>
                <c:pt idx="1211">
                  <c:v>21515.115384615401</c:v>
                </c:pt>
                <c:pt idx="1212">
                  <c:v>21515.115384615401</c:v>
                </c:pt>
                <c:pt idx="1213">
                  <c:v>21515.115384615401</c:v>
                </c:pt>
                <c:pt idx="1214">
                  <c:v>21515.115384615401</c:v>
                </c:pt>
                <c:pt idx="1215">
                  <c:v>21515.115384615401</c:v>
                </c:pt>
                <c:pt idx="1216">
                  <c:v>21515.115384615401</c:v>
                </c:pt>
                <c:pt idx="1217">
                  <c:v>21515.115384615401</c:v>
                </c:pt>
                <c:pt idx="1218">
                  <c:v>21515.115384615401</c:v>
                </c:pt>
                <c:pt idx="1219">
                  <c:v>21515.115384615401</c:v>
                </c:pt>
                <c:pt idx="1220">
                  <c:v>20964.723076923099</c:v>
                </c:pt>
                <c:pt idx="1221">
                  <c:v>20964.723076923099</c:v>
                </c:pt>
                <c:pt idx="1222">
                  <c:v>20964.723076923099</c:v>
                </c:pt>
                <c:pt idx="1223">
                  <c:v>20964.723076923099</c:v>
                </c:pt>
                <c:pt idx="1224">
                  <c:v>20964.723076923099</c:v>
                </c:pt>
                <c:pt idx="1225">
                  <c:v>20964.723076923099</c:v>
                </c:pt>
                <c:pt idx="1226">
                  <c:v>20964.723076923099</c:v>
                </c:pt>
                <c:pt idx="1227">
                  <c:v>20964.723076923099</c:v>
                </c:pt>
                <c:pt idx="1228">
                  <c:v>20964.723076923099</c:v>
                </c:pt>
                <c:pt idx="1229">
                  <c:v>20964.723076923099</c:v>
                </c:pt>
                <c:pt idx="1230">
                  <c:v>20369.261538461498</c:v>
                </c:pt>
                <c:pt idx="1231">
                  <c:v>20369.261538461498</c:v>
                </c:pt>
                <c:pt idx="1232">
                  <c:v>20369.261538461498</c:v>
                </c:pt>
                <c:pt idx="1233">
                  <c:v>20369.261538461498</c:v>
                </c:pt>
                <c:pt idx="1234">
                  <c:v>20369.261538461498</c:v>
                </c:pt>
                <c:pt idx="1235">
                  <c:v>20369.261538461498</c:v>
                </c:pt>
                <c:pt idx="1236">
                  <c:v>20369.261538461498</c:v>
                </c:pt>
                <c:pt idx="1237">
                  <c:v>20369.261538461498</c:v>
                </c:pt>
                <c:pt idx="1238">
                  <c:v>20369.261538461498</c:v>
                </c:pt>
                <c:pt idx="1239">
                  <c:v>20369.261538461498</c:v>
                </c:pt>
                <c:pt idx="1240">
                  <c:v>19220.407692307701</c:v>
                </c:pt>
                <c:pt idx="1241">
                  <c:v>19220.407692307701</c:v>
                </c:pt>
                <c:pt idx="1242">
                  <c:v>19220.407692307701</c:v>
                </c:pt>
                <c:pt idx="1243">
                  <c:v>19220.407692307701</c:v>
                </c:pt>
                <c:pt idx="1244">
                  <c:v>19220.407692307701</c:v>
                </c:pt>
                <c:pt idx="1245">
                  <c:v>19220.407692307701</c:v>
                </c:pt>
                <c:pt idx="1246">
                  <c:v>19220.407692307701</c:v>
                </c:pt>
                <c:pt idx="1247">
                  <c:v>19220.407692307701</c:v>
                </c:pt>
                <c:pt idx="1248">
                  <c:v>19220.407692307701</c:v>
                </c:pt>
                <c:pt idx="1249">
                  <c:v>19220.407692307701</c:v>
                </c:pt>
                <c:pt idx="1250">
                  <c:v>18629.023076923098</c:v>
                </c:pt>
                <c:pt idx="1251">
                  <c:v>18629.023076923098</c:v>
                </c:pt>
                <c:pt idx="1252">
                  <c:v>18629.023076923098</c:v>
                </c:pt>
                <c:pt idx="1253">
                  <c:v>18629.023076923098</c:v>
                </c:pt>
                <c:pt idx="1254">
                  <c:v>18629.023076923098</c:v>
                </c:pt>
                <c:pt idx="1255">
                  <c:v>18629.023076923098</c:v>
                </c:pt>
                <c:pt idx="1256">
                  <c:v>18629.023076923098</c:v>
                </c:pt>
                <c:pt idx="1257">
                  <c:v>18629.023076923098</c:v>
                </c:pt>
                <c:pt idx="1258">
                  <c:v>18629.023076923098</c:v>
                </c:pt>
                <c:pt idx="1259">
                  <c:v>18629.023076923098</c:v>
                </c:pt>
                <c:pt idx="1260">
                  <c:v>17259.515384615399</c:v>
                </c:pt>
                <c:pt idx="1261">
                  <c:v>17259.515384615399</c:v>
                </c:pt>
                <c:pt idx="1262">
                  <c:v>17259.515384615399</c:v>
                </c:pt>
                <c:pt idx="1263">
                  <c:v>17259.515384615399</c:v>
                </c:pt>
                <c:pt idx="1264">
                  <c:v>17259.515384615399</c:v>
                </c:pt>
                <c:pt idx="1265">
                  <c:v>17259.515384615399</c:v>
                </c:pt>
                <c:pt idx="1266">
                  <c:v>17259.515384615399</c:v>
                </c:pt>
                <c:pt idx="1267">
                  <c:v>17259.515384615399</c:v>
                </c:pt>
                <c:pt idx="1268">
                  <c:v>17259.515384615399</c:v>
                </c:pt>
                <c:pt idx="1269">
                  <c:v>17259.515384615399</c:v>
                </c:pt>
                <c:pt idx="1270">
                  <c:v>16807.107692307702</c:v>
                </c:pt>
                <c:pt idx="1271">
                  <c:v>16807.107692307702</c:v>
                </c:pt>
                <c:pt idx="1272">
                  <c:v>16807.107692307702</c:v>
                </c:pt>
                <c:pt idx="1273">
                  <c:v>16807.107692307702</c:v>
                </c:pt>
                <c:pt idx="1274">
                  <c:v>16807.107692307702</c:v>
                </c:pt>
                <c:pt idx="1275">
                  <c:v>16807.107692307702</c:v>
                </c:pt>
                <c:pt idx="1276">
                  <c:v>16807.107692307702</c:v>
                </c:pt>
                <c:pt idx="1277">
                  <c:v>16807.107692307702</c:v>
                </c:pt>
                <c:pt idx="1278">
                  <c:v>16807.107692307702</c:v>
                </c:pt>
                <c:pt idx="1279">
                  <c:v>16807.107692307702</c:v>
                </c:pt>
                <c:pt idx="1280">
                  <c:v>16134.6076923077</c:v>
                </c:pt>
                <c:pt idx="1281">
                  <c:v>16134.6076923077</c:v>
                </c:pt>
                <c:pt idx="1282">
                  <c:v>16134.6076923077</c:v>
                </c:pt>
                <c:pt idx="1283">
                  <c:v>16134.6076923077</c:v>
                </c:pt>
                <c:pt idx="1284">
                  <c:v>16134.6076923077</c:v>
                </c:pt>
                <c:pt idx="1285">
                  <c:v>16134.6076923077</c:v>
                </c:pt>
                <c:pt idx="1286">
                  <c:v>16134.6076923077</c:v>
                </c:pt>
                <c:pt idx="1287">
                  <c:v>16134.6076923077</c:v>
                </c:pt>
                <c:pt idx="1288">
                  <c:v>16134.6076923077</c:v>
                </c:pt>
                <c:pt idx="1289">
                  <c:v>16134.6076923077</c:v>
                </c:pt>
                <c:pt idx="1290">
                  <c:v>15591.7307692308</c:v>
                </c:pt>
                <c:pt idx="1291">
                  <c:v>15591.7307692308</c:v>
                </c:pt>
                <c:pt idx="1292">
                  <c:v>15591.7307692308</c:v>
                </c:pt>
                <c:pt idx="1293">
                  <c:v>15591.7307692308</c:v>
                </c:pt>
                <c:pt idx="1294">
                  <c:v>15591.7307692308</c:v>
                </c:pt>
                <c:pt idx="1295">
                  <c:v>15591.7307692308</c:v>
                </c:pt>
                <c:pt idx="1296">
                  <c:v>15591.7307692308</c:v>
                </c:pt>
                <c:pt idx="1297">
                  <c:v>15591.7307692308</c:v>
                </c:pt>
                <c:pt idx="1298">
                  <c:v>15591.7307692308</c:v>
                </c:pt>
                <c:pt idx="1299">
                  <c:v>15591.7307692308</c:v>
                </c:pt>
                <c:pt idx="1300">
                  <c:v>15098.592307692301</c:v>
                </c:pt>
                <c:pt idx="1301">
                  <c:v>15098.592307692301</c:v>
                </c:pt>
                <c:pt idx="1302">
                  <c:v>15098.592307692301</c:v>
                </c:pt>
                <c:pt idx="1303">
                  <c:v>15098.592307692301</c:v>
                </c:pt>
                <c:pt idx="1304">
                  <c:v>15098.592307692301</c:v>
                </c:pt>
                <c:pt idx="1305">
                  <c:v>15098.592307692301</c:v>
                </c:pt>
                <c:pt idx="1306">
                  <c:v>15098.592307692301</c:v>
                </c:pt>
                <c:pt idx="1307">
                  <c:v>15098.592307692301</c:v>
                </c:pt>
                <c:pt idx="1308">
                  <c:v>15098.592307692301</c:v>
                </c:pt>
                <c:pt idx="1309">
                  <c:v>15098.592307692301</c:v>
                </c:pt>
                <c:pt idx="1310">
                  <c:v>14729.5538461538</c:v>
                </c:pt>
                <c:pt idx="1311">
                  <c:v>14729.5538461538</c:v>
                </c:pt>
                <c:pt idx="1312">
                  <c:v>14729.5538461538</c:v>
                </c:pt>
                <c:pt idx="1313">
                  <c:v>14729.5538461538</c:v>
                </c:pt>
                <c:pt idx="1314">
                  <c:v>14729.5538461538</c:v>
                </c:pt>
                <c:pt idx="1315">
                  <c:v>14729.5538461538</c:v>
                </c:pt>
                <c:pt idx="1316">
                  <c:v>14729.5538461538</c:v>
                </c:pt>
                <c:pt idx="1317">
                  <c:v>14729.5538461538</c:v>
                </c:pt>
                <c:pt idx="1318">
                  <c:v>14729.5538461538</c:v>
                </c:pt>
                <c:pt idx="1319">
                  <c:v>14729.5538461538</c:v>
                </c:pt>
                <c:pt idx="1320">
                  <c:v>14248.592307692301</c:v>
                </c:pt>
                <c:pt idx="1321">
                  <c:v>14248.592307692301</c:v>
                </c:pt>
                <c:pt idx="1322">
                  <c:v>14248.592307692301</c:v>
                </c:pt>
                <c:pt idx="1323">
                  <c:v>14248.592307692301</c:v>
                </c:pt>
                <c:pt idx="1324">
                  <c:v>14248.592307692301</c:v>
                </c:pt>
                <c:pt idx="1325">
                  <c:v>14248.592307692301</c:v>
                </c:pt>
                <c:pt idx="1326">
                  <c:v>14248.592307692301</c:v>
                </c:pt>
                <c:pt idx="1327">
                  <c:v>14248.592307692301</c:v>
                </c:pt>
                <c:pt idx="1328">
                  <c:v>14248.592307692301</c:v>
                </c:pt>
                <c:pt idx="1329">
                  <c:v>14248.592307692301</c:v>
                </c:pt>
                <c:pt idx="1330">
                  <c:v>13850.615384615399</c:v>
                </c:pt>
                <c:pt idx="1331">
                  <c:v>13850.615384615399</c:v>
                </c:pt>
                <c:pt idx="1332">
                  <c:v>13850.615384615399</c:v>
                </c:pt>
                <c:pt idx="1333">
                  <c:v>13850.615384615399</c:v>
                </c:pt>
                <c:pt idx="1334">
                  <c:v>13850.615384615399</c:v>
                </c:pt>
                <c:pt idx="1335">
                  <c:v>13850.615384615399</c:v>
                </c:pt>
                <c:pt idx="1336">
                  <c:v>13850.615384615399</c:v>
                </c:pt>
                <c:pt idx="1337">
                  <c:v>13850.615384615399</c:v>
                </c:pt>
                <c:pt idx="1338">
                  <c:v>13850.615384615399</c:v>
                </c:pt>
                <c:pt idx="1339">
                  <c:v>13850.615384615399</c:v>
                </c:pt>
                <c:pt idx="1340">
                  <c:v>13444.538461538499</c:v>
                </c:pt>
                <c:pt idx="1341">
                  <c:v>13444.538461538499</c:v>
                </c:pt>
                <c:pt idx="1342">
                  <c:v>13444.538461538499</c:v>
                </c:pt>
                <c:pt idx="1343">
                  <c:v>13444.538461538499</c:v>
                </c:pt>
                <c:pt idx="1344">
                  <c:v>13444.538461538499</c:v>
                </c:pt>
                <c:pt idx="1345">
                  <c:v>13444.538461538499</c:v>
                </c:pt>
                <c:pt idx="1346">
                  <c:v>13444.538461538499</c:v>
                </c:pt>
                <c:pt idx="1347">
                  <c:v>13444.538461538499</c:v>
                </c:pt>
                <c:pt idx="1348">
                  <c:v>13444.538461538499</c:v>
                </c:pt>
                <c:pt idx="1349">
                  <c:v>13444.538461538499</c:v>
                </c:pt>
                <c:pt idx="1350">
                  <c:v>13075.8230769231</c:v>
                </c:pt>
                <c:pt idx="1351">
                  <c:v>13075.8230769231</c:v>
                </c:pt>
                <c:pt idx="1352">
                  <c:v>13075.8230769231</c:v>
                </c:pt>
                <c:pt idx="1353">
                  <c:v>13075.8230769231</c:v>
                </c:pt>
                <c:pt idx="1354">
                  <c:v>13075.8230769231</c:v>
                </c:pt>
                <c:pt idx="1355">
                  <c:v>13075.8230769231</c:v>
                </c:pt>
                <c:pt idx="1356">
                  <c:v>13075.8230769231</c:v>
                </c:pt>
                <c:pt idx="1357">
                  <c:v>13075.8230769231</c:v>
                </c:pt>
                <c:pt idx="1358">
                  <c:v>13075.8230769231</c:v>
                </c:pt>
                <c:pt idx="1359">
                  <c:v>13075.8230769231</c:v>
                </c:pt>
                <c:pt idx="1360">
                  <c:v>12667.3923076923</c:v>
                </c:pt>
                <c:pt idx="1361">
                  <c:v>12667.3923076923</c:v>
                </c:pt>
                <c:pt idx="1362">
                  <c:v>12667.3923076923</c:v>
                </c:pt>
                <c:pt idx="1363">
                  <c:v>12667.3923076923</c:v>
                </c:pt>
                <c:pt idx="1364">
                  <c:v>12667.3923076923</c:v>
                </c:pt>
                <c:pt idx="1365">
                  <c:v>12667.3923076923</c:v>
                </c:pt>
                <c:pt idx="1366">
                  <c:v>12667.3923076923</c:v>
                </c:pt>
                <c:pt idx="1367">
                  <c:v>12667.3923076923</c:v>
                </c:pt>
                <c:pt idx="1368">
                  <c:v>12667.3923076923</c:v>
                </c:pt>
                <c:pt idx="1369">
                  <c:v>12667.3923076923</c:v>
                </c:pt>
                <c:pt idx="1370">
                  <c:v>11877.123076923101</c:v>
                </c:pt>
                <c:pt idx="1371">
                  <c:v>11877.123076923101</c:v>
                </c:pt>
                <c:pt idx="1372">
                  <c:v>11877.123076923101</c:v>
                </c:pt>
                <c:pt idx="1373">
                  <c:v>11877.123076923101</c:v>
                </c:pt>
                <c:pt idx="1374">
                  <c:v>11877.123076923101</c:v>
                </c:pt>
                <c:pt idx="1375">
                  <c:v>11877.123076923101</c:v>
                </c:pt>
                <c:pt idx="1376">
                  <c:v>11877.123076923101</c:v>
                </c:pt>
                <c:pt idx="1377">
                  <c:v>11877.123076923101</c:v>
                </c:pt>
                <c:pt idx="1378">
                  <c:v>11877.123076923101</c:v>
                </c:pt>
                <c:pt idx="1379">
                  <c:v>11877.123076923101</c:v>
                </c:pt>
                <c:pt idx="1380">
                  <c:v>11469.8384615385</c:v>
                </c:pt>
                <c:pt idx="1381">
                  <c:v>11469.8384615385</c:v>
                </c:pt>
                <c:pt idx="1382">
                  <c:v>11469.8384615385</c:v>
                </c:pt>
                <c:pt idx="1383">
                  <c:v>11469.8384615385</c:v>
                </c:pt>
                <c:pt idx="1384">
                  <c:v>11469.8384615385</c:v>
                </c:pt>
                <c:pt idx="1385">
                  <c:v>11469.8384615385</c:v>
                </c:pt>
                <c:pt idx="1386">
                  <c:v>11469.8384615385</c:v>
                </c:pt>
                <c:pt idx="1387">
                  <c:v>11469.8384615385</c:v>
                </c:pt>
                <c:pt idx="1388">
                  <c:v>11469.8384615385</c:v>
                </c:pt>
                <c:pt idx="1389">
                  <c:v>11469.8384615385</c:v>
                </c:pt>
                <c:pt idx="1390">
                  <c:v>10567.907692307699</c:v>
                </c:pt>
                <c:pt idx="1391">
                  <c:v>10567.907692307699</c:v>
                </c:pt>
                <c:pt idx="1392">
                  <c:v>10567.907692307699</c:v>
                </c:pt>
                <c:pt idx="1393">
                  <c:v>10567.907692307699</c:v>
                </c:pt>
                <c:pt idx="1394">
                  <c:v>10567.907692307699</c:v>
                </c:pt>
                <c:pt idx="1395">
                  <c:v>10567.907692307699</c:v>
                </c:pt>
                <c:pt idx="1396">
                  <c:v>10567.907692307699</c:v>
                </c:pt>
                <c:pt idx="1397">
                  <c:v>10567.907692307699</c:v>
                </c:pt>
                <c:pt idx="1398">
                  <c:v>10567.907692307699</c:v>
                </c:pt>
                <c:pt idx="1399">
                  <c:v>10567.907692307699</c:v>
                </c:pt>
                <c:pt idx="1400">
                  <c:v>10265.353846153799</c:v>
                </c:pt>
                <c:pt idx="1401">
                  <c:v>10265.353846153799</c:v>
                </c:pt>
                <c:pt idx="1402">
                  <c:v>10265.353846153799</c:v>
                </c:pt>
                <c:pt idx="1403">
                  <c:v>10265.353846153799</c:v>
                </c:pt>
                <c:pt idx="1404">
                  <c:v>10265.353846153799</c:v>
                </c:pt>
                <c:pt idx="1405">
                  <c:v>10265.353846153799</c:v>
                </c:pt>
                <c:pt idx="1406">
                  <c:v>10265.353846153799</c:v>
                </c:pt>
                <c:pt idx="1407">
                  <c:v>10265.353846153799</c:v>
                </c:pt>
                <c:pt idx="1408">
                  <c:v>10265.353846153799</c:v>
                </c:pt>
                <c:pt idx="1409">
                  <c:v>10265.353846153799</c:v>
                </c:pt>
                <c:pt idx="1410">
                  <c:v>9813.8384615384603</c:v>
                </c:pt>
                <c:pt idx="1411">
                  <c:v>9813.8384615384603</c:v>
                </c:pt>
                <c:pt idx="1412">
                  <c:v>9813.8384615384603</c:v>
                </c:pt>
                <c:pt idx="1413">
                  <c:v>9813.8384615384603</c:v>
                </c:pt>
                <c:pt idx="1414">
                  <c:v>9813.8384615384603</c:v>
                </c:pt>
                <c:pt idx="1415">
                  <c:v>9813.8384615384603</c:v>
                </c:pt>
                <c:pt idx="1416">
                  <c:v>9813.8384615384603</c:v>
                </c:pt>
                <c:pt idx="1417">
                  <c:v>9813.8384615384603</c:v>
                </c:pt>
                <c:pt idx="1418">
                  <c:v>9813.8384615384603</c:v>
                </c:pt>
                <c:pt idx="1419">
                  <c:v>9813.8384615384603</c:v>
                </c:pt>
                <c:pt idx="1420">
                  <c:v>9485.2923076923107</c:v>
                </c:pt>
                <c:pt idx="1421">
                  <c:v>9485.2923076923107</c:v>
                </c:pt>
                <c:pt idx="1422">
                  <c:v>9485.2923076923107</c:v>
                </c:pt>
                <c:pt idx="1423">
                  <c:v>9485.2923076923107</c:v>
                </c:pt>
                <c:pt idx="1424">
                  <c:v>9485.2923076923107</c:v>
                </c:pt>
                <c:pt idx="1425">
                  <c:v>9485.2923076923107</c:v>
                </c:pt>
                <c:pt idx="1426">
                  <c:v>9485.2923076923107</c:v>
                </c:pt>
                <c:pt idx="1427">
                  <c:v>9485.2923076923107</c:v>
                </c:pt>
                <c:pt idx="1428">
                  <c:v>9485.2923076923107</c:v>
                </c:pt>
                <c:pt idx="1429">
                  <c:v>9485.2923076923107</c:v>
                </c:pt>
                <c:pt idx="1430">
                  <c:v>9155.6461538461499</c:v>
                </c:pt>
                <c:pt idx="1431">
                  <c:v>9155.6461538461499</c:v>
                </c:pt>
                <c:pt idx="1432">
                  <c:v>9155.6461538461499</c:v>
                </c:pt>
                <c:pt idx="1433">
                  <c:v>9155.6461538461499</c:v>
                </c:pt>
                <c:pt idx="1434">
                  <c:v>9155.6461538461499</c:v>
                </c:pt>
                <c:pt idx="1435">
                  <c:v>9155.6461538461499</c:v>
                </c:pt>
                <c:pt idx="1436">
                  <c:v>9155.6461538461499</c:v>
                </c:pt>
                <c:pt idx="1437">
                  <c:v>9155.6461538461499</c:v>
                </c:pt>
                <c:pt idx="1438">
                  <c:v>9155.6461538461499</c:v>
                </c:pt>
                <c:pt idx="1439">
                  <c:v>9155.6461538461499</c:v>
                </c:pt>
                <c:pt idx="1440">
                  <c:v>8916.1076923076907</c:v>
                </c:pt>
                <c:pt idx="1441">
                  <c:v>8916.1076923076907</c:v>
                </c:pt>
                <c:pt idx="1442">
                  <c:v>8916.1076923076907</c:v>
                </c:pt>
                <c:pt idx="1443">
                  <c:v>8916.1076923076907</c:v>
                </c:pt>
                <c:pt idx="1444">
                  <c:v>8916.1076923076907</c:v>
                </c:pt>
                <c:pt idx="1445">
                  <c:v>8916.1076923076907</c:v>
                </c:pt>
                <c:pt idx="1446">
                  <c:v>8916.1076923076907</c:v>
                </c:pt>
                <c:pt idx="1447">
                  <c:v>8916.1076923076907</c:v>
                </c:pt>
                <c:pt idx="1448">
                  <c:v>8916.1076923076907</c:v>
                </c:pt>
                <c:pt idx="1449">
                  <c:v>8916.1076923076907</c:v>
                </c:pt>
                <c:pt idx="1450">
                  <c:v>8598.6692307692301</c:v>
                </c:pt>
                <c:pt idx="1451">
                  <c:v>8598.6692307692301</c:v>
                </c:pt>
                <c:pt idx="1452">
                  <c:v>8598.6692307692301</c:v>
                </c:pt>
                <c:pt idx="1453">
                  <c:v>8598.6692307692301</c:v>
                </c:pt>
                <c:pt idx="1454">
                  <c:v>8598.6692307692301</c:v>
                </c:pt>
                <c:pt idx="1455">
                  <c:v>8598.6692307692301</c:v>
                </c:pt>
                <c:pt idx="1456">
                  <c:v>8598.6692307692301</c:v>
                </c:pt>
                <c:pt idx="1457">
                  <c:v>8598.6692307692301</c:v>
                </c:pt>
                <c:pt idx="1458">
                  <c:v>8598.6692307692301</c:v>
                </c:pt>
                <c:pt idx="1459">
                  <c:v>8598.6692307692301</c:v>
                </c:pt>
                <c:pt idx="1460">
                  <c:v>8341.6384615384595</c:v>
                </c:pt>
                <c:pt idx="1461">
                  <c:v>8341.6384615384595</c:v>
                </c:pt>
                <c:pt idx="1462">
                  <c:v>8341.6384615384595</c:v>
                </c:pt>
                <c:pt idx="1463">
                  <c:v>8341.6384615384595</c:v>
                </c:pt>
                <c:pt idx="1464">
                  <c:v>8341.6384615384595</c:v>
                </c:pt>
                <c:pt idx="1465">
                  <c:v>8341.6384615384595</c:v>
                </c:pt>
                <c:pt idx="1466">
                  <c:v>8341.6384615384595</c:v>
                </c:pt>
                <c:pt idx="1467">
                  <c:v>8341.6384615384595</c:v>
                </c:pt>
                <c:pt idx="1468">
                  <c:v>8341.6384615384595</c:v>
                </c:pt>
                <c:pt idx="1469">
                  <c:v>8341.6384615384595</c:v>
                </c:pt>
                <c:pt idx="1470">
                  <c:v>8066.7076923077002</c:v>
                </c:pt>
                <c:pt idx="1471">
                  <c:v>8066.7076923077002</c:v>
                </c:pt>
                <c:pt idx="1472">
                  <c:v>8066.7076923077002</c:v>
                </c:pt>
                <c:pt idx="1473">
                  <c:v>8066.7076923077002</c:v>
                </c:pt>
                <c:pt idx="1474">
                  <c:v>8066.7076923077002</c:v>
                </c:pt>
                <c:pt idx="1475">
                  <c:v>8066.7076923077002</c:v>
                </c:pt>
                <c:pt idx="1476">
                  <c:v>8066.7076923077002</c:v>
                </c:pt>
                <c:pt idx="1477">
                  <c:v>8066.7076923077002</c:v>
                </c:pt>
                <c:pt idx="1478">
                  <c:v>8066.7076923077002</c:v>
                </c:pt>
                <c:pt idx="1479">
                  <c:v>8066.7076923077002</c:v>
                </c:pt>
                <c:pt idx="1480">
                  <c:v>7821.8230769230804</c:v>
                </c:pt>
                <c:pt idx="1481">
                  <c:v>7821.8230769230804</c:v>
                </c:pt>
                <c:pt idx="1482">
                  <c:v>7821.8230769230804</c:v>
                </c:pt>
                <c:pt idx="1483">
                  <c:v>7821.8230769230804</c:v>
                </c:pt>
                <c:pt idx="1484">
                  <c:v>7821.8230769230804</c:v>
                </c:pt>
                <c:pt idx="1485">
                  <c:v>7821.8230769230804</c:v>
                </c:pt>
                <c:pt idx="1486">
                  <c:v>7821.8230769230804</c:v>
                </c:pt>
                <c:pt idx="1487">
                  <c:v>7821.8230769230804</c:v>
                </c:pt>
                <c:pt idx="1488">
                  <c:v>7821.8230769230804</c:v>
                </c:pt>
                <c:pt idx="1489">
                  <c:v>7821.8230769230804</c:v>
                </c:pt>
                <c:pt idx="1490">
                  <c:v>7540.7</c:v>
                </c:pt>
                <c:pt idx="1491">
                  <c:v>7540.7</c:v>
                </c:pt>
                <c:pt idx="1492">
                  <c:v>7540.7</c:v>
                </c:pt>
                <c:pt idx="1493">
                  <c:v>7540.7</c:v>
                </c:pt>
                <c:pt idx="1494">
                  <c:v>7540.7</c:v>
                </c:pt>
                <c:pt idx="1495">
                  <c:v>7540.7</c:v>
                </c:pt>
                <c:pt idx="1496">
                  <c:v>7540.7</c:v>
                </c:pt>
                <c:pt idx="1497">
                  <c:v>7540.7</c:v>
                </c:pt>
                <c:pt idx="1498">
                  <c:v>7540.7</c:v>
                </c:pt>
                <c:pt idx="1499">
                  <c:v>7540.7</c:v>
                </c:pt>
                <c:pt idx="1500">
                  <c:v>7035.5153846153898</c:v>
                </c:pt>
                <c:pt idx="1501">
                  <c:v>7035.5153846153898</c:v>
                </c:pt>
                <c:pt idx="1502">
                  <c:v>7035.5153846153898</c:v>
                </c:pt>
                <c:pt idx="1503">
                  <c:v>7035.5153846153898</c:v>
                </c:pt>
                <c:pt idx="1504">
                  <c:v>7035.5153846153898</c:v>
                </c:pt>
                <c:pt idx="1505">
                  <c:v>7035.5153846153898</c:v>
                </c:pt>
                <c:pt idx="1506">
                  <c:v>7035.5153846153898</c:v>
                </c:pt>
                <c:pt idx="1507">
                  <c:v>7035.5153846153898</c:v>
                </c:pt>
                <c:pt idx="1508">
                  <c:v>7035.5153846153898</c:v>
                </c:pt>
                <c:pt idx="1509">
                  <c:v>7035.5153846153898</c:v>
                </c:pt>
                <c:pt idx="1510">
                  <c:v>6791.3615384615396</c:v>
                </c:pt>
                <c:pt idx="1511">
                  <c:v>6791.3615384615396</c:v>
                </c:pt>
                <c:pt idx="1512">
                  <c:v>6791.3615384615396</c:v>
                </c:pt>
                <c:pt idx="1513">
                  <c:v>6791.3615384615396</c:v>
                </c:pt>
                <c:pt idx="1514">
                  <c:v>6791.3615384615396</c:v>
                </c:pt>
                <c:pt idx="1515">
                  <c:v>6791.3615384615396</c:v>
                </c:pt>
                <c:pt idx="1516">
                  <c:v>6791.3615384615396</c:v>
                </c:pt>
                <c:pt idx="1517">
                  <c:v>6791.3615384615396</c:v>
                </c:pt>
                <c:pt idx="1518">
                  <c:v>6791.3615384615396</c:v>
                </c:pt>
                <c:pt idx="1519">
                  <c:v>6791.3615384615396</c:v>
                </c:pt>
                <c:pt idx="1520">
                  <c:v>6236.4846153846102</c:v>
                </c:pt>
                <c:pt idx="1521">
                  <c:v>6236.4846153846102</c:v>
                </c:pt>
                <c:pt idx="1522">
                  <c:v>6236.4846153846102</c:v>
                </c:pt>
                <c:pt idx="1523">
                  <c:v>6236.4846153846102</c:v>
                </c:pt>
                <c:pt idx="1524">
                  <c:v>6236.4846153846102</c:v>
                </c:pt>
                <c:pt idx="1525">
                  <c:v>6236.4846153846102</c:v>
                </c:pt>
                <c:pt idx="1526">
                  <c:v>6236.4846153846102</c:v>
                </c:pt>
                <c:pt idx="1527">
                  <c:v>6236.4846153846102</c:v>
                </c:pt>
                <c:pt idx="1528">
                  <c:v>6236.4846153846102</c:v>
                </c:pt>
                <c:pt idx="1529">
                  <c:v>6236.4846153846102</c:v>
                </c:pt>
                <c:pt idx="1530">
                  <c:v>6044.9307692307702</c:v>
                </c:pt>
                <c:pt idx="1531">
                  <c:v>6044.9307692307702</c:v>
                </c:pt>
                <c:pt idx="1532">
                  <c:v>6044.9307692307702</c:v>
                </c:pt>
                <c:pt idx="1533">
                  <c:v>6044.9307692307702</c:v>
                </c:pt>
                <c:pt idx="1534">
                  <c:v>6044.9307692307702</c:v>
                </c:pt>
                <c:pt idx="1535">
                  <c:v>6044.9307692307702</c:v>
                </c:pt>
                <c:pt idx="1536">
                  <c:v>6044.9307692307702</c:v>
                </c:pt>
                <c:pt idx="1537">
                  <c:v>6044.9307692307702</c:v>
                </c:pt>
                <c:pt idx="1538">
                  <c:v>6044.9307692307702</c:v>
                </c:pt>
                <c:pt idx="1539">
                  <c:v>6044.9307692307702</c:v>
                </c:pt>
                <c:pt idx="1540">
                  <c:v>5757.2307692307704</c:v>
                </c:pt>
                <c:pt idx="1541">
                  <c:v>5757.2307692307704</c:v>
                </c:pt>
                <c:pt idx="1542">
                  <c:v>5757.2307692307704</c:v>
                </c:pt>
                <c:pt idx="1543">
                  <c:v>5757.2307692307704</c:v>
                </c:pt>
                <c:pt idx="1544">
                  <c:v>5757.2307692307704</c:v>
                </c:pt>
                <c:pt idx="1545">
                  <c:v>5757.2307692307704</c:v>
                </c:pt>
                <c:pt idx="1546">
                  <c:v>5757.2307692307704</c:v>
                </c:pt>
                <c:pt idx="1547">
                  <c:v>5757.2307692307704</c:v>
                </c:pt>
                <c:pt idx="1548">
                  <c:v>5757.2307692307704</c:v>
                </c:pt>
                <c:pt idx="1549">
                  <c:v>5757.2307692307704</c:v>
                </c:pt>
                <c:pt idx="1550">
                  <c:v>5524.7461538461503</c:v>
                </c:pt>
                <c:pt idx="1551">
                  <c:v>5524.7461538461503</c:v>
                </c:pt>
                <c:pt idx="1552">
                  <c:v>5524.7461538461503</c:v>
                </c:pt>
                <c:pt idx="1553">
                  <c:v>5524.7461538461503</c:v>
                </c:pt>
                <c:pt idx="1554">
                  <c:v>5524.7461538461503</c:v>
                </c:pt>
                <c:pt idx="1555">
                  <c:v>5524.7461538461503</c:v>
                </c:pt>
                <c:pt idx="1556">
                  <c:v>5524.7461538461503</c:v>
                </c:pt>
                <c:pt idx="1557">
                  <c:v>5524.7461538461503</c:v>
                </c:pt>
                <c:pt idx="1558">
                  <c:v>5524.7461538461503</c:v>
                </c:pt>
                <c:pt idx="1559">
                  <c:v>5524.7461538461503</c:v>
                </c:pt>
                <c:pt idx="1560">
                  <c:v>5309.4692307692303</c:v>
                </c:pt>
                <c:pt idx="1561">
                  <c:v>5309.4692307692303</c:v>
                </c:pt>
                <c:pt idx="1562">
                  <c:v>5309.4692307692303</c:v>
                </c:pt>
                <c:pt idx="1563">
                  <c:v>5309.4692307692303</c:v>
                </c:pt>
                <c:pt idx="1564">
                  <c:v>5309.4692307692303</c:v>
                </c:pt>
                <c:pt idx="1565">
                  <c:v>5309.4692307692303</c:v>
                </c:pt>
                <c:pt idx="1566">
                  <c:v>5309.4692307692303</c:v>
                </c:pt>
                <c:pt idx="1567">
                  <c:v>5309.4692307692303</c:v>
                </c:pt>
                <c:pt idx="1568">
                  <c:v>5309.4692307692303</c:v>
                </c:pt>
                <c:pt idx="1569">
                  <c:v>5309.4692307692303</c:v>
                </c:pt>
                <c:pt idx="1570">
                  <c:v>5156.9307692307702</c:v>
                </c:pt>
                <c:pt idx="1571">
                  <c:v>5156.9307692307702</c:v>
                </c:pt>
                <c:pt idx="1572">
                  <c:v>5156.9307692307702</c:v>
                </c:pt>
                <c:pt idx="1573">
                  <c:v>5156.9307692307702</c:v>
                </c:pt>
                <c:pt idx="1574">
                  <c:v>5156.9307692307702</c:v>
                </c:pt>
                <c:pt idx="1575">
                  <c:v>5156.9307692307702</c:v>
                </c:pt>
                <c:pt idx="1576">
                  <c:v>5156.9307692307702</c:v>
                </c:pt>
                <c:pt idx="1577">
                  <c:v>5156.9307692307702</c:v>
                </c:pt>
                <c:pt idx="1578">
                  <c:v>5156.9307692307702</c:v>
                </c:pt>
                <c:pt idx="1579">
                  <c:v>5156.9307692307702</c:v>
                </c:pt>
                <c:pt idx="1580">
                  <c:v>4963.1769230769196</c:v>
                </c:pt>
                <c:pt idx="1581">
                  <c:v>4963.1769230769196</c:v>
                </c:pt>
                <c:pt idx="1582">
                  <c:v>4963.1769230769196</c:v>
                </c:pt>
                <c:pt idx="1583">
                  <c:v>4963.1769230769196</c:v>
                </c:pt>
                <c:pt idx="1584">
                  <c:v>4963.1769230769196</c:v>
                </c:pt>
                <c:pt idx="1585">
                  <c:v>4963.1769230769196</c:v>
                </c:pt>
                <c:pt idx="1586">
                  <c:v>4963.1769230769196</c:v>
                </c:pt>
                <c:pt idx="1587">
                  <c:v>4963.1769230769196</c:v>
                </c:pt>
                <c:pt idx="1588">
                  <c:v>4963.1769230769196</c:v>
                </c:pt>
                <c:pt idx="1589">
                  <c:v>4963.1769230769196</c:v>
                </c:pt>
                <c:pt idx="1590">
                  <c:v>4816.0615384615403</c:v>
                </c:pt>
                <c:pt idx="1591">
                  <c:v>4816.0615384615403</c:v>
                </c:pt>
                <c:pt idx="1592">
                  <c:v>4816.0615384615403</c:v>
                </c:pt>
                <c:pt idx="1593">
                  <c:v>4816.0615384615403</c:v>
                </c:pt>
                <c:pt idx="1594">
                  <c:v>4816.0615384615403</c:v>
                </c:pt>
                <c:pt idx="1595">
                  <c:v>4816.0615384615403</c:v>
                </c:pt>
                <c:pt idx="1596">
                  <c:v>4816.0615384615403</c:v>
                </c:pt>
                <c:pt idx="1597">
                  <c:v>4816.0615384615403</c:v>
                </c:pt>
                <c:pt idx="1598">
                  <c:v>4816.0615384615403</c:v>
                </c:pt>
                <c:pt idx="1599">
                  <c:v>4816.0615384615403</c:v>
                </c:pt>
                <c:pt idx="1600">
                  <c:v>4647.0153846153798</c:v>
                </c:pt>
                <c:pt idx="1601">
                  <c:v>4647.0153846153798</c:v>
                </c:pt>
                <c:pt idx="1602">
                  <c:v>4647.0153846153798</c:v>
                </c:pt>
                <c:pt idx="1603">
                  <c:v>4647.0153846153798</c:v>
                </c:pt>
                <c:pt idx="1604">
                  <c:v>4647.0153846153798</c:v>
                </c:pt>
                <c:pt idx="1605">
                  <c:v>4647.0153846153798</c:v>
                </c:pt>
                <c:pt idx="1606">
                  <c:v>4647.0153846153798</c:v>
                </c:pt>
                <c:pt idx="1607">
                  <c:v>4647.0153846153798</c:v>
                </c:pt>
                <c:pt idx="1608">
                  <c:v>4647.0153846153798</c:v>
                </c:pt>
                <c:pt idx="1609">
                  <c:v>4647.0153846153798</c:v>
                </c:pt>
                <c:pt idx="1610">
                  <c:v>4498.1384615384604</c:v>
                </c:pt>
                <c:pt idx="1611">
                  <c:v>4498.1384615384604</c:v>
                </c:pt>
                <c:pt idx="1612">
                  <c:v>4498.1384615384604</c:v>
                </c:pt>
                <c:pt idx="1613">
                  <c:v>4498.1384615384604</c:v>
                </c:pt>
                <c:pt idx="1614">
                  <c:v>4498.1384615384604</c:v>
                </c:pt>
                <c:pt idx="1615">
                  <c:v>4498.1384615384604</c:v>
                </c:pt>
                <c:pt idx="1616">
                  <c:v>4498.1384615384604</c:v>
                </c:pt>
                <c:pt idx="1617">
                  <c:v>4498.1384615384604</c:v>
                </c:pt>
                <c:pt idx="1618">
                  <c:v>4498.1384615384604</c:v>
                </c:pt>
                <c:pt idx="1619">
                  <c:v>4498.1384615384604</c:v>
                </c:pt>
                <c:pt idx="1620">
                  <c:v>4330.7923076923098</c:v>
                </c:pt>
                <c:pt idx="1621">
                  <c:v>4330.7923076923098</c:v>
                </c:pt>
                <c:pt idx="1622">
                  <c:v>4330.7923076923098</c:v>
                </c:pt>
                <c:pt idx="1623">
                  <c:v>4330.7923076923098</c:v>
                </c:pt>
                <c:pt idx="1624">
                  <c:v>4330.7923076923098</c:v>
                </c:pt>
                <c:pt idx="1625">
                  <c:v>4330.7923076923098</c:v>
                </c:pt>
                <c:pt idx="1626">
                  <c:v>4330.7923076923098</c:v>
                </c:pt>
                <c:pt idx="1627">
                  <c:v>4330.7923076923098</c:v>
                </c:pt>
                <c:pt idx="1628">
                  <c:v>4330.7923076923098</c:v>
                </c:pt>
                <c:pt idx="1629">
                  <c:v>4330.7923076923098</c:v>
                </c:pt>
                <c:pt idx="1630">
                  <c:v>4029.31538461539</c:v>
                </c:pt>
                <c:pt idx="1631">
                  <c:v>4029.31538461539</c:v>
                </c:pt>
                <c:pt idx="1632">
                  <c:v>4029.31538461539</c:v>
                </c:pt>
                <c:pt idx="1633">
                  <c:v>4029.31538461539</c:v>
                </c:pt>
                <c:pt idx="1634">
                  <c:v>4029.31538461539</c:v>
                </c:pt>
                <c:pt idx="1635">
                  <c:v>4029.31538461539</c:v>
                </c:pt>
                <c:pt idx="1636">
                  <c:v>4029.31538461539</c:v>
                </c:pt>
                <c:pt idx="1637">
                  <c:v>4029.31538461539</c:v>
                </c:pt>
                <c:pt idx="1638">
                  <c:v>4029.31538461539</c:v>
                </c:pt>
                <c:pt idx="1639">
                  <c:v>4029.31538461539</c:v>
                </c:pt>
                <c:pt idx="1640">
                  <c:v>3879.0076923076999</c:v>
                </c:pt>
                <c:pt idx="1641">
                  <c:v>3879.0076923076999</c:v>
                </c:pt>
                <c:pt idx="1642">
                  <c:v>3879.0076923076999</c:v>
                </c:pt>
                <c:pt idx="1643">
                  <c:v>3879.0076923076999</c:v>
                </c:pt>
                <c:pt idx="1644">
                  <c:v>3879.0076923076999</c:v>
                </c:pt>
                <c:pt idx="1645">
                  <c:v>3879.0076923076999</c:v>
                </c:pt>
                <c:pt idx="1646">
                  <c:v>3879.0076923076999</c:v>
                </c:pt>
                <c:pt idx="1647">
                  <c:v>3879.0076923076999</c:v>
                </c:pt>
                <c:pt idx="1648">
                  <c:v>3879.0076923076999</c:v>
                </c:pt>
                <c:pt idx="1649">
                  <c:v>3879.0076923076999</c:v>
                </c:pt>
                <c:pt idx="1650">
                  <c:v>3549.54615384616</c:v>
                </c:pt>
                <c:pt idx="1651">
                  <c:v>3549.54615384616</c:v>
                </c:pt>
                <c:pt idx="1652">
                  <c:v>3549.54615384616</c:v>
                </c:pt>
                <c:pt idx="1653">
                  <c:v>3549.54615384616</c:v>
                </c:pt>
                <c:pt idx="1654">
                  <c:v>3549.54615384616</c:v>
                </c:pt>
                <c:pt idx="1655">
                  <c:v>3549.54615384616</c:v>
                </c:pt>
                <c:pt idx="1656">
                  <c:v>3549.54615384616</c:v>
                </c:pt>
                <c:pt idx="1657">
                  <c:v>3549.54615384616</c:v>
                </c:pt>
                <c:pt idx="1658">
                  <c:v>3549.54615384616</c:v>
                </c:pt>
                <c:pt idx="1659">
                  <c:v>3549.54615384616</c:v>
                </c:pt>
                <c:pt idx="1660">
                  <c:v>3437.9384615384602</c:v>
                </c:pt>
                <c:pt idx="1661">
                  <c:v>3437.9384615384602</c:v>
                </c:pt>
                <c:pt idx="1662">
                  <c:v>3437.9384615384602</c:v>
                </c:pt>
                <c:pt idx="1663">
                  <c:v>3437.9384615384602</c:v>
                </c:pt>
                <c:pt idx="1664">
                  <c:v>3437.9384615384602</c:v>
                </c:pt>
                <c:pt idx="1665">
                  <c:v>3437.9384615384602</c:v>
                </c:pt>
                <c:pt idx="1666">
                  <c:v>3437.9384615384602</c:v>
                </c:pt>
                <c:pt idx="1667">
                  <c:v>3437.9384615384602</c:v>
                </c:pt>
                <c:pt idx="1668">
                  <c:v>3437.9384615384602</c:v>
                </c:pt>
                <c:pt idx="1669">
                  <c:v>3437.9384615384602</c:v>
                </c:pt>
                <c:pt idx="1670">
                  <c:v>3268.1692307692301</c:v>
                </c:pt>
                <c:pt idx="1671">
                  <c:v>3268.1692307692301</c:v>
                </c:pt>
                <c:pt idx="1672">
                  <c:v>3268.1692307692301</c:v>
                </c:pt>
                <c:pt idx="1673">
                  <c:v>3268.1692307692301</c:v>
                </c:pt>
                <c:pt idx="1674">
                  <c:v>3268.1692307692301</c:v>
                </c:pt>
                <c:pt idx="1675">
                  <c:v>3268.1692307692301</c:v>
                </c:pt>
                <c:pt idx="1676">
                  <c:v>3268.1692307692301</c:v>
                </c:pt>
                <c:pt idx="1677">
                  <c:v>3268.1692307692301</c:v>
                </c:pt>
                <c:pt idx="1678">
                  <c:v>3268.1692307692301</c:v>
                </c:pt>
                <c:pt idx="1679">
                  <c:v>3268.1692307692301</c:v>
                </c:pt>
                <c:pt idx="1680">
                  <c:v>3140.1769230769301</c:v>
                </c:pt>
                <c:pt idx="1681">
                  <c:v>3140.1769230769301</c:v>
                </c:pt>
                <c:pt idx="1682">
                  <c:v>3140.1769230769301</c:v>
                </c:pt>
                <c:pt idx="1683">
                  <c:v>3140.1769230769301</c:v>
                </c:pt>
                <c:pt idx="1684">
                  <c:v>3140.1769230769301</c:v>
                </c:pt>
                <c:pt idx="1685">
                  <c:v>3140.1769230769301</c:v>
                </c:pt>
                <c:pt idx="1686">
                  <c:v>3140.1769230769301</c:v>
                </c:pt>
                <c:pt idx="1687">
                  <c:v>3140.1769230769301</c:v>
                </c:pt>
                <c:pt idx="1688">
                  <c:v>3140.1769230769301</c:v>
                </c:pt>
                <c:pt idx="1689">
                  <c:v>3140.1769230769301</c:v>
                </c:pt>
                <c:pt idx="1690">
                  <c:v>3018.45384615385</c:v>
                </c:pt>
                <c:pt idx="1691">
                  <c:v>3018.45384615385</c:v>
                </c:pt>
                <c:pt idx="1692">
                  <c:v>3018.45384615385</c:v>
                </c:pt>
                <c:pt idx="1693">
                  <c:v>3018.45384615385</c:v>
                </c:pt>
                <c:pt idx="1694">
                  <c:v>3018.45384615385</c:v>
                </c:pt>
                <c:pt idx="1695">
                  <c:v>3018.45384615385</c:v>
                </c:pt>
                <c:pt idx="1696">
                  <c:v>3018.45384615385</c:v>
                </c:pt>
                <c:pt idx="1697">
                  <c:v>3018.45384615385</c:v>
                </c:pt>
                <c:pt idx="1698">
                  <c:v>3018.45384615385</c:v>
                </c:pt>
                <c:pt idx="1699">
                  <c:v>3018.45384615385</c:v>
                </c:pt>
                <c:pt idx="1700">
                  <c:v>2933.5307692307701</c:v>
                </c:pt>
                <c:pt idx="1701">
                  <c:v>2933.5307692307701</c:v>
                </c:pt>
                <c:pt idx="1702">
                  <c:v>2933.5307692307701</c:v>
                </c:pt>
                <c:pt idx="1703">
                  <c:v>2933.5307692307701</c:v>
                </c:pt>
                <c:pt idx="1704">
                  <c:v>2933.5307692307701</c:v>
                </c:pt>
                <c:pt idx="1705">
                  <c:v>2933.5307692307701</c:v>
                </c:pt>
                <c:pt idx="1706">
                  <c:v>2933.5307692307701</c:v>
                </c:pt>
                <c:pt idx="1707">
                  <c:v>2933.5307692307701</c:v>
                </c:pt>
                <c:pt idx="1708">
                  <c:v>2933.5307692307701</c:v>
                </c:pt>
                <c:pt idx="1709">
                  <c:v>2933.5307692307701</c:v>
                </c:pt>
                <c:pt idx="1710">
                  <c:v>2822.5</c:v>
                </c:pt>
                <c:pt idx="1711">
                  <c:v>2822.5</c:v>
                </c:pt>
                <c:pt idx="1712">
                  <c:v>2822.5</c:v>
                </c:pt>
                <c:pt idx="1713">
                  <c:v>2822.5</c:v>
                </c:pt>
                <c:pt idx="1714">
                  <c:v>2822.5</c:v>
                </c:pt>
                <c:pt idx="1715">
                  <c:v>2822.5</c:v>
                </c:pt>
                <c:pt idx="1716">
                  <c:v>2822.5</c:v>
                </c:pt>
                <c:pt idx="1717">
                  <c:v>2822.5</c:v>
                </c:pt>
                <c:pt idx="1718">
                  <c:v>2822.5</c:v>
                </c:pt>
                <c:pt idx="1719">
                  <c:v>2822.5</c:v>
                </c:pt>
                <c:pt idx="1720">
                  <c:v>2730.2</c:v>
                </c:pt>
                <c:pt idx="1721">
                  <c:v>2730.2</c:v>
                </c:pt>
                <c:pt idx="1722">
                  <c:v>2730.2</c:v>
                </c:pt>
                <c:pt idx="1723">
                  <c:v>2730.2</c:v>
                </c:pt>
                <c:pt idx="1724">
                  <c:v>2730.2</c:v>
                </c:pt>
                <c:pt idx="1725">
                  <c:v>2730.2</c:v>
                </c:pt>
                <c:pt idx="1726">
                  <c:v>2730.2</c:v>
                </c:pt>
                <c:pt idx="1727">
                  <c:v>2730.2</c:v>
                </c:pt>
                <c:pt idx="1728">
                  <c:v>2730.2</c:v>
                </c:pt>
                <c:pt idx="1729">
                  <c:v>2730.2</c:v>
                </c:pt>
                <c:pt idx="1730">
                  <c:v>2632.3</c:v>
                </c:pt>
                <c:pt idx="1731">
                  <c:v>2632.3</c:v>
                </c:pt>
                <c:pt idx="1732">
                  <c:v>2632.3</c:v>
                </c:pt>
                <c:pt idx="1733">
                  <c:v>2632.3</c:v>
                </c:pt>
                <c:pt idx="1734">
                  <c:v>2632.3</c:v>
                </c:pt>
                <c:pt idx="1735">
                  <c:v>2632.3</c:v>
                </c:pt>
                <c:pt idx="1736">
                  <c:v>2632.3</c:v>
                </c:pt>
                <c:pt idx="1737">
                  <c:v>2632.3</c:v>
                </c:pt>
                <c:pt idx="1738">
                  <c:v>2632.3</c:v>
                </c:pt>
                <c:pt idx="1739">
                  <c:v>2632.3</c:v>
                </c:pt>
                <c:pt idx="1740">
                  <c:v>2550.6153846153902</c:v>
                </c:pt>
                <c:pt idx="1741">
                  <c:v>2550.6153846153902</c:v>
                </c:pt>
                <c:pt idx="1742">
                  <c:v>2550.6153846153902</c:v>
                </c:pt>
                <c:pt idx="1743">
                  <c:v>2550.6153846153902</c:v>
                </c:pt>
                <c:pt idx="1744">
                  <c:v>2550.6153846153902</c:v>
                </c:pt>
                <c:pt idx="1745">
                  <c:v>2550.6153846153902</c:v>
                </c:pt>
                <c:pt idx="1746">
                  <c:v>2550.6153846153902</c:v>
                </c:pt>
                <c:pt idx="1747">
                  <c:v>2550.6153846153902</c:v>
                </c:pt>
                <c:pt idx="1748">
                  <c:v>2550.6153846153902</c:v>
                </c:pt>
                <c:pt idx="1749">
                  <c:v>2550.6153846153902</c:v>
                </c:pt>
                <c:pt idx="1750">
                  <c:v>2455.0846153846201</c:v>
                </c:pt>
                <c:pt idx="1751">
                  <c:v>2455.0846153846201</c:v>
                </c:pt>
                <c:pt idx="1752">
                  <c:v>2455.0846153846201</c:v>
                </c:pt>
                <c:pt idx="1753">
                  <c:v>2455.0846153846201</c:v>
                </c:pt>
                <c:pt idx="1754">
                  <c:v>2455.0846153846201</c:v>
                </c:pt>
                <c:pt idx="1755">
                  <c:v>2455.0846153846201</c:v>
                </c:pt>
                <c:pt idx="1756">
                  <c:v>2455.0846153846201</c:v>
                </c:pt>
                <c:pt idx="1757">
                  <c:v>2455.0846153846201</c:v>
                </c:pt>
                <c:pt idx="1758">
                  <c:v>2455.0846153846201</c:v>
                </c:pt>
                <c:pt idx="1759">
                  <c:v>2455.0846153846201</c:v>
                </c:pt>
                <c:pt idx="1760">
                  <c:v>2277.22307692308</c:v>
                </c:pt>
                <c:pt idx="1761">
                  <c:v>2277.22307692308</c:v>
                </c:pt>
                <c:pt idx="1762">
                  <c:v>2277.22307692308</c:v>
                </c:pt>
                <c:pt idx="1763">
                  <c:v>2277.22307692308</c:v>
                </c:pt>
                <c:pt idx="1764">
                  <c:v>2277.22307692308</c:v>
                </c:pt>
                <c:pt idx="1765">
                  <c:v>2277.22307692308</c:v>
                </c:pt>
                <c:pt idx="1766">
                  <c:v>2277.22307692308</c:v>
                </c:pt>
                <c:pt idx="1767">
                  <c:v>2277.22307692308</c:v>
                </c:pt>
                <c:pt idx="1768">
                  <c:v>2277.22307692308</c:v>
                </c:pt>
                <c:pt idx="1769">
                  <c:v>2277.22307692308</c:v>
                </c:pt>
                <c:pt idx="1770">
                  <c:v>2186.2153846153801</c:v>
                </c:pt>
                <c:pt idx="1771">
                  <c:v>2186.2153846153801</c:v>
                </c:pt>
                <c:pt idx="1772">
                  <c:v>2186.2153846153801</c:v>
                </c:pt>
                <c:pt idx="1773">
                  <c:v>2186.2153846153801</c:v>
                </c:pt>
                <c:pt idx="1774">
                  <c:v>2186.2153846153801</c:v>
                </c:pt>
                <c:pt idx="1775">
                  <c:v>2186.2153846153801</c:v>
                </c:pt>
                <c:pt idx="1776">
                  <c:v>2186.2153846153801</c:v>
                </c:pt>
                <c:pt idx="1777">
                  <c:v>2186.2153846153801</c:v>
                </c:pt>
                <c:pt idx="1778">
                  <c:v>2186.2153846153801</c:v>
                </c:pt>
                <c:pt idx="1779">
                  <c:v>2186.2153846153801</c:v>
                </c:pt>
                <c:pt idx="1780">
                  <c:v>1991.7</c:v>
                </c:pt>
                <c:pt idx="1781">
                  <c:v>1991.7</c:v>
                </c:pt>
                <c:pt idx="1782">
                  <c:v>1991.7</c:v>
                </c:pt>
                <c:pt idx="1783">
                  <c:v>1991.7</c:v>
                </c:pt>
                <c:pt idx="1784">
                  <c:v>1991.7</c:v>
                </c:pt>
                <c:pt idx="1785">
                  <c:v>1991.7</c:v>
                </c:pt>
                <c:pt idx="1786">
                  <c:v>1991.7</c:v>
                </c:pt>
                <c:pt idx="1787">
                  <c:v>1991.7</c:v>
                </c:pt>
                <c:pt idx="1788">
                  <c:v>1991.7</c:v>
                </c:pt>
                <c:pt idx="1789">
                  <c:v>1991.7</c:v>
                </c:pt>
                <c:pt idx="1790">
                  <c:v>1926.8692307692299</c:v>
                </c:pt>
                <c:pt idx="1791">
                  <c:v>1926.8692307692299</c:v>
                </c:pt>
                <c:pt idx="1792">
                  <c:v>1926.8692307692299</c:v>
                </c:pt>
                <c:pt idx="1793">
                  <c:v>1926.8692307692299</c:v>
                </c:pt>
                <c:pt idx="1794">
                  <c:v>1926.8692307692299</c:v>
                </c:pt>
                <c:pt idx="1795">
                  <c:v>1926.8692307692299</c:v>
                </c:pt>
                <c:pt idx="1796">
                  <c:v>1926.8692307692299</c:v>
                </c:pt>
                <c:pt idx="1797">
                  <c:v>1926.8692307692299</c:v>
                </c:pt>
                <c:pt idx="1798">
                  <c:v>1926.8692307692299</c:v>
                </c:pt>
                <c:pt idx="1799">
                  <c:v>1926.8692307692299</c:v>
                </c:pt>
                <c:pt idx="1800">
                  <c:v>1829.8923076923099</c:v>
                </c:pt>
                <c:pt idx="1801">
                  <c:v>1829.8923076923099</c:v>
                </c:pt>
                <c:pt idx="1802">
                  <c:v>1829.8923076923099</c:v>
                </c:pt>
                <c:pt idx="1803">
                  <c:v>1829.8923076923099</c:v>
                </c:pt>
                <c:pt idx="1804">
                  <c:v>1829.8923076923099</c:v>
                </c:pt>
                <c:pt idx="1805">
                  <c:v>1829.8923076923099</c:v>
                </c:pt>
                <c:pt idx="1806">
                  <c:v>1829.8923076923099</c:v>
                </c:pt>
                <c:pt idx="1807">
                  <c:v>1829.8923076923099</c:v>
                </c:pt>
                <c:pt idx="1808">
                  <c:v>1829.8923076923099</c:v>
                </c:pt>
                <c:pt idx="1809">
                  <c:v>1829.8923076923099</c:v>
                </c:pt>
                <c:pt idx="1810">
                  <c:v>1751.86153846154</c:v>
                </c:pt>
                <c:pt idx="1811">
                  <c:v>1751.86153846154</c:v>
                </c:pt>
                <c:pt idx="1812">
                  <c:v>1751.86153846154</c:v>
                </c:pt>
                <c:pt idx="1813">
                  <c:v>1751.86153846154</c:v>
                </c:pt>
                <c:pt idx="1814">
                  <c:v>1751.86153846154</c:v>
                </c:pt>
                <c:pt idx="1815">
                  <c:v>1751.86153846154</c:v>
                </c:pt>
                <c:pt idx="1816">
                  <c:v>1751.86153846154</c:v>
                </c:pt>
                <c:pt idx="1817">
                  <c:v>1751.86153846154</c:v>
                </c:pt>
                <c:pt idx="1818">
                  <c:v>1751.86153846154</c:v>
                </c:pt>
                <c:pt idx="1819">
                  <c:v>1751.86153846154</c:v>
                </c:pt>
                <c:pt idx="1820">
                  <c:v>1682.2615384615401</c:v>
                </c:pt>
                <c:pt idx="1821">
                  <c:v>1682.2615384615401</c:v>
                </c:pt>
                <c:pt idx="1822">
                  <c:v>1682.2615384615401</c:v>
                </c:pt>
                <c:pt idx="1823">
                  <c:v>1682.2615384615401</c:v>
                </c:pt>
                <c:pt idx="1824">
                  <c:v>1682.2615384615401</c:v>
                </c:pt>
                <c:pt idx="1825">
                  <c:v>1682.2615384615401</c:v>
                </c:pt>
                <c:pt idx="1826">
                  <c:v>1682.2615384615401</c:v>
                </c:pt>
                <c:pt idx="1827">
                  <c:v>1682.2615384615401</c:v>
                </c:pt>
                <c:pt idx="1828">
                  <c:v>1682.2615384615401</c:v>
                </c:pt>
                <c:pt idx="1829">
                  <c:v>1682.2615384615401</c:v>
                </c:pt>
                <c:pt idx="1830">
                  <c:v>1635.97692307692</c:v>
                </c:pt>
                <c:pt idx="1831">
                  <c:v>1635.97692307692</c:v>
                </c:pt>
                <c:pt idx="1832">
                  <c:v>1635.97692307692</c:v>
                </c:pt>
                <c:pt idx="1833">
                  <c:v>1635.97692307692</c:v>
                </c:pt>
                <c:pt idx="1834">
                  <c:v>1635.97692307692</c:v>
                </c:pt>
                <c:pt idx="1835">
                  <c:v>1635.97692307692</c:v>
                </c:pt>
                <c:pt idx="1836">
                  <c:v>1635.97692307692</c:v>
                </c:pt>
                <c:pt idx="1837">
                  <c:v>1635.97692307692</c:v>
                </c:pt>
                <c:pt idx="1838">
                  <c:v>1635.97692307692</c:v>
                </c:pt>
                <c:pt idx="1839">
                  <c:v>1635.97692307692</c:v>
                </c:pt>
                <c:pt idx="1840">
                  <c:v>1566.5538461538499</c:v>
                </c:pt>
                <c:pt idx="1841">
                  <c:v>1566.5538461538499</c:v>
                </c:pt>
                <c:pt idx="1842">
                  <c:v>1566.5538461538499</c:v>
                </c:pt>
                <c:pt idx="1843">
                  <c:v>1566.5538461538499</c:v>
                </c:pt>
                <c:pt idx="1844">
                  <c:v>1566.5538461538499</c:v>
                </c:pt>
                <c:pt idx="1845">
                  <c:v>1566.5538461538499</c:v>
                </c:pt>
                <c:pt idx="1846">
                  <c:v>1566.5538461538499</c:v>
                </c:pt>
                <c:pt idx="1847">
                  <c:v>1566.5538461538499</c:v>
                </c:pt>
                <c:pt idx="1848">
                  <c:v>1566.5538461538499</c:v>
                </c:pt>
                <c:pt idx="1849">
                  <c:v>1566.5538461538499</c:v>
                </c:pt>
                <c:pt idx="1850">
                  <c:v>1511.23076923077</c:v>
                </c:pt>
                <c:pt idx="1851">
                  <c:v>1511.23076923077</c:v>
                </c:pt>
                <c:pt idx="1852">
                  <c:v>1511.23076923077</c:v>
                </c:pt>
                <c:pt idx="1853">
                  <c:v>1511.23076923077</c:v>
                </c:pt>
                <c:pt idx="1854">
                  <c:v>1511.23076923077</c:v>
                </c:pt>
                <c:pt idx="1855">
                  <c:v>1511.23076923077</c:v>
                </c:pt>
                <c:pt idx="1856">
                  <c:v>1511.23076923077</c:v>
                </c:pt>
                <c:pt idx="1857">
                  <c:v>1511.23076923077</c:v>
                </c:pt>
                <c:pt idx="1858">
                  <c:v>1511.23076923077</c:v>
                </c:pt>
                <c:pt idx="1859">
                  <c:v>1511.23076923077</c:v>
                </c:pt>
                <c:pt idx="1860">
                  <c:v>1452.13846153846</c:v>
                </c:pt>
                <c:pt idx="1861">
                  <c:v>1452.13846153846</c:v>
                </c:pt>
                <c:pt idx="1862">
                  <c:v>1452.13846153846</c:v>
                </c:pt>
                <c:pt idx="1863">
                  <c:v>1452.13846153846</c:v>
                </c:pt>
                <c:pt idx="1864">
                  <c:v>1452.13846153846</c:v>
                </c:pt>
                <c:pt idx="1865">
                  <c:v>1452.13846153846</c:v>
                </c:pt>
                <c:pt idx="1866">
                  <c:v>1452.13846153846</c:v>
                </c:pt>
                <c:pt idx="1867">
                  <c:v>1452.13846153846</c:v>
                </c:pt>
                <c:pt idx="1868">
                  <c:v>1452.13846153846</c:v>
                </c:pt>
                <c:pt idx="1869">
                  <c:v>1452.13846153846</c:v>
                </c:pt>
                <c:pt idx="1870">
                  <c:v>1401.8692307692299</c:v>
                </c:pt>
                <c:pt idx="1871">
                  <c:v>1401.8692307692299</c:v>
                </c:pt>
                <c:pt idx="1872">
                  <c:v>1401.8692307692299</c:v>
                </c:pt>
                <c:pt idx="1873">
                  <c:v>1401.8692307692299</c:v>
                </c:pt>
                <c:pt idx="1874">
                  <c:v>1401.8692307692299</c:v>
                </c:pt>
                <c:pt idx="1875">
                  <c:v>1401.8692307692299</c:v>
                </c:pt>
                <c:pt idx="1876">
                  <c:v>1401.8692307692299</c:v>
                </c:pt>
                <c:pt idx="1877">
                  <c:v>1401.8692307692299</c:v>
                </c:pt>
                <c:pt idx="1878">
                  <c:v>1401.8692307692299</c:v>
                </c:pt>
                <c:pt idx="1879">
                  <c:v>1401.8692307692299</c:v>
                </c:pt>
                <c:pt idx="1880">
                  <c:v>1344.77692307692</c:v>
                </c:pt>
                <c:pt idx="1881">
                  <c:v>1344.77692307692</c:v>
                </c:pt>
                <c:pt idx="1882">
                  <c:v>1344.77692307692</c:v>
                </c:pt>
                <c:pt idx="1883">
                  <c:v>1344.77692307692</c:v>
                </c:pt>
                <c:pt idx="1884">
                  <c:v>1344.77692307692</c:v>
                </c:pt>
                <c:pt idx="1885">
                  <c:v>1344.77692307692</c:v>
                </c:pt>
                <c:pt idx="1886">
                  <c:v>1344.77692307692</c:v>
                </c:pt>
                <c:pt idx="1887">
                  <c:v>1344.77692307692</c:v>
                </c:pt>
                <c:pt idx="1888">
                  <c:v>1344.77692307692</c:v>
                </c:pt>
                <c:pt idx="1889">
                  <c:v>1344.77692307692</c:v>
                </c:pt>
                <c:pt idx="1890">
                  <c:v>1244.4153846153799</c:v>
                </c:pt>
                <c:pt idx="1891">
                  <c:v>1244.4153846153799</c:v>
                </c:pt>
                <c:pt idx="1892">
                  <c:v>1244.4153846153799</c:v>
                </c:pt>
                <c:pt idx="1893">
                  <c:v>1244.4153846153799</c:v>
                </c:pt>
                <c:pt idx="1894">
                  <c:v>1244.4153846153799</c:v>
                </c:pt>
                <c:pt idx="1895">
                  <c:v>1244.4153846153799</c:v>
                </c:pt>
                <c:pt idx="1896">
                  <c:v>1244.4153846153799</c:v>
                </c:pt>
                <c:pt idx="1897">
                  <c:v>1244.4153846153799</c:v>
                </c:pt>
                <c:pt idx="1898">
                  <c:v>1244.4153846153799</c:v>
                </c:pt>
                <c:pt idx="1899">
                  <c:v>1244.4153846153799</c:v>
                </c:pt>
                <c:pt idx="1900">
                  <c:v>1193.61538461538</c:v>
                </c:pt>
                <c:pt idx="1901">
                  <c:v>1193.61538461538</c:v>
                </c:pt>
                <c:pt idx="1902">
                  <c:v>1193.61538461538</c:v>
                </c:pt>
                <c:pt idx="1903">
                  <c:v>1193.61538461538</c:v>
                </c:pt>
                <c:pt idx="1904">
                  <c:v>1193.61538461538</c:v>
                </c:pt>
                <c:pt idx="1905">
                  <c:v>1193.61538461538</c:v>
                </c:pt>
                <c:pt idx="1906">
                  <c:v>1193.61538461538</c:v>
                </c:pt>
                <c:pt idx="1907">
                  <c:v>1193.61538461538</c:v>
                </c:pt>
                <c:pt idx="1908">
                  <c:v>1193.61538461538</c:v>
                </c:pt>
                <c:pt idx="1909">
                  <c:v>1193.61538461538</c:v>
                </c:pt>
                <c:pt idx="1910">
                  <c:v>1091.6461538461499</c:v>
                </c:pt>
                <c:pt idx="1911">
                  <c:v>1091.6461538461499</c:v>
                </c:pt>
                <c:pt idx="1912">
                  <c:v>1091.6461538461499</c:v>
                </c:pt>
                <c:pt idx="1913">
                  <c:v>1091.6461538461499</c:v>
                </c:pt>
                <c:pt idx="1914">
                  <c:v>1091.6461538461499</c:v>
                </c:pt>
                <c:pt idx="1915">
                  <c:v>1091.6461538461499</c:v>
                </c:pt>
                <c:pt idx="1916">
                  <c:v>1091.6461538461499</c:v>
                </c:pt>
                <c:pt idx="1917">
                  <c:v>1091.6461538461499</c:v>
                </c:pt>
                <c:pt idx="1918">
                  <c:v>1091.6461538461499</c:v>
                </c:pt>
                <c:pt idx="1919">
                  <c:v>1091.6461538461499</c:v>
                </c:pt>
                <c:pt idx="1920">
                  <c:v>1056.0153846153801</c:v>
                </c:pt>
                <c:pt idx="1921">
                  <c:v>1056.0153846153801</c:v>
                </c:pt>
                <c:pt idx="1922">
                  <c:v>1056.0153846153801</c:v>
                </c:pt>
                <c:pt idx="1923">
                  <c:v>1056.0153846153801</c:v>
                </c:pt>
                <c:pt idx="1924">
                  <c:v>1056.0153846153801</c:v>
                </c:pt>
                <c:pt idx="1925">
                  <c:v>1056.0153846153801</c:v>
                </c:pt>
                <c:pt idx="1926">
                  <c:v>1056.0153846153801</c:v>
                </c:pt>
                <c:pt idx="1927">
                  <c:v>1056.0153846153801</c:v>
                </c:pt>
                <c:pt idx="1928">
                  <c:v>1056.0153846153801</c:v>
                </c:pt>
                <c:pt idx="1929">
                  <c:v>1056.0153846153801</c:v>
                </c:pt>
                <c:pt idx="1930">
                  <c:v>998.1</c:v>
                </c:pt>
                <c:pt idx="1931">
                  <c:v>998.1</c:v>
                </c:pt>
                <c:pt idx="1932">
                  <c:v>998.1</c:v>
                </c:pt>
                <c:pt idx="1933">
                  <c:v>998.1</c:v>
                </c:pt>
                <c:pt idx="1934">
                  <c:v>998.1</c:v>
                </c:pt>
                <c:pt idx="1935">
                  <c:v>998.1</c:v>
                </c:pt>
                <c:pt idx="1936">
                  <c:v>998.1</c:v>
                </c:pt>
                <c:pt idx="1937">
                  <c:v>998.1</c:v>
                </c:pt>
                <c:pt idx="1938">
                  <c:v>998.1</c:v>
                </c:pt>
                <c:pt idx="1939">
                  <c:v>998.1</c:v>
                </c:pt>
                <c:pt idx="1940">
                  <c:v>957.16153846153804</c:v>
                </c:pt>
                <c:pt idx="1941">
                  <c:v>957.16153846153804</c:v>
                </c:pt>
                <c:pt idx="1942">
                  <c:v>957.16153846153804</c:v>
                </c:pt>
                <c:pt idx="1943">
                  <c:v>957.16153846153804</c:v>
                </c:pt>
                <c:pt idx="1944">
                  <c:v>957.16153846153804</c:v>
                </c:pt>
                <c:pt idx="1945">
                  <c:v>957.16153846153804</c:v>
                </c:pt>
                <c:pt idx="1946">
                  <c:v>957.16153846153804</c:v>
                </c:pt>
                <c:pt idx="1947">
                  <c:v>957.16153846153804</c:v>
                </c:pt>
                <c:pt idx="1948">
                  <c:v>957.16153846153804</c:v>
                </c:pt>
                <c:pt idx="1949">
                  <c:v>957.16153846153804</c:v>
                </c:pt>
                <c:pt idx="1950">
                  <c:v>919.73846153846102</c:v>
                </c:pt>
                <c:pt idx="1951">
                  <c:v>919.73846153846102</c:v>
                </c:pt>
                <c:pt idx="1952">
                  <c:v>919.73846153846102</c:v>
                </c:pt>
                <c:pt idx="1953">
                  <c:v>919.73846153846102</c:v>
                </c:pt>
                <c:pt idx="1954">
                  <c:v>919.73846153846102</c:v>
                </c:pt>
                <c:pt idx="1955">
                  <c:v>919.73846153846102</c:v>
                </c:pt>
                <c:pt idx="1956">
                  <c:v>919.73846153846102</c:v>
                </c:pt>
                <c:pt idx="1957">
                  <c:v>919.73846153846102</c:v>
                </c:pt>
                <c:pt idx="1958">
                  <c:v>919.73846153846102</c:v>
                </c:pt>
                <c:pt idx="1959">
                  <c:v>919.73846153846102</c:v>
                </c:pt>
                <c:pt idx="1960">
                  <c:v>893.038461538462</c:v>
                </c:pt>
                <c:pt idx="1961">
                  <c:v>893.038461538462</c:v>
                </c:pt>
                <c:pt idx="1962">
                  <c:v>893.038461538462</c:v>
                </c:pt>
                <c:pt idx="1963">
                  <c:v>893.038461538462</c:v>
                </c:pt>
                <c:pt idx="1964">
                  <c:v>893.038461538462</c:v>
                </c:pt>
                <c:pt idx="1965">
                  <c:v>893.038461538462</c:v>
                </c:pt>
                <c:pt idx="1966">
                  <c:v>893.038461538462</c:v>
                </c:pt>
                <c:pt idx="1967">
                  <c:v>893.038461538462</c:v>
                </c:pt>
                <c:pt idx="1968">
                  <c:v>893.038461538462</c:v>
                </c:pt>
                <c:pt idx="1969">
                  <c:v>893.038461538462</c:v>
                </c:pt>
                <c:pt idx="1970">
                  <c:v>860.34615384615404</c:v>
                </c:pt>
                <c:pt idx="1971">
                  <c:v>860.34615384615404</c:v>
                </c:pt>
                <c:pt idx="1972">
                  <c:v>860.34615384615404</c:v>
                </c:pt>
                <c:pt idx="1973">
                  <c:v>860.34615384615404</c:v>
                </c:pt>
                <c:pt idx="1974">
                  <c:v>860.34615384615404</c:v>
                </c:pt>
                <c:pt idx="1975">
                  <c:v>860.34615384615404</c:v>
                </c:pt>
                <c:pt idx="1976">
                  <c:v>860.34615384615404</c:v>
                </c:pt>
                <c:pt idx="1977">
                  <c:v>860.34615384615404</c:v>
                </c:pt>
                <c:pt idx="1978">
                  <c:v>860.34615384615404</c:v>
                </c:pt>
                <c:pt idx="1979">
                  <c:v>860.34615384615404</c:v>
                </c:pt>
                <c:pt idx="1980">
                  <c:v>836.57692307692298</c:v>
                </c:pt>
                <c:pt idx="1981">
                  <c:v>836.57692307692298</c:v>
                </c:pt>
                <c:pt idx="1982">
                  <c:v>836.57692307692298</c:v>
                </c:pt>
                <c:pt idx="1983">
                  <c:v>836.57692307692298</c:v>
                </c:pt>
                <c:pt idx="1984">
                  <c:v>836.57692307692298</c:v>
                </c:pt>
                <c:pt idx="1985">
                  <c:v>836.57692307692298</c:v>
                </c:pt>
                <c:pt idx="1986">
                  <c:v>836.57692307692298</c:v>
                </c:pt>
                <c:pt idx="1987">
                  <c:v>836.57692307692298</c:v>
                </c:pt>
                <c:pt idx="1988">
                  <c:v>836.57692307692298</c:v>
                </c:pt>
                <c:pt idx="1989">
                  <c:v>836.57692307692298</c:v>
                </c:pt>
                <c:pt idx="1990">
                  <c:v>812.46923076923099</c:v>
                </c:pt>
                <c:pt idx="1991">
                  <c:v>812.46923076923099</c:v>
                </c:pt>
                <c:pt idx="1992">
                  <c:v>812.46923076923099</c:v>
                </c:pt>
                <c:pt idx="1993">
                  <c:v>812.46923076923099</c:v>
                </c:pt>
                <c:pt idx="1994">
                  <c:v>812.46923076923099</c:v>
                </c:pt>
                <c:pt idx="1995">
                  <c:v>812.46923076923099</c:v>
                </c:pt>
                <c:pt idx="1996">
                  <c:v>812.46923076923099</c:v>
                </c:pt>
                <c:pt idx="1997">
                  <c:v>812.46923076923099</c:v>
                </c:pt>
                <c:pt idx="1998">
                  <c:v>812.46923076923099</c:v>
                </c:pt>
                <c:pt idx="1999">
                  <c:v>812.46923076923099</c:v>
                </c:pt>
                <c:pt idx="2000">
                  <c:v>795.75384615384598</c:v>
                </c:pt>
                <c:pt idx="2001">
                  <c:v>795.75384615384598</c:v>
                </c:pt>
                <c:pt idx="2002">
                  <c:v>795.75384615384598</c:v>
                </c:pt>
                <c:pt idx="2003">
                  <c:v>795.75384615384598</c:v>
                </c:pt>
                <c:pt idx="2004">
                  <c:v>795.75384615384598</c:v>
                </c:pt>
                <c:pt idx="2005">
                  <c:v>795.75384615384598</c:v>
                </c:pt>
                <c:pt idx="2006">
                  <c:v>795.75384615384598</c:v>
                </c:pt>
                <c:pt idx="2007">
                  <c:v>795.75384615384598</c:v>
                </c:pt>
                <c:pt idx="2008">
                  <c:v>795.75384615384598</c:v>
                </c:pt>
                <c:pt idx="2009">
                  <c:v>795.75384615384598</c:v>
                </c:pt>
                <c:pt idx="2010">
                  <c:v>771.96923076923099</c:v>
                </c:pt>
                <c:pt idx="2011">
                  <c:v>771.96923076923099</c:v>
                </c:pt>
                <c:pt idx="2012">
                  <c:v>771.96923076923099</c:v>
                </c:pt>
                <c:pt idx="2013">
                  <c:v>771.96923076923099</c:v>
                </c:pt>
                <c:pt idx="2014">
                  <c:v>771.96923076923099</c:v>
                </c:pt>
                <c:pt idx="2015">
                  <c:v>771.96923076923099</c:v>
                </c:pt>
                <c:pt idx="2016">
                  <c:v>771.96923076923099</c:v>
                </c:pt>
                <c:pt idx="2017">
                  <c:v>771.96923076923099</c:v>
                </c:pt>
                <c:pt idx="2018">
                  <c:v>771.96923076923099</c:v>
                </c:pt>
                <c:pt idx="2019">
                  <c:v>771.96923076923099</c:v>
                </c:pt>
                <c:pt idx="2020">
                  <c:v>735.184615384616</c:v>
                </c:pt>
                <c:pt idx="2021">
                  <c:v>735.184615384616</c:v>
                </c:pt>
                <c:pt idx="2022">
                  <c:v>735.184615384616</c:v>
                </c:pt>
                <c:pt idx="2023">
                  <c:v>735.184615384616</c:v>
                </c:pt>
                <c:pt idx="2024">
                  <c:v>735.184615384616</c:v>
                </c:pt>
                <c:pt idx="2025">
                  <c:v>735.184615384616</c:v>
                </c:pt>
                <c:pt idx="2026">
                  <c:v>735.184615384616</c:v>
                </c:pt>
                <c:pt idx="2027">
                  <c:v>735.184615384616</c:v>
                </c:pt>
                <c:pt idx="2028">
                  <c:v>735.184615384616</c:v>
                </c:pt>
                <c:pt idx="2029">
                  <c:v>735.184615384616</c:v>
                </c:pt>
                <c:pt idx="2030">
                  <c:v>713.400000000001</c:v>
                </c:pt>
                <c:pt idx="2031">
                  <c:v>713.400000000001</c:v>
                </c:pt>
                <c:pt idx="2032">
                  <c:v>713.400000000001</c:v>
                </c:pt>
                <c:pt idx="2033">
                  <c:v>713.400000000001</c:v>
                </c:pt>
                <c:pt idx="2034">
                  <c:v>713.400000000001</c:v>
                </c:pt>
                <c:pt idx="2035">
                  <c:v>713.400000000001</c:v>
                </c:pt>
                <c:pt idx="2036">
                  <c:v>713.400000000001</c:v>
                </c:pt>
                <c:pt idx="2037">
                  <c:v>713.400000000001</c:v>
                </c:pt>
                <c:pt idx="2038">
                  <c:v>713.400000000001</c:v>
                </c:pt>
                <c:pt idx="2039">
                  <c:v>713.400000000001</c:v>
                </c:pt>
                <c:pt idx="2040">
                  <c:v>679.3</c:v>
                </c:pt>
                <c:pt idx="2041">
                  <c:v>679.3</c:v>
                </c:pt>
                <c:pt idx="2042">
                  <c:v>679.3</c:v>
                </c:pt>
                <c:pt idx="2043">
                  <c:v>679.3</c:v>
                </c:pt>
                <c:pt idx="2044">
                  <c:v>679.3</c:v>
                </c:pt>
                <c:pt idx="2045">
                  <c:v>679.3</c:v>
                </c:pt>
                <c:pt idx="2046">
                  <c:v>679.3</c:v>
                </c:pt>
                <c:pt idx="2047">
                  <c:v>679.3</c:v>
                </c:pt>
                <c:pt idx="2048">
                  <c:v>679.3</c:v>
                </c:pt>
                <c:pt idx="2049">
                  <c:v>679.3</c:v>
                </c:pt>
                <c:pt idx="2050">
                  <c:v>667.79230769230799</c:v>
                </c:pt>
                <c:pt idx="2051">
                  <c:v>667.79230769230799</c:v>
                </c:pt>
                <c:pt idx="2052">
                  <c:v>667.79230769230799</c:v>
                </c:pt>
                <c:pt idx="2053">
                  <c:v>667.79230769230799</c:v>
                </c:pt>
                <c:pt idx="2054">
                  <c:v>667.79230769230799</c:v>
                </c:pt>
                <c:pt idx="2055">
                  <c:v>667.79230769230799</c:v>
                </c:pt>
                <c:pt idx="2056">
                  <c:v>667.79230769230799</c:v>
                </c:pt>
                <c:pt idx="2057">
                  <c:v>667.79230769230799</c:v>
                </c:pt>
                <c:pt idx="2058">
                  <c:v>667.79230769230799</c:v>
                </c:pt>
                <c:pt idx="2059">
                  <c:v>667.79230769230799</c:v>
                </c:pt>
                <c:pt idx="2060">
                  <c:v>648.99230769230803</c:v>
                </c:pt>
                <c:pt idx="2061">
                  <c:v>648.99230769230803</c:v>
                </c:pt>
                <c:pt idx="2062">
                  <c:v>648.99230769230803</c:v>
                </c:pt>
                <c:pt idx="2063">
                  <c:v>648.99230769230803</c:v>
                </c:pt>
                <c:pt idx="2064">
                  <c:v>648.99230769230803</c:v>
                </c:pt>
                <c:pt idx="2065">
                  <c:v>648.99230769230803</c:v>
                </c:pt>
                <c:pt idx="2066">
                  <c:v>648.99230769230803</c:v>
                </c:pt>
                <c:pt idx="2067">
                  <c:v>648.99230769230803</c:v>
                </c:pt>
                <c:pt idx="2068">
                  <c:v>648.99230769230803</c:v>
                </c:pt>
                <c:pt idx="2069">
                  <c:v>648.99230769230803</c:v>
                </c:pt>
                <c:pt idx="2070">
                  <c:v>636.73076923076906</c:v>
                </c:pt>
                <c:pt idx="2071">
                  <c:v>636.73076923076906</c:v>
                </c:pt>
                <c:pt idx="2072">
                  <c:v>636.73076923076906</c:v>
                </c:pt>
                <c:pt idx="2073">
                  <c:v>636.73076923076906</c:v>
                </c:pt>
                <c:pt idx="2074">
                  <c:v>636.73076923076906</c:v>
                </c:pt>
                <c:pt idx="2075">
                  <c:v>636.73076923076906</c:v>
                </c:pt>
                <c:pt idx="2076">
                  <c:v>636.73076923076906</c:v>
                </c:pt>
                <c:pt idx="2077">
                  <c:v>636.73076923076906</c:v>
                </c:pt>
                <c:pt idx="2078">
                  <c:v>636.73076923076906</c:v>
                </c:pt>
                <c:pt idx="2079">
                  <c:v>636.73076923076906</c:v>
                </c:pt>
                <c:pt idx="2080">
                  <c:v>626.05384615384605</c:v>
                </c:pt>
                <c:pt idx="2081">
                  <c:v>626.05384615384605</c:v>
                </c:pt>
                <c:pt idx="2082">
                  <c:v>626.05384615384605</c:v>
                </c:pt>
                <c:pt idx="2083">
                  <c:v>626.05384615384605</c:v>
                </c:pt>
                <c:pt idx="2084">
                  <c:v>626.05384615384605</c:v>
                </c:pt>
                <c:pt idx="2085">
                  <c:v>626.05384615384605</c:v>
                </c:pt>
                <c:pt idx="2086">
                  <c:v>626.05384615384605</c:v>
                </c:pt>
                <c:pt idx="2087">
                  <c:v>626.05384615384605</c:v>
                </c:pt>
                <c:pt idx="2088">
                  <c:v>626.05384615384605</c:v>
                </c:pt>
                <c:pt idx="2089">
                  <c:v>626.05384615384605</c:v>
                </c:pt>
                <c:pt idx="2090">
                  <c:v>620.53076923076901</c:v>
                </c:pt>
                <c:pt idx="2091">
                  <c:v>620.53076923076901</c:v>
                </c:pt>
                <c:pt idx="2092">
                  <c:v>620.53076923076901</c:v>
                </c:pt>
                <c:pt idx="2093">
                  <c:v>620.53076923076901</c:v>
                </c:pt>
                <c:pt idx="2094">
                  <c:v>620.53076923076901</c:v>
                </c:pt>
                <c:pt idx="2095">
                  <c:v>620.53076923076901</c:v>
                </c:pt>
                <c:pt idx="2096">
                  <c:v>620.53076923076901</c:v>
                </c:pt>
                <c:pt idx="2097">
                  <c:v>620.53076923076901</c:v>
                </c:pt>
                <c:pt idx="2098">
                  <c:v>620.53076923076901</c:v>
                </c:pt>
                <c:pt idx="2099">
                  <c:v>620.53076923076901</c:v>
                </c:pt>
                <c:pt idx="2100">
                  <c:v>613.15384615384596</c:v>
                </c:pt>
                <c:pt idx="2101">
                  <c:v>613.15384615384596</c:v>
                </c:pt>
                <c:pt idx="2102">
                  <c:v>613.15384615384596</c:v>
                </c:pt>
                <c:pt idx="2103">
                  <c:v>613.15384615384596</c:v>
                </c:pt>
                <c:pt idx="2104">
                  <c:v>613.15384615384596</c:v>
                </c:pt>
                <c:pt idx="2105">
                  <c:v>613.15384615384596</c:v>
                </c:pt>
                <c:pt idx="2106">
                  <c:v>613.15384615384596</c:v>
                </c:pt>
                <c:pt idx="2107">
                  <c:v>613.15384615384596</c:v>
                </c:pt>
                <c:pt idx="2108">
                  <c:v>613.15384615384596</c:v>
                </c:pt>
                <c:pt idx="2109">
                  <c:v>613.15384615384596</c:v>
                </c:pt>
                <c:pt idx="2110">
                  <c:v>605.70000000000005</c:v>
                </c:pt>
                <c:pt idx="2111">
                  <c:v>605.70000000000005</c:v>
                </c:pt>
                <c:pt idx="2112">
                  <c:v>605.70000000000005</c:v>
                </c:pt>
                <c:pt idx="2113">
                  <c:v>605.70000000000005</c:v>
                </c:pt>
                <c:pt idx="2114">
                  <c:v>605.70000000000005</c:v>
                </c:pt>
                <c:pt idx="2115">
                  <c:v>605.70000000000005</c:v>
                </c:pt>
                <c:pt idx="2116">
                  <c:v>605.70000000000005</c:v>
                </c:pt>
                <c:pt idx="2117">
                  <c:v>605.70000000000005</c:v>
                </c:pt>
                <c:pt idx="2118">
                  <c:v>605.70000000000005</c:v>
                </c:pt>
                <c:pt idx="2119">
                  <c:v>605.70000000000005</c:v>
                </c:pt>
                <c:pt idx="2120">
                  <c:v>600.13846153846202</c:v>
                </c:pt>
                <c:pt idx="2121">
                  <c:v>600.13846153846202</c:v>
                </c:pt>
                <c:pt idx="2122">
                  <c:v>600.13846153846202</c:v>
                </c:pt>
                <c:pt idx="2123">
                  <c:v>600.13846153846202</c:v>
                </c:pt>
                <c:pt idx="2124">
                  <c:v>600.13846153846202</c:v>
                </c:pt>
                <c:pt idx="2125">
                  <c:v>600.13846153846202</c:v>
                </c:pt>
                <c:pt idx="2126">
                  <c:v>600.13846153846202</c:v>
                </c:pt>
                <c:pt idx="2127">
                  <c:v>600.13846153846202</c:v>
                </c:pt>
                <c:pt idx="2128">
                  <c:v>600.13846153846202</c:v>
                </c:pt>
                <c:pt idx="2129">
                  <c:v>600.13846153846202</c:v>
                </c:pt>
                <c:pt idx="2130">
                  <c:v>594.39230769230801</c:v>
                </c:pt>
                <c:pt idx="2131">
                  <c:v>594.39230769230801</c:v>
                </c:pt>
                <c:pt idx="2132">
                  <c:v>594.39230769230801</c:v>
                </c:pt>
                <c:pt idx="2133">
                  <c:v>594.39230769230801</c:v>
                </c:pt>
                <c:pt idx="2134">
                  <c:v>594.39230769230801</c:v>
                </c:pt>
                <c:pt idx="2135">
                  <c:v>594.39230769230801</c:v>
                </c:pt>
                <c:pt idx="2136">
                  <c:v>594.39230769230801</c:v>
                </c:pt>
                <c:pt idx="2137">
                  <c:v>594.39230769230801</c:v>
                </c:pt>
                <c:pt idx="2138">
                  <c:v>594.39230769230801</c:v>
                </c:pt>
                <c:pt idx="2139">
                  <c:v>594.39230769230801</c:v>
                </c:pt>
                <c:pt idx="2140">
                  <c:v>588.83076923076896</c:v>
                </c:pt>
                <c:pt idx="2141">
                  <c:v>588.83076923076896</c:v>
                </c:pt>
                <c:pt idx="2142">
                  <c:v>588.83076923076896</c:v>
                </c:pt>
                <c:pt idx="2143">
                  <c:v>588.83076923076896</c:v>
                </c:pt>
                <c:pt idx="2144">
                  <c:v>588.83076923076896</c:v>
                </c:pt>
                <c:pt idx="2145">
                  <c:v>588.83076923076896</c:v>
                </c:pt>
                <c:pt idx="2146">
                  <c:v>588.83076923076896</c:v>
                </c:pt>
                <c:pt idx="2147">
                  <c:v>588.83076923076896</c:v>
                </c:pt>
                <c:pt idx="2148">
                  <c:v>588.83076923076896</c:v>
                </c:pt>
                <c:pt idx="2149">
                  <c:v>588.83076923076896</c:v>
                </c:pt>
                <c:pt idx="2150">
                  <c:v>530.47692307692296</c:v>
                </c:pt>
                <c:pt idx="2151">
                  <c:v>530.47692307692296</c:v>
                </c:pt>
                <c:pt idx="2152">
                  <c:v>530.47692307692296</c:v>
                </c:pt>
                <c:pt idx="2153">
                  <c:v>530.47692307692296</c:v>
                </c:pt>
                <c:pt idx="2154">
                  <c:v>530.47692307692296</c:v>
                </c:pt>
                <c:pt idx="2155">
                  <c:v>530.47692307692296</c:v>
                </c:pt>
                <c:pt idx="2156">
                  <c:v>530.47692307692296</c:v>
                </c:pt>
                <c:pt idx="2157">
                  <c:v>530.47692307692296</c:v>
                </c:pt>
                <c:pt idx="2158">
                  <c:v>530.47692307692296</c:v>
                </c:pt>
                <c:pt idx="2159">
                  <c:v>530.47692307692296</c:v>
                </c:pt>
                <c:pt idx="2160">
                  <c:v>528.71538461538501</c:v>
                </c:pt>
                <c:pt idx="2161">
                  <c:v>528.71538461538501</c:v>
                </c:pt>
                <c:pt idx="2162">
                  <c:v>528.71538461538501</c:v>
                </c:pt>
                <c:pt idx="2163">
                  <c:v>528.71538461538501</c:v>
                </c:pt>
                <c:pt idx="2164">
                  <c:v>528.71538461538501</c:v>
                </c:pt>
                <c:pt idx="2165">
                  <c:v>528.71538461538501</c:v>
                </c:pt>
                <c:pt idx="2166">
                  <c:v>528.71538461538501</c:v>
                </c:pt>
                <c:pt idx="2167">
                  <c:v>528.71538461538501</c:v>
                </c:pt>
                <c:pt idx="2168">
                  <c:v>528.71538461538501</c:v>
                </c:pt>
                <c:pt idx="2169">
                  <c:v>528.71538461538501</c:v>
                </c:pt>
                <c:pt idx="2170">
                  <c:v>469.71538461538501</c:v>
                </c:pt>
                <c:pt idx="2171">
                  <c:v>469.71538461538501</c:v>
                </c:pt>
                <c:pt idx="2172">
                  <c:v>469.71538461538501</c:v>
                </c:pt>
                <c:pt idx="2173">
                  <c:v>469.71538461538501</c:v>
                </c:pt>
                <c:pt idx="2174">
                  <c:v>469.71538461538501</c:v>
                </c:pt>
                <c:pt idx="2175">
                  <c:v>469.71538461538501</c:v>
                </c:pt>
                <c:pt idx="2176">
                  <c:v>469.71538461538501</c:v>
                </c:pt>
                <c:pt idx="2177">
                  <c:v>469.71538461538501</c:v>
                </c:pt>
                <c:pt idx="2178">
                  <c:v>469.71538461538501</c:v>
                </c:pt>
                <c:pt idx="2179">
                  <c:v>469.71538461538501</c:v>
                </c:pt>
                <c:pt idx="2180">
                  <c:v>466.12307692307701</c:v>
                </c:pt>
                <c:pt idx="2181">
                  <c:v>466.12307692307701</c:v>
                </c:pt>
                <c:pt idx="2182">
                  <c:v>466.12307692307701</c:v>
                </c:pt>
                <c:pt idx="2183">
                  <c:v>466.12307692307701</c:v>
                </c:pt>
                <c:pt idx="2184">
                  <c:v>466.12307692307701</c:v>
                </c:pt>
                <c:pt idx="2185">
                  <c:v>466.12307692307701</c:v>
                </c:pt>
                <c:pt idx="2186">
                  <c:v>466.12307692307701</c:v>
                </c:pt>
                <c:pt idx="2187">
                  <c:v>466.12307692307701</c:v>
                </c:pt>
                <c:pt idx="2188">
                  <c:v>466.12307692307701</c:v>
                </c:pt>
                <c:pt idx="2189">
                  <c:v>466.12307692307701</c:v>
                </c:pt>
                <c:pt idx="2190">
                  <c:v>419.29230769230799</c:v>
                </c:pt>
                <c:pt idx="2191">
                  <c:v>419.29230769230799</c:v>
                </c:pt>
                <c:pt idx="2192">
                  <c:v>419.29230769230799</c:v>
                </c:pt>
                <c:pt idx="2193">
                  <c:v>419.29230769230799</c:v>
                </c:pt>
                <c:pt idx="2194">
                  <c:v>419.29230769230799</c:v>
                </c:pt>
                <c:pt idx="2195">
                  <c:v>419.29230769230799</c:v>
                </c:pt>
                <c:pt idx="2196">
                  <c:v>419.29230769230799</c:v>
                </c:pt>
                <c:pt idx="2197">
                  <c:v>419.29230769230799</c:v>
                </c:pt>
                <c:pt idx="2198">
                  <c:v>419.29230769230799</c:v>
                </c:pt>
                <c:pt idx="2199">
                  <c:v>419.29230769230799</c:v>
                </c:pt>
                <c:pt idx="2200">
                  <c:v>415.68461538461497</c:v>
                </c:pt>
                <c:pt idx="2201">
                  <c:v>415.68461538461497</c:v>
                </c:pt>
                <c:pt idx="2202">
                  <c:v>415.68461538461497</c:v>
                </c:pt>
                <c:pt idx="2203">
                  <c:v>415.68461538461497</c:v>
                </c:pt>
                <c:pt idx="2204">
                  <c:v>415.68461538461497</c:v>
                </c:pt>
                <c:pt idx="2205">
                  <c:v>415.68461538461497</c:v>
                </c:pt>
                <c:pt idx="2206">
                  <c:v>415.68461538461497</c:v>
                </c:pt>
                <c:pt idx="2207">
                  <c:v>415.68461538461497</c:v>
                </c:pt>
                <c:pt idx="2208">
                  <c:v>415.68461538461497</c:v>
                </c:pt>
                <c:pt idx="2209">
                  <c:v>415.68461538461497</c:v>
                </c:pt>
                <c:pt idx="2210">
                  <c:v>376.20769230769201</c:v>
                </c:pt>
                <c:pt idx="2211">
                  <c:v>376.20769230769201</c:v>
                </c:pt>
                <c:pt idx="2212">
                  <c:v>376.20769230769201</c:v>
                </c:pt>
                <c:pt idx="2213">
                  <c:v>376.20769230769201</c:v>
                </c:pt>
                <c:pt idx="2214">
                  <c:v>376.20769230769201</c:v>
                </c:pt>
                <c:pt idx="2215">
                  <c:v>376.20769230769201</c:v>
                </c:pt>
                <c:pt idx="2216">
                  <c:v>376.20769230769201</c:v>
                </c:pt>
                <c:pt idx="2217">
                  <c:v>376.20769230769201</c:v>
                </c:pt>
                <c:pt idx="2218">
                  <c:v>376.20769230769201</c:v>
                </c:pt>
                <c:pt idx="2219">
                  <c:v>376.20769230769201</c:v>
                </c:pt>
                <c:pt idx="2220">
                  <c:v>373.176923076923</c:v>
                </c:pt>
                <c:pt idx="2221">
                  <c:v>373.176923076923</c:v>
                </c:pt>
                <c:pt idx="2222">
                  <c:v>373.176923076923</c:v>
                </c:pt>
                <c:pt idx="2223">
                  <c:v>373.176923076923</c:v>
                </c:pt>
                <c:pt idx="2224">
                  <c:v>373.176923076923</c:v>
                </c:pt>
                <c:pt idx="2225">
                  <c:v>373.176923076923</c:v>
                </c:pt>
                <c:pt idx="2226">
                  <c:v>373.176923076923</c:v>
                </c:pt>
                <c:pt idx="2227">
                  <c:v>373.176923076923</c:v>
                </c:pt>
                <c:pt idx="2228">
                  <c:v>373.176923076923</c:v>
                </c:pt>
                <c:pt idx="2229">
                  <c:v>373.176923076923</c:v>
                </c:pt>
                <c:pt idx="2230">
                  <c:v>334.03076923076901</c:v>
                </c:pt>
                <c:pt idx="2231">
                  <c:v>334.03076923076901</c:v>
                </c:pt>
                <c:pt idx="2232">
                  <c:v>334.03076923076901</c:v>
                </c:pt>
                <c:pt idx="2233">
                  <c:v>334.03076923076901</c:v>
                </c:pt>
                <c:pt idx="2234">
                  <c:v>334.03076923076901</c:v>
                </c:pt>
                <c:pt idx="2235">
                  <c:v>334.03076923076901</c:v>
                </c:pt>
                <c:pt idx="2236">
                  <c:v>334.03076923076901</c:v>
                </c:pt>
                <c:pt idx="2237">
                  <c:v>334.03076923076901</c:v>
                </c:pt>
                <c:pt idx="2238">
                  <c:v>334.03076923076901</c:v>
                </c:pt>
                <c:pt idx="2239">
                  <c:v>334.03076923076901</c:v>
                </c:pt>
                <c:pt idx="2240">
                  <c:v>330.66153846153901</c:v>
                </c:pt>
                <c:pt idx="2241">
                  <c:v>330.66153846153901</c:v>
                </c:pt>
                <c:pt idx="2242">
                  <c:v>330.66153846153901</c:v>
                </c:pt>
                <c:pt idx="2243">
                  <c:v>330.66153846153901</c:v>
                </c:pt>
                <c:pt idx="2244">
                  <c:v>330.66153846153901</c:v>
                </c:pt>
                <c:pt idx="2245">
                  <c:v>330.66153846153901</c:v>
                </c:pt>
                <c:pt idx="2246">
                  <c:v>330.66153846153901</c:v>
                </c:pt>
                <c:pt idx="2247">
                  <c:v>330.66153846153901</c:v>
                </c:pt>
                <c:pt idx="2248">
                  <c:v>330.66153846153901</c:v>
                </c:pt>
                <c:pt idx="2249">
                  <c:v>330.66153846153901</c:v>
                </c:pt>
                <c:pt idx="2250">
                  <c:v>295.823076923077</c:v>
                </c:pt>
                <c:pt idx="2251">
                  <c:v>295.823076923077</c:v>
                </c:pt>
                <c:pt idx="2252">
                  <c:v>295.823076923077</c:v>
                </c:pt>
                <c:pt idx="2253">
                  <c:v>295.823076923077</c:v>
                </c:pt>
                <c:pt idx="2254">
                  <c:v>295.823076923077</c:v>
                </c:pt>
                <c:pt idx="2255">
                  <c:v>295.823076923077</c:v>
                </c:pt>
                <c:pt idx="2256">
                  <c:v>295.823076923077</c:v>
                </c:pt>
                <c:pt idx="2257">
                  <c:v>295.823076923077</c:v>
                </c:pt>
                <c:pt idx="2258">
                  <c:v>295.823076923077</c:v>
                </c:pt>
                <c:pt idx="2259">
                  <c:v>295.823076923077</c:v>
                </c:pt>
                <c:pt idx="2260">
                  <c:v>292.053846153846</c:v>
                </c:pt>
                <c:pt idx="2261">
                  <c:v>292.053846153846</c:v>
                </c:pt>
                <c:pt idx="2262">
                  <c:v>292.053846153846</c:v>
                </c:pt>
                <c:pt idx="2263">
                  <c:v>292.053846153846</c:v>
                </c:pt>
                <c:pt idx="2264">
                  <c:v>292.053846153846</c:v>
                </c:pt>
                <c:pt idx="2265">
                  <c:v>292.053846153846</c:v>
                </c:pt>
                <c:pt idx="2266">
                  <c:v>292.053846153846</c:v>
                </c:pt>
                <c:pt idx="2267">
                  <c:v>292.053846153846</c:v>
                </c:pt>
                <c:pt idx="2268">
                  <c:v>292.053846153846</c:v>
                </c:pt>
                <c:pt idx="2269">
                  <c:v>292.053846153846</c:v>
                </c:pt>
                <c:pt idx="2270">
                  <c:v>254.538461538462</c:v>
                </c:pt>
                <c:pt idx="2271">
                  <c:v>254.538461538462</c:v>
                </c:pt>
                <c:pt idx="2272">
                  <c:v>254.538461538462</c:v>
                </c:pt>
                <c:pt idx="2273">
                  <c:v>254.538461538462</c:v>
                </c:pt>
                <c:pt idx="2274">
                  <c:v>254.538461538462</c:v>
                </c:pt>
                <c:pt idx="2275">
                  <c:v>254.538461538462</c:v>
                </c:pt>
                <c:pt idx="2276">
                  <c:v>254.538461538462</c:v>
                </c:pt>
                <c:pt idx="2277">
                  <c:v>254.538461538462</c:v>
                </c:pt>
                <c:pt idx="2278">
                  <c:v>254.538461538462</c:v>
                </c:pt>
                <c:pt idx="2279">
                  <c:v>254.538461538462</c:v>
                </c:pt>
                <c:pt idx="2280">
                  <c:v>249.869230769231</c:v>
                </c:pt>
                <c:pt idx="2281">
                  <c:v>249.869230769231</c:v>
                </c:pt>
                <c:pt idx="2282">
                  <c:v>249.869230769231</c:v>
                </c:pt>
                <c:pt idx="2283">
                  <c:v>249.869230769231</c:v>
                </c:pt>
                <c:pt idx="2284">
                  <c:v>249.869230769231</c:v>
                </c:pt>
                <c:pt idx="2285">
                  <c:v>249.869230769231</c:v>
                </c:pt>
                <c:pt idx="2286">
                  <c:v>249.869230769231</c:v>
                </c:pt>
                <c:pt idx="2287">
                  <c:v>249.869230769231</c:v>
                </c:pt>
                <c:pt idx="2288">
                  <c:v>249.869230769231</c:v>
                </c:pt>
                <c:pt idx="2289">
                  <c:v>249.869230769231</c:v>
                </c:pt>
                <c:pt idx="2290">
                  <c:v>211.33846153846201</c:v>
                </c:pt>
                <c:pt idx="2291">
                  <c:v>211.33846153846201</c:v>
                </c:pt>
                <c:pt idx="2292">
                  <c:v>211.33846153846201</c:v>
                </c:pt>
                <c:pt idx="2293">
                  <c:v>211.33846153846201</c:v>
                </c:pt>
                <c:pt idx="2294">
                  <c:v>211.33846153846201</c:v>
                </c:pt>
                <c:pt idx="2295">
                  <c:v>211.33846153846201</c:v>
                </c:pt>
                <c:pt idx="2296">
                  <c:v>211.33846153846201</c:v>
                </c:pt>
                <c:pt idx="2297">
                  <c:v>211.33846153846201</c:v>
                </c:pt>
                <c:pt idx="2298">
                  <c:v>211.33846153846201</c:v>
                </c:pt>
                <c:pt idx="2299">
                  <c:v>211.33846153846201</c:v>
                </c:pt>
                <c:pt idx="2300">
                  <c:v>204.75384615384601</c:v>
                </c:pt>
                <c:pt idx="2301">
                  <c:v>204.75384615384601</c:v>
                </c:pt>
                <c:pt idx="2302">
                  <c:v>204.75384615384601</c:v>
                </c:pt>
                <c:pt idx="2303">
                  <c:v>204.75384615384601</c:v>
                </c:pt>
                <c:pt idx="2304">
                  <c:v>204.75384615384601</c:v>
                </c:pt>
                <c:pt idx="2305">
                  <c:v>204.75384615384601</c:v>
                </c:pt>
                <c:pt idx="2306">
                  <c:v>204.75384615384601</c:v>
                </c:pt>
                <c:pt idx="2307">
                  <c:v>204.75384615384601</c:v>
                </c:pt>
                <c:pt idx="2308">
                  <c:v>204.75384615384601</c:v>
                </c:pt>
                <c:pt idx="2309">
                  <c:v>204.75384615384601</c:v>
                </c:pt>
                <c:pt idx="2310">
                  <c:v>174.28461538461499</c:v>
                </c:pt>
                <c:pt idx="2311">
                  <c:v>174.28461538461499</c:v>
                </c:pt>
                <c:pt idx="2312">
                  <c:v>174.28461538461499</c:v>
                </c:pt>
                <c:pt idx="2313">
                  <c:v>174.28461538461499</c:v>
                </c:pt>
                <c:pt idx="2314">
                  <c:v>174.28461538461499</c:v>
                </c:pt>
                <c:pt idx="2315">
                  <c:v>174.28461538461499</c:v>
                </c:pt>
                <c:pt idx="2316">
                  <c:v>174.28461538461499</c:v>
                </c:pt>
                <c:pt idx="2317">
                  <c:v>174.28461538461499</c:v>
                </c:pt>
                <c:pt idx="2318">
                  <c:v>174.28461538461499</c:v>
                </c:pt>
                <c:pt idx="2319">
                  <c:v>174.28461538461499</c:v>
                </c:pt>
                <c:pt idx="2320">
                  <c:v>174.28461538461499</c:v>
                </c:pt>
                <c:pt idx="2321">
                  <c:v>174.28461538461499</c:v>
                </c:pt>
                <c:pt idx="2322">
                  <c:v>174.28461538461499</c:v>
                </c:pt>
                <c:pt idx="2323">
                  <c:v>174.28461538461499</c:v>
                </c:pt>
                <c:pt idx="2324">
                  <c:v>174.28461538461499</c:v>
                </c:pt>
                <c:pt idx="2325">
                  <c:v>174.28461538461499</c:v>
                </c:pt>
                <c:pt idx="2326">
                  <c:v>174.28461538461499</c:v>
                </c:pt>
                <c:pt idx="2327">
                  <c:v>174.28461538461499</c:v>
                </c:pt>
                <c:pt idx="2328">
                  <c:v>174.28461538461499</c:v>
                </c:pt>
                <c:pt idx="2329">
                  <c:v>174.28461538461499</c:v>
                </c:pt>
                <c:pt idx="2330">
                  <c:v>139.39230769230801</c:v>
                </c:pt>
                <c:pt idx="2331">
                  <c:v>139.39230769230801</c:v>
                </c:pt>
                <c:pt idx="2332">
                  <c:v>139.39230769230801</c:v>
                </c:pt>
                <c:pt idx="2333">
                  <c:v>139.39230769230801</c:v>
                </c:pt>
                <c:pt idx="2334">
                  <c:v>139.39230769230801</c:v>
                </c:pt>
                <c:pt idx="2335">
                  <c:v>139.39230769230801</c:v>
                </c:pt>
                <c:pt idx="2336">
                  <c:v>139.39230769230801</c:v>
                </c:pt>
                <c:pt idx="2337">
                  <c:v>139.39230769230801</c:v>
                </c:pt>
                <c:pt idx="2338">
                  <c:v>139.39230769230801</c:v>
                </c:pt>
                <c:pt idx="2339">
                  <c:v>139.39230769230801</c:v>
                </c:pt>
                <c:pt idx="2340">
                  <c:v>139.39230769230801</c:v>
                </c:pt>
                <c:pt idx="2341">
                  <c:v>139.39230769230801</c:v>
                </c:pt>
                <c:pt idx="2342">
                  <c:v>139.39230769230801</c:v>
                </c:pt>
                <c:pt idx="2343">
                  <c:v>139.39230769230801</c:v>
                </c:pt>
                <c:pt idx="2344">
                  <c:v>139.39230769230801</c:v>
                </c:pt>
                <c:pt idx="2345">
                  <c:v>139.39230769230801</c:v>
                </c:pt>
                <c:pt idx="2346">
                  <c:v>139.39230769230801</c:v>
                </c:pt>
                <c:pt idx="2347">
                  <c:v>139.39230769230801</c:v>
                </c:pt>
                <c:pt idx="2348">
                  <c:v>139.39230769230801</c:v>
                </c:pt>
                <c:pt idx="2349">
                  <c:v>139.39230769230801</c:v>
                </c:pt>
                <c:pt idx="2350">
                  <c:v>112.12307692307699</c:v>
                </c:pt>
                <c:pt idx="2351">
                  <c:v>112.12307692307699</c:v>
                </c:pt>
                <c:pt idx="2352">
                  <c:v>112.12307692307699</c:v>
                </c:pt>
                <c:pt idx="2353">
                  <c:v>112.12307692307699</c:v>
                </c:pt>
                <c:pt idx="2354">
                  <c:v>112.12307692307699</c:v>
                </c:pt>
                <c:pt idx="2355">
                  <c:v>112.12307692307699</c:v>
                </c:pt>
                <c:pt idx="2356">
                  <c:v>112.12307692307699</c:v>
                </c:pt>
                <c:pt idx="2357">
                  <c:v>112.12307692307699</c:v>
                </c:pt>
                <c:pt idx="2358">
                  <c:v>112.12307692307699</c:v>
                </c:pt>
                <c:pt idx="2359">
                  <c:v>112.12307692307699</c:v>
                </c:pt>
                <c:pt idx="2360">
                  <c:v>112.12307692307699</c:v>
                </c:pt>
                <c:pt idx="2361">
                  <c:v>112.12307692307699</c:v>
                </c:pt>
                <c:pt idx="2362">
                  <c:v>112.12307692307699</c:v>
                </c:pt>
                <c:pt idx="2363">
                  <c:v>112.12307692307699</c:v>
                </c:pt>
                <c:pt idx="2364">
                  <c:v>112.12307692307699</c:v>
                </c:pt>
                <c:pt idx="2365">
                  <c:v>112.12307692307699</c:v>
                </c:pt>
                <c:pt idx="2366">
                  <c:v>112.12307692307699</c:v>
                </c:pt>
                <c:pt idx="2367">
                  <c:v>112.12307692307699</c:v>
                </c:pt>
                <c:pt idx="2368">
                  <c:v>112.12307692307699</c:v>
                </c:pt>
                <c:pt idx="2369">
                  <c:v>112.12307692307699</c:v>
                </c:pt>
                <c:pt idx="2370">
                  <c:v>81.215384615384593</c:v>
                </c:pt>
                <c:pt idx="2371">
                  <c:v>81.215384615384593</c:v>
                </c:pt>
                <c:pt idx="2372">
                  <c:v>81.215384615384593</c:v>
                </c:pt>
                <c:pt idx="2373">
                  <c:v>81.215384615384593</c:v>
                </c:pt>
                <c:pt idx="2374">
                  <c:v>81.215384615384593</c:v>
                </c:pt>
                <c:pt idx="2375">
                  <c:v>81.215384615384593</c:v>
                </c:pt>
                <c:pt idx="2376">
                  <c:v>81.215384615384593</c:v>
                </c:pt>
                <c:pt idx="2377">
                  <c:v>81.215384615384593</c:v>
                </c:pt>
                <c:pt idx="2378">
                  <c:v>81.215384615384593</c:v>
                </c:pt>
                <c:pt idx="2379">
                  <c:v>81.215384615384593</c:v>
                </c:pt>
                <c:pt idx="2380">
                  <c:v>81.215384615384593</c:v>
                </c:pt>
                <c:pt idx="2381">
                  <c:v>81.215384615384593</c:v>
                </c:pt>
                <c:pt idx="2382">
                  <c:v>81.215384615384593</c:v>
                </c:pt>
                <c:pt idx="2383">
                  <c:v>81.215384615384593</c:v>
                </c:pt>
                <c:pt idx="2384">
                  <c:v>81.215384615384593</c:v>
                </c:pt>
                <c:pt idx="2385">
                  <c:v>81.215384615384593</c:v>
                </c:pt>
                <c:pt idx="2386">
                  <c:v>81.215384615384593</c:v>
                </c:pt>
                <c:pt idx="2387">
                  <c:v>81.215384615384593</c:v>
                </c:pt>
                <c:pt idx="2388">
                  <c:v>81.215384615384593</c:v>
                </c:pt>
                <c:pt idx="2389">
                  <c:v>81.215384615384593</c:v>
                </c:pt>
                <c:pt idx="2390">
                  <c:v>50.792307692307702</c:v>
                </c:pt>
                <c:pt idx="2391">
                  <c:v>50.792307692307702</c:v>
                </c:pt>
                <c:pt idx="2392">
                  <c:v>50.792307692307702</c:v>
                </c:pt>
                <c:pt idx="2393">
                  <c:v>50.792307692307702</c:v>
                </c:pt>
                <c:pt idx="2394">
                  <c:v>50.792307692307702</c:v>
                </c:pt>
                <c:pt idx="2395">
                  <c:v>50.792307692307702</c:v>
                </c:pt>
                <c:pt idx="2396">
                  <c:v>50.792307692307702</c:v>
                </c:pt>
                <c:pt idx="2397">
                  <c:v>50.792307692307702</c:v>
                </c:pt>
                <c:pt idx="2398">
                  <c:v>50.792307692307702</c:v>
                </c:pt>
                <c:pt idx="2399">
                  <c:v>50.792307692307702</c:v>
                </c:pt>
                <c:pt idx="2400">
                  <c:v>50.792307692307702</c:v>
                </c:pt>
                <c:pt idx="2401">
                  <c:v>50.792307692307702</c:v>
                </c:pt>
                <c:pt idx="2402">
                  <c:v>50.792307692307702</c:v>
                </c:pt>
                <c:pt idx="2403">
                  <c:v>50.792307692307702</c:v>
                </c:pt>
                <c:pt idx="2404">
                  <c:v>50.792307692307702</c:v>
                </c:pt>
                <c:pt idx="2405">
                  <c:v>50.792307692307702</c:v>
                </c:pt>
                <c:pt idx="2406">
                  <c:v>50.792307692307702</c:v>
                </c:pt>
                <c:pt idx="2407">
                  <c:v>50.792307692307702</c:v>
                </c:pt>
                <c:pt idx="2408">
                  <c:v>50.792307692307702</c:v>
                </c:pt>
                <c:pt idx="2409">
                  <c:v>50.792307692307702</c:v>
                </c:pt>
                <c:pt idx="2410">
                  <c:v>30.169230769230801</c:v>
                </c:pt>
                <c:pt idx="2411">
                  <c:v>30.169230769230801</c:v>
                </c:pt>
                <c:pt idx="2412">
                  <c:v>30.169230769230801</c:v>
                </c:pt>
                <c:pt idx="2413">
                  <c:v>30.169230769230801</c:v>
                </c:pt>
                <c:pt idx="2414">
                  <c:v>30.169230769230801</c:v>
                </c:pt>
                <c:pt idx="2415">
                  <c:v>30.169230769230801</c:v>
                </c:pt>
                <c:pt idx="2416">
                  <c:v>30.169230769230801</c:v>
                </c:pt>
                <c:pt idx="2417">
                  <c:v>30.169230769230801</c:v>
                </c:pt>
                <c:pt idx="2418">
                  <c:v>30.169230769230801</c:v>
                </c:pt>
                <c:pt idx="2419">
                  <c:v>30.169230769230801</c:v>
                </c:pt>
                <c:pt idx="2420">
                  <c:v>30.169230769230801</c:v>
                </c:pt>
                <c:pt idx="2421">
                  <c:v>30.169230769230801</c:v>
                </c:pt>
                <c:pt idx="2422">
                  <c:v>30.169230769230801</c:v>
                </c:pt>
                <c:pt idx="2423">
                  <c:v>30.169230769230801</c:v>
                </c:pt>
                <c:pt idx="2424">
                  <c:v>30.169230769230801</c:v>
                </c:pt>
                <c:pt idx="2425">
                  <c:v>30.169230769230801</c:v>
                </c:pt>
                <c:pt idx="2426">
                  <c:v>30.169230769230801</c:v>
                </c:pt>
                <c:pt idx="2427">
                  <c:v>30.169230769230801</c:v>
                </c:pt>
                <c:pt idx="2428">
                  <c:v>30.169230769230801</c:v>
                </c:pt>
                <c:pt idx="2429">
                  <c:v>30.169230769230801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9"/>
          <c:order val="9"/>
          <c:tx>
            <c:v>22 mA</c:v>
          </c:tx>
          <c:marker>
            <c:symbol val="none"/>
          </c:marker>
          <c:val>
            <c:numRef>
              <c:f>BigPixels_70KV_PMMA!$B$10:$CPA$10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848.71538461538501</c:v>
                </c:pt>
                <c:pt idx="201">
                  <c:v>848.71538461538501</c:v>
                </c:pt>
                <c:pt idx="202">
                  <c:v>848.71538461538501</c:v>
                </c:pt>
                <c:pt idx="203">
                  <c:v>848.71538461538501</c:v>
                </c:pt>
                <c:pt idx="204">
                  <c:v>848.71538461538501</c:v>
                </c:pt>
                <c:pt idx="205">
                  <c:v>848.71538461538501</c:v>
                </c:pt>
                <c:pt idx="206">
                  <c:v>848.71538461538501</c:v>
                </c:pt>
                <c:pt idx="207">
                  <c:v>848.71538461538501</c:v>
                </c:pt>
                <c:pt idx="208">
                  <c:v>848.71538461538501</c:v>
                </c:pt>
                <c:pt idx="209">
                  <c:v>848.71538461538501</c:v>
                </c:pt>
                <c:pt idx="210">
                  <c:v>848.71538461538501</c:v>
                </c:pt>
                <c:pt idx="211">
                  <c:v>848.71538461538501</c:v>
                </c:pt>
                <c:pt idx="212">
                  <c:v>848.71538461538501</c:v>
                </c:pt>
                <c:pt idx="213">
                  <c:v>848.71538461538501</c:v>
                </c:pt>
                <c:pt idx="214">
                  <c:v>848.71538461538501</c:v>
                </c:pt>
                <c:pt idx="215">
                  <c:v>848.71538461538501</c:v>
                </c:pt>
                <c:pt idx="216">
                  <c:v>848.71538461538501</c:v>
                </c:pt>
                <c:pt idx="217">
                  <c:v>848.71538461538501</c:v>
                </c:pt>
                <c:pt idx="218">
                  <c:v>848.71538461538501</c:v>
                </c:pt>
                <c:pt idx="219">
                  <c:v>848.71538461538501</c:v>
                </c:pt>
                <c:pt idx="220">
                  <c:v>2055.5</c:v>
                </c:pt>
                <c:pt idx="221">
                  <c:v>2055.5</c:v>
                </c:pt>
                <c:pt idx="222">
                  <c:v>2055.5</c:v>
                </c:pt>
                <c:pt idx="223">
                  <c:v>2055.5</c:v>
                </c:pt>
                <c:pt idx="224">
                  <c:v>2055.5</c:v>
                </c:pt>
                <c:pt idx="225">
                  <c:v>2055.5</c:v>
                </c:pt>
                <c:pt idx="226">
                  <c:v>2055.5</c:v>
                </c:pt>
                <c:pt idx="227">
                  <c:v>2055.5</c:v>
                </c:pt>
                <c:pt idx="228">
                  <c:v>2055.5</c:v>
                </c:pt>
                <c:pt idx="229">
                  <c:v>2055.5</c:v>
                </c:pt>
                <c:pt idx="230">
                  <c:v>2055.5</c:v>
                </c:pt>
                <c:pt idx="231">
                  <c:v>2055.5</c:v>
                </c:pt>
                <c:pt idx="232">
                  <c:v>2055.5</c:v>
                </c:pt>
                <c:pt idx="233">
                  <c:v>2055.5</c:v>
                </c:pt>
                <c:pt idx="234">
                  <c:v>2055.5</c:v>
                </c:pt>
                <c:pt idx="235">
                  <c:v>2055.5</c:v>
                </c:pt>
                <c:pt idx="236">
                  <c:v>2055.5</c:v>
                </c:pt>
                <c:pt idx="237">
                  <c:v>2055.5</c:v>
                </c:pt>
                <c:pt idx="238">
                  <c:v>2055.5</c:v>
                </c:pt>
                <c:pt idx="239">
                  <c:v>2055.5</c:v>
                </c:pt>
                <c:pt idx="240">
                  <c:v>2717.2</c:v>
                </c:pt>
                <c:pt idx="241">
                  <c:v>2717.2</c:v>
                </c:pt>
                <c:pt idx="242">
                  <c:v>2717.2</c:v>
                </c:pt>
                <c:pt idx="243">
                  <c:v>2717.2</c:v>
                </c:pt>
                <c:pt idx="244">
                  <c:v>2717.2</c:v>
                </c:pt>
                <c:pt idx="245">
                  <c:v>2717.2</c:v>
                </c:pt>
                <c:pt idx="246">
                  <c:v>2717.2</c:v>
                </c:pt>
                <c:pt idx="247">
                  <c:v>2717.2</c:v>
                </c:pt>
                <c:pt idx="248">
                  <c:v>2717.2</c:v>
                </c:pt>
                <c:pt idx="249">
                  <c:v>2717.2</c:v>
                </c:pt>
                <c:pt idx="250">
                  <c:v>2717.2</c:v>
                </c:pt>
                <c:pt idx="251">
                  <c:v>2717.2</c:v>
                </c:pt>
                <c:pt idx="252">
                  <c:v>2717.2</c:v>
                </c:pt>
                <c:pt idx="253">
                  <c:v>2717.2</c:v>
                </c:pt>
                <c:pt idx="254">
                  <c:v>2717.2</c:v>
                </c:pt>
                <c:pt idx="255">
                  <c:v>2717.2</c:v>
                </c:pt>
                <c:pt idx="256">
                  <c:v>2717.2</c:v>
                </c:pt>
                <c:pt idx="257">
                  <c:v>2717.2</c:v>
                </c:pt>
                <c:pt idx="258">
                  <c:v>2717.2</c:v>
                </c:pt>
                <c:pt idx="259">
                  <c:v>2717.2</c:v>
                </c:pt>
                <c:pt idx="260">
                  <c:v>3640</c:v>
                </c:pt>
                <c:pt idx="261">
                  <c:v>3640</c:v>
                </c:pt>
                <c:pt idx="262">
                  <c:v>3640</c:v>
                </c:pt>
                <c:pt idx="263">
                  <c:v>3640</c:v>
                </c:pt>
                <c:pt idx="264">
                  <c:v>3640</c:v>
                </c:pt>
                <c:pt idx="265">
                  <c:v>3640</c:v>
                </c:pt>
                <c:pt idx="266">
                  <c:v>3640</c:v>
                </c:pt>
                <c:pt idx="267">
                  <c:v>3640</c:v>
                </c:pt>
                <c:pt idx="268">
                  <c:v>3640</c:v>
                </c:pt>
                <c:pt idx="269">
                  <c:v>3640</c:v>
                </c:pt>
                <c:pt idx="270">
                  <c:v>3640</c:v>
                </c:pt>
                <c:pt idx="271">
                  <c:v>3640</c:v>
                </c:pt>
                <c:pt idx="272">
                  <c:v>3640</c:v>
                </c:pt>
                <c:pt idx="273">
                  <c:v>3640</c:v>
                </c:pt>
                <c:pt idx="274">
                  <c:v>3640</c:v>
                </c:pt>
                <c:pt idx="275">
                  <c:v>3640</c:v>
                </c:pt>
                <c:pt idx="276">
                  <c:v>3640</c:v>
                </c:pt>
                <c:pt idx="277">
                  <c:v>3640</c:v>
                </c:pt>
                <c:pt idx="278">
                  <c:v>3640</c:v>
                </c:pt>
                <c:pt idx="279">
                  <c:v>3640</c:v>
                </c:pt>
                <c:pt idx="280">
                  <c:v>4435.7461538461503</c:v>
                </c:pt>
                <c:pt idx="281">
                  <c:v>4435.7461538461503</c:v>
                </c:pt>
                <c:pt idx="282">
                  <c:v>4435.7461538461503</c:v>
                </c:pt>
                <c:pt idx="283">
                  <c:v>4435.7461538461503</c:v>
                </c:pt>
                <c:pt idx="284">
                  <c:v>4435.7461538461503</c:v>
                </c:pt>
                <c:pt idx="285">
                  <c:v>4435.7461538461503</c:v>
                </c:pt>
                <c:pt idx="286">
                  <c:v>4435.7461538461503</c:v>
                </c:pt>
                <c:pt idx="287">
                  <c:v>4435.7461538461503</c:v>
                </c:pt>
                <c:pt idx="288">
                  <c:v>4435.7461538461503</c:v>
                </c:pt>
                <c:pt idx="289">
                  <c:v>4435.7461538461503</c:v>
                </c:pt>
                <c:pt idx="290">
                  <c:v>4435.7461538461503</c:v>
                </c:pt>
                <c:pt idx="291">
                  <c:v>4435.7461538461503</c:v>
                </c:pt>
                <c:pt idx="292">
                  <c:v>4435.7461538461503</c:v>
                </c:pt>
                <c:pt idx="293">
                  <c:v>4435.7461538461503</c:v>
                </c:pt>
                <c:pt idx="294">
                  <c:v>4435.7461538461503</c:v>
                </c:pt>
                <c:pt idx="295">
                  <c:v>4435.7461538461503</c:v>
                </c:pt>
                <c:pt idx="296">
                  <c:v>4435.7461538461503</c:v>
                </c:pt>
                <c:pt idx="297">
                  <c:v>4435.7461538461503</c:v>
                </c:pt>
                <c:pt idx="298">
                  <c:v>4435.7461538461503</c:v>
                </c:pt>
                <c:pt idx="299">
                  <c:v>4435.7461538461503</c:v>
                </c:pt>
                <c:pt idx="300">
                  <c:v>5136.0384615384601</c:v>
                </c:pt>
                <c:pt idx="301">
                  <c:v>5136.0384615384601</c:v>
                </c:pt>
                <c:pt idx="302">
                  <c:v>5136.0384615384601</c:v>
                </c:pt>
                <c:pt idx="303">
                  <c:v>5136.0384615384601</c:v>
                </c:pt>
                <c:pt idx="304">
                  <c:v>5136.0384615384601</c:v>
                </c:pt>
                <c:pt idx="305">
                  <c:v>5136.0384615384601</c:v>
                </c:pt>
                <c:pt idx="306">
                  <c:v>5136.0384615384601</c:v>
                </c:pt>
                <c:pt idx="307">
                  <c:v>5136.0384615384601</c:v>
                </c:pt>
                <c:pt idx="308">
                  <c:v>5136.0384615384601</c:v>
                </c:pt>
                <c:pt idx="309">
                  <c:v>5136.0384615384601</c:v>
                </c:pt>
                <c:pt idx="310">
                  <c:v>5136.0384615384601</c:v>
                </c:pt>
                <c:pt idx="311">
                  <c:v>5136.0384615384601</c:v>
                </c:pt>
                <c:pt idx="312">
                  <c:v>5136.0384615384601</c:v>
                </c:pt>
                <c:pt idx="313">
                  <c:v>5136.0384615384601</c:v>
                </c:pt>
                <c:pt idx="314">
                  <c:v>5136.0384615384601</c:v>
                </c:pt>
                <c:pt idx="315">
                  <c:v>5136.0384615384601</c:v>
                </c:pt>
                <c:pt idx="316">
                  <c:v>5136.0384615384601</c:v>
                </c:pt>
                <c:pt idx="317">
                  <c:v>5136.0384615384601</c:v>
                </c:pt>
                <c:pt idx="318">
                  <c:v>5136.0384615384601</c:v>
                </c:pt>
                <c:pt idx="319">
                  <c:v>5136.0384615384601</c:v>
                </c:pt>
                <c:pt idx="320">
                  <c:v>5943.7923076923098</c:v>
                </c:pt>
                <c:pt idx="321">
                  <c:v>5943.7923076923098</c:v>
                </c:pt>
                <c:pt idx="322">
                  <c:v>5943.7923076923098</c:v>
                </c:pt>
                <c:pt idx="323">
                  <c:v>5943.7923076923098</c:v>
                </c:pt>
                <c:pt idx="324">
                  <c:v>5943.7923076923098</c:v>
                </c:pt>
                <c:pt idx="325">
                  <c:v>5943.7923076923098</c:v>
                </c:pt>
                <c:pt idx="326">
                  <c:v>5943.7923076923098</c:v>
                </c:pt>
                <c:pt idx="327">
                  <c:v>5943.7923076923098</c:v>
                </c:pt>
                <c:pt idx="328">
                  <c:v>5943.7923076923098</c:v>
                </c:pt>
                <c:pt idx="329">
                  <c:v>5943.7923076923098</c:v>
                </c:pt>
                <c:pt idx="330">
                  <c:v>6121.31538461538</c:v>
                </c:pt>
                <c:pt idx="331">
                  <c:v>6121.31538461538</c:v>
                </c:pt>
                <c:pt idx="332">
                  <c:v>6121.31538461538</c:v>
                </c:pt>
                <c:pt idx="333">
                  <c:v>6121.31538461538</c:v>
                </c:pt>
                <c:pt idx="334">
                  <c:v>6121.31538461538</c:v>
                </c:pt>
                <c:pt idx="335">
                  <c:v>6121.31538461538</c:v>
                </c:pt>
                <c:pt idx="336">
                  <c:v>6121.31538461538</c:v>
                </c:pt>
                <c:pt idx="337">
                  <c:v>6121.31538461538</c:v>
                </c:pt>
                <c:pt idx="338">
                  <c:v>6121.31538461538</c:v>
                </c:pt>
                <c:pt idx="339">
                  <c:v>6121.31538461538</c:v>
                </c:pt>
                <c:pt idx="340">
                  <c:v>6832.6384615384604</c:v>
                </c:pt>
                <c:pt idx="341">
                  <c:v>6832.6384615384604</c:v>
                </c:pt>
                <c:pt idx="342">
                  <c:v>6832.6384615384604</c:v>
                </c:pt>
                <c:pt idx="343">
                  <c:v>6832.6384615384604</c:v>
                </c:pt>
                <c:pt idx="344">
                  <c:v>6832.6384615384604</c:v>
                </c:pt>
                <c:pt idx="345">
                  <c:v>6832.6384615384604</c:v>
                </c:pt>
                <c:pt idx="346">
                  <c:v>6832.6384615384604</c:v>
                </c:pt>
                <c:pt idx="347">
                  <c:v>6832.6384615384604</c:v>
                </c:pt>
                <c:pt idx="348">
                  <c:v>6832.6384615384604</c:v>
                </c:pt>
                <c:pt idx="349">
                  <c:v>6832.6384615384604</c:v>
                </c:pt>
                <c:pt idx="350">
                  <c:v>6649.2615384615401</c:v>
                </c:pt>
                <c:pt idx="351">
                  <c:v>6649.2615384615401</c:v>
                </c:pt>
                <c:pt idx="352">
                  <c:v>6649.2615384615401</c:v>
                </c:pt>
                <c:pt idx="353">
                  <c:v>6649.2615384615401</c:v>
                </c:pt>
                <c:pt idx="354">
                  <c:v>6649.2615384615401</c:v>
                </c:pt>
                <c:pt idx="355">
                  <c:v>6649.2615384615401</c:v>
                </c:pt>
                <c:pt idx="356">
                  <c:v>6649.2615384615401</c:v>
                </c:pt>
                <c:pt idx="357">
                  <c:v>6649.2615384615401</c:v>
                </c:pt>
                <c:pt idx="358">
                  <c:v>6649.2615384615401</c:v>
                </c:pt>
                <c:pt idx="359">
                  <c:v>6649.2615384615401</c:v>
                </c:pt>
                <c:pt idx="360">
                  <c:v>7230.5615384615403</c:v>
                </c:pt>
                <c:pt idx="361">
                  <c:v>7230.5615384615403</c:v>
                </c:pt>
                <c:pt idx="362">
                  <c:v>7230.5615384615403</c:v>
                </c:pt>
                <c:pt idx="363">
                  <c:v>7230.5615384615403</c:v>
                </c:pt>
                <c:pt idx="364">
                  <c:v>7230.5615384615403</c:v>
                </c:pt>
                <c:pt idx="365">
                  <c:v>7230.5615384615403</c:v>
                </c:pt>
                <c:pt idx="366">
                  <c:v>7230.5615384615403</c:v>
                </c:pt>
                <c:pt idx="367">
                  <c:v>7230.5615384615403</c:v>
                </c:pt>
                <c:pt idx="368">
                  <c:v>7230.5615384615403</c:v>
                </c:pt>
                <c:pt idx="369">
                  <c:v>7230.5615384615403</c:v>
                </c:pt>
                <c:pt idx="370">
                  <c:v>7479.5538461538499</c:v>
                </c:pt>
                <c:pt idx="371">
                  <c:v>7479.5538461538499</c:v>
                </c:pt>
                <c:pt idx="372">
                  <c:v>7479.5538461538499</c:v>
                </c:pt>
                <c:pt idx="373">
                  <c:v>7479.5538461538499</c:v>
                </c:pt>
                <c:pt idx="374">
                  <c:v>7479.5538461538499</c:v>
                </c:pt>
                <c:pt idx="375">
                  <c:v>7479.5538461538499</c:v>
                </c:pt>
                <c:pt idx="376">
                  <c:v>7479.5538461538499</c:v>
                </c:pt>
                <c:pt idx="377">
                  <c:v>7479.5538461538499</c:v>
                </c:pt>
                <c:pt idx="378">
                  <c:v>7479.5538461538499</c:v>
                </c:pt>
                <c:pt idx="379">
                  <c:v>7479.5538461538499</c:v>
                </c:pt>
                <c:pt idx="380">
                  <c:v>8140.1</c:v>
                </c:pt>
                <c:pt idx="381">
                  <c:v>8140.1</c:v>
                </c:pt>
                <c:pt idx="382">
                  <c:v>8140.1</c:v>
                </c:pt>
                <c:pt idx="383">
                  <c:v>8140.1</c:v>
                </c:pt>
                <c:pt idx="384">
                  <c:v>8140.1</c:v>
                </c:pt>
                <c:pt idx="385">
                  <c:v>8140.1</c:v>
                </c:pt>
                <c:pt idx="386">
                  <c:v>8140.1</c:v>
                </c:pt>
                <c:pt idx="387">
                  <c:v>8140.1</c:v>
                </c:pt>
                <c:pt idx="388">
                  <c:v>8140.1</c:v>
                </c:pt>
                <c:pt idx="389">
                  <c:v>8140.1</c:v>
                </c:pt>
                <c:pt idx="390">
                  <c:v>7917.2538461538497</c:v>
                </c:pt>
                <c:pt idx="391">
                  <c:v>7917.2538461538497</c:v>
                </c:pt>
                <c:pt idx="392">
                  <c:v>7917.2538461538497</c:v>
                </c:pt>
                <c:pt idx="393">
                  <c:v>7917.2538461538497</c:v>
                </c:pt>
                <c:pt idx="394">
                  <c:v>7917.2538461538497</c:v>
                </c:pt>
                <c:pt idx="395">
                  <c:v>7917.2538461538497</c:v>
                </c:pt>
                <c:pt idx="396">
                  <c:v>7917.2538461538497</c:v>
                </c:pt>
                <c:pt idx="397">
                  <c:v>7917.2538461538497</c:v>
                </c:pt>
                <c:pt idx="398">
                  <c:v>7917.2538461538497</c:v>
                </c:pt>
                <c:pt idx="399">
                  <c:v>7917.2538461538497</c:v>
                </c:pt>
                <c:pt idx="400">
                  <c:v>8422.6769230769205</c:v>
                </c:pt>
                <c:pt idx="401">
                  <c:v>8422.6769230769205</c:v>
                </c:pt>
                <c:pt idx="402">
                  <c:v>8422.6769230769205</c:v>
                </c:pt>
                <c:pt idx="403">
                  <c:v>8422.6769230769205</c:v>
                </c:pt>
                <c:pt idx="404">
                  <c:v>8422.6769230769205</c:v>
                </c:pt>
                <c:pt idx="405">
                  <c:v>8422.6769230769205</c:v>
                </c:pt>
                <c:pt idx="406">
                  <c:v>8422.6769230769205</c:v>
                </c:pt>
                <c:pt idx="407">
                  <c:v>8422.6769230769205</c:v>
                </c:pt>
                <c:pt idx="408">
                  <c:v>8422.6769230769205</c:v>
                </c:pt>
                <c:pt idx="409">
                  <c:v>8422.6769230769205</c:v>
                </c:pt>
                <c:pt idx="410">
                  <c:v>8302.1615384615397</c:v>
                </c:pt>
                <c:pt idx="411">
                  <c:v>8302.1615384615397</c:v>
                </c:pt>
                <c:pt idx="412">
                  <c:v>8302.1615384615397</c:v>
                </c:pt>
                <c:pt idx="413">
                  <c:v>8302.1615384615397</c:v>
                </c:pt>
                <c:pt idx="414">
                  <c:v>8302.1615384615397</c:v>
                </c:pt>
                <c:pt idx="415">
                  <c:v>8302.1615384615397</c:v>
                </c:pt>
                <c:pt idx="416">
                  <c:v>8302.1615384615397</c:v>
                </c:pt>
                <c:pt idx="417">
                  <c:v>8302.1615384615397</c:v>
                </c:pt>
                <c:pt idx="418">
                  <c:v>8302.1615384615397</c:v>
                </c:pt>
                <c:pt idx="419">
                  <c:v>8302.1615384615397</c:v>
                </c:pt>
                <c:pt idx="420">
                  <c:v>8966.3615384615405</c:v>
                </c:pt>
                <c:pt idx="421">
                  <c:v>8966.3615384615405</c:v>
                </c:pt>
                <c:pt idx="422">
                  <c:v>8966.3615384615405</c:v>
                </c:pt>
                <c:pt idx="423">
                  <c:v>8966.3615384615405</c:v>
                </c:pt>
                <c:pt idx="424">
                  <c:v>8966.3615384615405</c:v>
                </c:pt>
                <c:pt idx="425">
                  <c:v>8966.3615384615405</c:v>
                </c:pt>
                <c:pt idx="426">
                  <c:v>8966.3615384615405</c:v>
                </c:pt>
                <c:pt idx="427">
                  <c:v>8966.3615384615405</c:v>
                </c:pt>
                <c:pt idx="428">
                  <c:v>8966.3615384615405</c:v>
                </c:pt>
                <c:pt idx="429">
                  <c:v>8966.3615384615405</c:v>
                </c:pt>
                <c:pt idx="430">
                  <c:v>8859.18461538462</c:v>
                </c:pt>
                <c:pt idx="431">
                  <c:v>8859.18461538462</c:v>
                </c:pt>
                <c:pt idx="432">
                  <c:v>8859.18461538462</c:v>
                </c:pt>
                <c:pt idx="433">
                  <c:v>8859.18461538462</c:v>
                </c:pt>
                <c:pt idx="434">
                  <c:v>8859.18461538462</c:v>
                </c:pt>
                <c:pt idx="435">
                  <c:v>8859.18461538462</c:v>
                </c:pt>
                <c:pt idx="436">
                  <c:v>8859.18461538462</c:v>
                </c:pt>
                <c:pt idx="437">
                  <c:v>8859.18461538462</c:v>
                </c:pt>
                <c:pt idx="438">
                  <c:v>8859.18461538462</c:v>
                </c:pt>
                <c:pt idx="439">
                  <c:v>8859.18461538462</c:v>
                </c:pt>
                <c:pt idx="440">
                  <c:v>9476.8076923076896</c:v>
                </c:pt>
                <c:pt idx="441">
                  <c:v>9476.8076923076896</c:v>
                </c:pt>
                <c:pt idx="442">
                  <c:v>9476.8076923076896</c:v>
                </c:pt>
                <c:pt idx="443">
                  <c:v>9476.8076923076896</c:v>
                </c:pt>
                <c:pt idx="444">
                  <c:v>9476.8076923076896</c:v>
                </c:pt>
                <c:pt idx="445">
                  <c:v>9476.8076923076896</c:v>
                </c:pt>
                <c:pt idx="446">
                  <c:v>9476.8076923076896</c:v>
                </c:pt>
                <c:pt idx="447">
                  <c:v>9476.8076923076896</c:v>
                </c:pt>
                <c:pt idx="448">
                  <c:v>9476.8076923076896</c:v>
                </c:pt>
                <c:pt idx="449">
                  <c:v>9476.8076923076896</c:v>
                </c:pt>
                <c:pt idx="450">
                  <c:v>9326.6923076923104</c:v>
                </c:pt>
                <c:pt idx="451">
                  <c:v>9326.6923076923104</c:v>
                </c:pt>
                <c:pt idx="452">
                  <c:v>9326.6923076923104</c:v>
                </c:pt>
                <c:pt idx="453">
                  <c:v>9326.6923076923104</c:v>
                </c:pt>
                <c:pt idx="454">
                  <c:v>9326.6923076923104</c:v>
                </c:pt>
                <c:pt idx="455">
                  <c:v>9326.6923076923104</c:v>
                </c:pt>
                <c:pt idx="456">
                  <c:v>9326.6923076923104</c:v>
                </c:pt>
                <c:pt idx="457">
                  <c:v>9326.6923076923104</c:v>
                </c:pt>
                <c:pt idx="458">
                  <c:v>9326.6923076923104</c:v>
                </c:pt>
                <c:pt idx="459">
                  <c:v>9326.6923076923104</c:v>
                </c:pt>
                <c:pt idx="460">
                  <c:v>9642.7769230769209</c:v>
                </c:pt>
                <c:pt idx="461">
                  <c:v>9642.7769230769209</c:v>
                </c:pt>
                <c:pt idx="462">
                  <c:v>9642.7769230769209</c:v>
                </c:pt>
                <c:pt idx="463">
                  <c:v>9642.7769230769209</c:v>
                </c:pt>
                <c:pt idx="464">
                  <c:v>9642.7769230769209</c:v>
                </c:pt>
                <c:pt idx="465">
                  <c:v>9642.7769230769209</c:v>
                </c:pt>
                <c:pt idx="466">
                  <c:v>9642.7769230769209</c:v>
                </c:pt>
                <c:pt idx="467">
                  <c:v>9642.7769230769209</c:v>
                </c:pt>
                <c:pt idx="468">
                  <c:v>9642.7769230769209</c:v>
                </c:pt>
                <c:pt idx="469">
                  <c:v>9642.7769230769209</c:v>
                </c:pt>
                <c:pt idx="470">
                  <c:v>9618.3307692307699</c:v>
                </c:pt>
                <c:pt idx="471">
                  <c:v>9618.3307692307699</c:v>
                </c:pt>
                <c:pt idx="472">
                  <c:v>9618.3307692307699</c:v>
                </c:pt>
                <c:pt idx="473">
                  <c:v>9618.3307692307699</c:v>
                </c:pt>
                <c:pt idx="474">
                  <c:v>9618.3307692307699</c:v>
                </c:pt>
                <c:pt idx="475">
                  <c:v>9618.3307692307699</c:v>
                </c:pt>
                <c:pt idx="476">
                  <c:v>9618.3307692307699</c:v>
                </c:pt>
                <c:pt idx="477">
                  <c:v>9618.3307692307699</c:v>
                </c:pt>
                <c:pt idx="478">
                  <c:v>9618.3307692307699</c:v>
                </c:pt>
                <c:pt idx="479">
                  <c:v>9618.3307692307699</c:v>
                </c:pt>
                <c:pt idx="480">
                  <c:v>10279.930769230799</c:v>
                </c:pt>
                <c:pt idx="481">
                  <c:v>10279.930769230799</c:v>
                </c:pt>
                <c:pt idx="482">
                  <c:v>10279.930769230799</c:v>
                </c:pt>
                <c:pt idx="483">
                  <c:v>10279.930769230799</c:v>
                </c:pt>
                <c:pt idx="484">
                  <c:v>10279.930769230799</c:v>
                </c:pt>
                <c:pt idx="485">
                  <c:v>10279.930769230799</c:v>
                </c:pt>
                <c:pt idx="486">
                  <c:v>10279.930769230799</c:v>
                </c:pt>
                <c:pt idx="487">
                  <c:v>10279.930769230799</c:v>
                </c:pt>
                <c:pt idx="488">
                  <c:v>10279.930769230799</c:v>
                </c:pt>
                <c:pt idx="489">
                  <c:v>10279.930769230799</c:v>
                </c:pt>
                <c:pt idx="490">
                  <c:v>10361.615384615399</c:v>
                </c:pt>
                <c:pt idx="491">
                  <c:v>10361.615384615399</c:v>
                </c:pt>
                <c:pt idx="492">
                  <c:v>10361.615384615399</c:v>
                </c:pt>
                <c:pt idx="493">
                  <c:v>10361.615384615399</c:v>
                </c:pt>
                <c:pt idx="494">
                  <c:v>10361.615384615399</c:v>
                </c:pt>
                <c:pt idx="495">
                  <c:v>10361.615384615399</c:v>
                </c:pt>
                <c:pt idx="496">
                  <c:v>10361.615384615399</c:v>
                </c:pt>
                <c:pt idx="497">
                  <c:v>10361.615384615399</c:v>
                </c:pt>
                <c:pt idx="498">
                  <c:v>10361.615384615399</c:v>
                </c:pt>
                <c:pt idx="499">
                  <c:v>10361.615384615399</c:v>
                </c:pt>
                <c:pt idx="500">
                  <c:v>10309.246153846099</c:v>
                </c:pt>
                <c:pt idx="501">
                  <c:v>10309.246153846099</c:v>
                </c:pt>
                <c:pt idx="502">
                  <c:v>10309.246153846099</c:v>
                </c:pt>
                <c:pt idx="503">
                  <c:v>10309.246153846099</c:v>
                </c:pt>
                <c:pt idx="504">
                  <c:v>10309.246153846099</c:v>
                </c:pt>
                <c:pt idx="505">
                  <c:v>10309.246153846099</c:v>
                </c:pt>
                <c:pt idx="506">
                  <c:v>10309.246153846099</c:v>
                </c:pt>
                <c:pt idx="507">
                  <c:v>10309.246153846099</c:v>
                </c:pt>
                <c:pt idx="508">
                  <c:v>10309.246153846099</c:v>
                </c:pt>
                <c:pt idx="509">
                  <c:v>10309.246153846099</c:v>
                </c:pt>
                <c:pt idx="510">
                  <c:v>10460.4692307692</c:v>
                </c:pt>
                <c:pt idx="511">
                  <c:v>10460.4692307692</c:v>
                </c:pt>
                <c:pt idx="512">
                  <c:v>10460.4692307692</c:v>
                </c:pt>
                <c:pt idx="513">
                  <c:v>10460.4692307692</c:v>
                </c:pt>
                <c:pt idx="514">
                  <c:v>10460.4692307692</c:v>
                </c:pt>
                <c:pt idx="515">
                  <c:v>10460.4692307692</c:v>
                </c:pt>
                <c:pt idx="516">
                  <c:v>10460.4692307692</c:v>
                </c:pt>
                <c:pt idx="517">
                  <c:v>10460.4692307692</c:v>
                </c:pt>
                <c:pt idx="518">
                  <c:v>10460.4692307692</c:v>
                </c:pt>
                <c:pt idx="519">
                  <c:v>10460.4692307692</c:v>
                </c:pt>
                <c:pt idx="520">
                  <c:v>10593.146153846101</c:v>
                </c:pt>
                <c:pt idx="521">
                  <c:v>10593.146153846101</c:v>
                </c:pt>
                <c:pt idx="522">
                  <c:v>10593.146153846101</c:v>
                </c:pt>
                <c:pt idx="523">
                  <c:v>10593.146153846101</c:v>
                </c:pt>
                <c:pt idx="524">
                  <c:v>10593.146153846101</c:v>
                </c:pt>
                <c:pt idx="525">
                  <c:v>10593.146153846101</c:v>
                </c:pt>
                <c:pt idx="526">
                  <c:v>10593.146153846101</c:v>
                </c:pt>
                <c:pt idx="527">
                  <c:v>10593.146153846101</c:v>
                </c:pt>
                <c:pt idx="528">
                  <c:v>10593.146153846101</c:v>
                </c:pt>
                <c:pt idx="529">
                  <c:v>10593.146153846101</c:v>
                </c:pt>
                <c:pt idx="530">
                  <c:v>10770.4538461538</c:v>
                </c:pt>
                <c:pt idx="531">
                  <c:v>10770.4538461538</c:v>
                </c:pt>
                <c:pt idx="532">
                  <c:v>10770.4538461538</c:v>
                </c:pt>
                <c:pt idx="533">
                  <c:v>10770.4538461538</c:v>
                </c:pt>
                <c:pt idx="534">
                  <c:v>10770.4538461538</c:v>
                </c:pt>
                <c:pt idx="535">
                  <c:v>10770.4538461538</c:v>
                </c:pt>
                <c:pt idx="536">
                  <c:v>10770.4538461538</c:v>
                </c:pt>
                <c:pt idx="537">
                  <c:v>10770.4538461538</c:v>
                </c:pt>
                <c:pt idx="538">
                  <c:v>10770.4538461538</c:v>
                </c:pt>
                <c:pt idx="539">
                  <c:v>10770.4538461538</c:v>
                </c:pt>
                <c:pt idx="540">
                  <c:v>10990.5769230769</c:v>
                </c:pt>
                <c:pt idx="541">
                  <c:v>10990.5769230769</c:v>
                </c:pt>
                <c:pt idx="542">
                  <c:v>10990.5769230769</c:v>
                </c:pt>
                <c:pt idx="543">
                  <c:v>10990.5769230769</c:v>
                </c:pt>
                <c:pt idx="544">
                  <c:v>10990.5769230769</c:v>
                </c:pt>
                <c:pt idx="545">
                  <c:v>10990.5769230769</c:v>
                </c:pt>
                <c:pt idx="546">
                  <c:v>10990.5769230769</c:v>
                </c:pt>
                <c:pt idx="547">
                  <c:v>10990.5769230769</c:v>
                </c:pt>
                <c:pt idx="548">
                  <c:v>10990.5769230769</c:v>
                </c:pt>
                <c:pt idx="549">
                  <c:v>10990.5769230769</c:v>
                </c:pt>
                <c:pt idx="550">
                  <c:v>11434.1846153846</c:v>
                </c:pt>
                <c:pt idx="551">
                  <c:v>11434.1846153846</c:v>
                </c:pt>
                <c:pt idx="552">
                  <c:v>11434.1846153846</c:v>
                </c:pt>
                <c:pt idx="553">
                  <c:v>11434.1846153846</c:v>
                </c:pt>
                <c:pt idx="554">
                  <c:v>11434.1846153846</c:v>
                </c:pt>
                <c:pt idx="555">
                  <c:v>11434.1846153846</c:v>
                </c:pt>
                <c:pt idx="556">
                  <c:v>11434.1846153846</c:v>
                </c:pt>
                <c:pt idx="557">
                  <c:v>11434.1846153846</c:v>
                </c:pt>
                <c:pt idx="558">
                  <c:v>11434.1846153846</c:v>
                </c:pt>
                <c:pt idx="559">
                  <c:v>11434.1846153846</c:v>
                </c:pt>
                <c:pt idx="560">
                  <c:v>11742.938461538501</c:v>
                </c:pt>
                <c:pt idx="561">
                  <c:v>11742.938461538501</c:v>
                </c:pt>
                <c:pt idx="562">
                  <c:v>11742.938461538501</c:v>
                </c:pt>
                <c:pt idx="563">
                  <c:v>11742.938461538501</c:v>
                </c:pt>
                <c:pt idx="564">
                  <c:v>11742.938461538501</c:v>
                </c:pt>
                <c:pt idx="565">
                  <c:v>11742.938461538501</c:v>
                </c:pt>
                <c:pt idx="566">
                  <c:v>11742.938461538501</c:v>
                </c:pt>
                <c:pt idx="567">
                  <c:v>11742.938461538501</c:v>
                </c:pt>
                <c:pt idx="568">
                  <c:v>11742.938461538501</c:v>
                </c:pt>
                <c:pt idx="569">
                  <c:v>11742.938461538501</c:v>
                </c:pt>
                <c:pt idx="570">
                  <c:v>12236.8692307692</c:v>
                </c:pt>
                <c:pt idx="571">
                  <c:v>12236.8692307692</c:v>
                </c:pt>
                <c:pt idx="572">
                  <c:v>12236.8692307692</c:v>
                </c:pt>
                <c:pt idx="573">
                  <c:v>12236.8692307692</c:v>
                </c:pt>
                <c:pt idx="574">
                  <c:v>12236.8692307692</c:v>
                </c:pt>
                <c:pt idx="575">
                  <c:v>12236.8692307692</c:v>
                </c:pt>
                <c:pt idx="576">
                  <c:v>12236.8692307692</c:v>
                </c:pt>
                <c:pt idx="577">
                  <c:v>12236.8692307692</c:v>
                </c:pt>
                <c:pt idx="578">
                  <c:v>12236.8692307692</c:v>
                </c:pt>
                <c:pt idx="579">
                  <c:v>12236.8692307692</c:v>
                </c:pt>
                <c:pt idx="580">
                  <c:v>12743.4692307692</c:v>
                </c:pt>
                <c:pt idx="581">
                  <c:v>12743.4692307692</c:v>
                </c:pt>
                <c:pt idx="582">
                  <c:v>12743.4692307692</c:v>
                </c:pt>
                <c:pt idx="583">
                  <c:v>12743.4692307692</c:v>
                </c:pt>
                <c:pt idx="584">
                  <c:v>12743.4692307692</c:v>
                </c:pt>
                <c:pt idx="585">
                  <c:v>12743.4692307692</c:v>
                </c:pt>
                <c:pt idx="586">
                  <c:v>12743.4692307692</c:v>
                </c:pt>
                <c:pt idx="587">
                  <c:v>12743.4692307692</c:v>
                </c:pt>
                <c:pt idx="588">
                  <c:v>12743.4692307692</c:v>
                </c:pt>
                <c:pt idx="589">
                  <c:v>12743.4692307692</c:v>
                </c:pt>
                <c:pt idx="590">
                  <c:v>13824.6615384615</c:v>
                </c:pt>
                <c:pt idx="591">
                  <c:v>13824.6615384615</c:v>
                </c:pt>
                <c:pt idx="592">
                  <c:v>13824.6615384615</c:v>
                </c:pt>
                <c:pt idx="593">
                  <c:v>13824.6615384615</c:v>
                </c:pt>
                <c:pt idx="594">
                  <c:v>13824.6615384615</c:v>
                </c:pt>
                <c:pt idx="595">
                  <c:v>13824.6615384615</c:v>
                </c:pt>
                <c:pt idx="596">
                  <c:v>13824.6615384615</c:v>
                </c:pt>
                <c:pt idx="597">
                  <c:v>13824.6615384615</c:v>
                </c:pt>
                <c:pt idx="598">
                  <c:v>13824.6615384615</c:v>
                </c:pt>
                <c:pt idx="599">
                  <c:v>13824.6615384615</c:v>
                </c:pt>
                <c:pt idx="600">
                  <c:v>14442.253846153801</c:v>
                </c:pt>
                <c:pt idx="601">
                  <c:v>14442.253846153801</c:v>
                </c:pt>
                <c:pt idx="602">
                  <c:v>14442.253846153801</c:v>
                </c:pt>
                <c:pt idx="603">
                  <c:v>14442.253846153801</c:v>
                </c:pt>
                <c:pt idx="604">
                  <c:v>14442.253846153801</c:v>
                </c:pt>
                <c:pt idx="605">
                  <c:v>14442.253846153801</c:v>
                </c:pt>
                <c:pt idx="606">
                  <c:v>14442.253846153801</c:v>
                </c:pt>
                <c:pt idx="607">
                  <c:v>14442.253846153801</c:v>
                </c:pt>
                <c:pt idx="608">
                  <c:v>14442.253846153801</c:v>
                </c:pt>
                <c:pt idx="609">
                  <c:v>14442.253846153801</c:v>
                </c:pt>
                <c:pt idx="610">
                  <c:v>16108.8230769231</c:v>
                </c:pt>
                <c:pt idx="611">
                  <c:v>16108.8230769231</c:v>
                </c:pt>
                <c:pt idx="612">
                  <c:v>16108.8230769231</c:v>
                </c:pt>
                <c:pt idx="613">
                  <c:v>16108.8230769231</c:v>
                </c:pt>
                <c:pt idx="614">
                  <c:v>16108.8230769231</c:v>
                </c:pt>
                <c:pt idx="615">
                  <c:v>16108.8230769231</c:v>
                </c:pt>
                <c:pt idx="616">
                  <c:v>16108.8230769231</c:v>
                </c:pt>
                <c:pt idx="617">
                  <c:v>16108.8230769231</c:v>
                </c:pt>
                <c:pt idx="618">
                  <c:v>16108.8230769231</c:v>
                </c:pt>
                <c:pt idx="619">
                  <c:v>16108.8230769231</c:v>
                </c:pt>
                <c:pt idx="620">
                  <c:v>16797.753846153901</c:v>
                </c:pt>
                <c:pt idx="621">
                  <c:v>16797.753846153901</c:v>
                </c:pt>
                <c:pt idx="622">
                  <c:v>16797.753846153901</c:v>
                </c:pt>
                <c:pt idx="623">
                  <c:v>16797.753846153901</c:v>
                </c:pt>
                <c:pt idx="624">
                  <c:v>16797.753846153901</c:v>
                </c:pt>
                <c:pt idx="625">
                  <c:v>16797.753846153901</c:v>
                </c:pt>
                <c:pt idx="626">
                  <c:v>16797.753846153901</c:v>
                </c:pt>
                <c:pt idx="627">
                  <c:v>16797.753846153901</c:v>
                </c:pt>
                <c:pt idx="628">
                  <c:v>16797.753846153901</c:v>
                </c:pt>
                <c:pt idx="629">
                  <c:v>16797.753846153901</c:v>
                </c:pt>
                <c:pt idx="630">
                  <c:v>17605.099999999999</c:v>
                </c:pt>
                <c:pt idx="631">
                  <c:v>17605.099999999999</c:v>
                </c:pt>
                <c:pt idx="632">
                  <c:v>17605.099999999999</c:v>
                </c:pt>
                <c:pt idx="633">
                  <c:v>17605.099999999999</c:v>
                </c:pt>
                <c:pt idx="634">
                  <c:v>17605.099999999999</c:v>
                </c:pt>
                <c:pt idx="635">
                  <c:v>17605.099999999999</c:v>
                </c:pt>
                <c:pt idx="636">
                  <c:v>17605.099999999999</c:v>
                </c:pt>
                <c:pt idx="637">
                  <c:v>17605.099999999999</c:v>
                </c:pt>
                <c:pt idx="638">
                  <c:v>17605.099999999999</c:v>
                </c:pt>
                <c:pt idx="639">
                  <c:v>17605.099999999999</c:v>
                </c:pt>
                <c:pt idx="640">
                  <c:v>18504.684615384602</c:v>
                </c:pt>
                <c:pt idx="641">
                  <c:v>18504.684615384602</c:v>
                </c:pt>
                <c:pt idx="642">
                  <c:v>18504.684615384602</c:v>
                </c:pt>
                <c:pt idx="643">
                  <c:v>18504.684615384602</c:v>
                </c:pt>
                <c:pt idx="644">
                  <c:v>18504.684615384602</c:v>
                </c:pt>
                <c:pt idx="645">
                  <c:v>18504.684615384602</c:v>
                </c:pt>
                <c:pt idx="646">
                  <c:v>18504.684615384602</c:v>
                </c:pt>
                <c:pt idx="647">
                  <c:v>18504.684615384602</c:v>
                </c:pt>
                <c:pt idx="648">
                  <c:v>18504.684615384602</c:v>
                </c:pt>
                <c:pt idx="649">
                  <c:v>18504.684615384602</c:v>
                </c:pt>
                <c:pt idx="650">
                  <c:v>19553.8</c:v>
                </c:pt>
                <c:pt idx="651">
                  <c:v>19553.8</c:v>
                </c:pt>
                <c:pt idx="652">
                  <c:v>19553.8</c:v>
                </c:pt>
                <c:pt idx="653">
                  <c:v>19553.8</c:v>
                </c:pt>
                <c:pt idx="654">
                  <c:v>19553.8</c:v>
                </c:pt>
                <c:pt idx="655">
                  <c:v>19553.8</c:v>
                </c:pt>
                <c:pt idx="656">
                  <c:v>19553.8</c:v>
                </c:pt>
                <c:pt idx="657">
                  <c:v>19553.8</c:v>
                </c:pt>
                <c:pt idx="658">
                  <c:v>19553.8</c:v>
                </c:pt>
                <c:pt idx="659">
                  <c:v>19553.8</c:v>
                </c:pt>
                <c:pt idx="660">
                  <c:v>20371.8384615385</c:v>
                </c:pt>
                <c:pt idx="661">
                  <c:v>20371.8384615385</c:v>
                </c:pt>
                <c:pt idx="662">
                  <c:v>20371.8384615385</c:v>
                </c:pt>
                <c:pt idx="663">
                  <c:v>20371.8384615385</c:v>
                </c:pt>
                <c:pt idx="664">
                  <c:v>20371.8384615385</c:v>
                </c:pt>
                <c:pt idx="665">
                  <c:v>20371.8384615385</c:v>
                </c:pt>
                <c:pt idx="666">
                  <c:v>20371.8384615385</c:v>
                </c:pt>
                <c:pt idx="667">
                  <c:v>20371.8384615385</c:v>
                </c:pt>
                <c:pt idx="668">
                  <c:v>20371.8384615385</c:v>
                </c:pt>
                <c:pt idx="669">
                  <c:v>20371.8384615385</c:v>
                </c:pt>
                <c:pt idx="670">
                  <c:v>21538.030769230802</c:v>
                </c:pt>
                <c:pt idx="671">
                  <c:v>21538.030769230802</c:v>
                </c:pt>
                <c:pt idx="672">
                  <c:v>21538.030769230802</c:v>
                </c:pt>
                <c:pt idx="673">
                  <c:v>21538.030769230802</c:v>
                </c:pt>
                <c:pt idx="674">
                  <c:v>21538.030769230802</c:v>
                </c:pt>
                <c:pt idx="675">
                  <c:v>21538.030769230802</c:v>
                </c:pt>
                <c:pt idx="676">
                  <c:v>21538.030769230802</c:v>
                </c:pt>
                <c:pt idx="677">
                  <c:v>21538.030769230802</c:v>
                </c:pt>
                <c:pt idx="678">
                  <c:v>21538.030769230802</c:v>
                </c:pt>
                <c:pt idx="679">
                  <c:v>21538.030769230802</c:v>
                </c:pt>
                <c:pt idx="680">
                  <c:v>22664.0538461539</c:v>
                </c:pt>
                <c:pt idx="681">
                  <c:v>22664.0538461539</c:v>
                </c:pt>
                <c:pt idx="682">
                  <c:v>22664.0538461539</c:v>
                </c:pt>
                <c:pt idx="683">
                  <c:v>22664.0538461539</c:v>
                </c:pt>
                <c:pt idx="684">
                  <c:v>22664.0538461539</c:v>
                </c:pt>
                <c:pt idx="685">
                  <c:v>22664.0538461539</c:v>
                </c:pt>
                <c:pt idx="686">
                  <c:v>22664.0538461539</c:v>
                </c:pt>
                <c:pt idx="687">
                  <c:v>22664.0538461539</c:v>
                </c:pt>
                <c:pt idx="688">
                  <c:v>22664.0538461539</c:v>
                </c:pt>
                <c:pt idx="689">
                  <c:v>22664.0538461539</c:v>
                </c:pt>
                <c:pt idx="690">
                  <c:v>23822.407692307701</c:v>
                </c:pt>
                <c:pt idx="691">
                  <c:v>23822.407692307701</c:v>
                </c:pt>
                <c:pt idx="692">
                  <c:v>23822.407692307701</c:v>
                </c:pt>
                <c:pt idx="693">
                  <c:v>23822.407692307701</c:v>
                </c:pt>
                <c:pt idx="694">
                  <c:v>23822.407692307701</c:v>
                </c:pt>
                <c:pt idx="695">
                  <c:v>23822.407692307701</c:v>
                </c:pt>
                <c:pt idx="696">
                  <c:v>23822.407692307701</c:v>
                </c:pt>
                <c:pt idx="697">
                  <c:v>23822.407692307701</c:v>
                </c:pt>
                <c:pt idx="698">
                  <c:v>23822.407692307701</c:v>
                </c:pt>
                <c:pt idx="699">
                  <c:v>23822.407692307701</c:v>
                </c:pt>
                <c:pt idx="700">
                  <c:v>25150.3692307692</c:v>
                </c:pt>
                <c:pt idx="701">
                  <c:v>25150.3692307692</c:v>
                </c:pt>
                <c:pt idx="702">
                  <c:v>25150.3692307692</c:v>
                </c:pt>
                <c:pt idx="703">
                  <c:v>25150.3692307692</c:v>
                </c:pt>
                <c:pt idx="704">
                  <c:v>25150.3692307692</c:v>
                </c:pt>
                <c:pt idx="705">
                  <c:v>25150.3692307692</c:v>
                </c:pt>
                <c:pt idx="706">
                  <c:v>25150.3692307692</c:v>
                </c:pt>
                <c:pt idx="707">
                  <c:v>25150.3692307692</c:v>
                </c:pt>
                <c:pt idx="708">
                  <c:v>25150.3692307692</c:v>
                </c:pt>
                <c:pt idx="709">
                  <c:v>25150.3692307692</c:v>
                </c:pt>
                <c:pt idx="710">
                  <c:v>26470.476923076902</c:v>
                </c:pt>
                <c:pt idx="711">
                  <c:v>26470.476923076902</c:v>
                </c:pt>
                <c:pt idx="712">
                  <c:v>26470.476923076902</c:v>
                </c:pt>
                <c:pt idx="713">
                  <c:v>26470.476923076902</c:v>
                </c:pt>
                <c:pt idx="714">
                  <c:v>26470.476923076902</c:v>
                </c:pt>
                <c:pt idx="715">
                  <c:v>26470.476923076902</c:v>
                </c:pt>
                <c:pt idx="716">
                  <c:v>26470.476923076902</c:v>
                </c:pt>
                <c:pt idx="717">
                  <c:v>26470.476923076902</c:v>
                </c:pt>
                <c:pt idx="718">
                  <c:v>26470.476923076902</c:v>
                </c:pt>
                <c:pt idx="719">
                  <c:v>26470.476923076902</c:v>
                </c:pt>
                <c:pt idx="720">
                  <c:v>29151.692307692301</c:v>
                </c:pt>
                <c:pt idx="721">
                  <c:v>29151.692307692301</c:v>
                </c:pt>
                <c:pt idx="722">
                  <c:v>29151.692307692301</c:v>
                </c:pt>
                <c:pt idx="723">
                  <c:v>29151.692307692301</c:v>
                </c:pt>
                <c:pt idx="724">
                  <c:v>29151.692307692301</c:v>
                </c:pt>
                <c:pt idx="725">
                  <c:v>29151.692307692301</c:v>
                </c:pt>
                <c:pt idx="726">
                  <c:v>29151.692307692301</c:v>
                </c:pt>
                <c:pt idx="727">
                  <c:v>29151.692307692301</c:v>
                </c:pt>
                <c:pt idx="728">
                  <c:v>29151.692307692301</c:v>
                </c:pt>
                <c:pt idx="729">
                  <c:v>29151.692307692301</c:v>
                </c:pt>
                <c:pt idx="730">
                  <c:v>30652.392307692298</c:v>
                </c:pt>
                <c:pt idx="731">
                  <c:v>30652.392307692298</c:v>
                </c:pt>
                <c:pt idx="732">
                  <c:v>30652.392307692298</c:v>
                </c:pt>
                <c:pt idx="733">
                  <c:v>30652.392307692298</c:v>
                </c:pt>
                <c:pt idx="734">
                  <c:v>30652.392307692298</c:v>
                </c:pt>
                <c:pt idx="735">
                  <c:v>30652.392307692298</c:v>
                </c:pt>
                <c:pt idx="736">
                  <c:v>30652.392307692298</c:v>
                </c:pt>
                <c:pt idx="737">
                  <c:v>30652.392307692298</c:v>
                </c:pt>
                <c:pt idx="738">
                  <c:v>30652.392307692298</c:v>
                </c:pt>
                <c:pt idx="739">
                  <c:v>30652.392307692298</c:v>
                </c:pt>
                <c:pt idx="740">
                  <c:v>34150.015384615399</c:v>
                </c:pt>
                <c:pt idx="741">
                  <c:v>34150.015384615399</c:v>
                </c:pt>
                <c:pt idx="742">
                  <c:v>34150.015384615399</c:v>
                </c:pt>
                <c:pt idx="743">
                  <c:v>34150.015384615399</c:v>
                </c:pt>
                <c:pt idx="744">
                  <c:v>34150.015384615399</c:v>
                </c:pt>
                <c:pt idx="745">
                  <c:v>34150.015384615399</c:v>
                </c:pt>
                <c:pt idx="746">
                  <c:v>34150.015384615399</c:v>
                </c:pt>
                <c:pt idx="747">
                  <c:v>34150.015384615399</c:v>
                </c:pt>
                <c:pt idx="748">
                  <c:v>34150.015384615399</c:v>
                </c:pt>
                <c:pt idx="749">
                  <c:v>34150.015384615399</c:v>
                </c:pt>
                <c:pt idx="750">
                  <c:v>35313.438461538499</c:v>
                </c:pt>
                <c:pt idx="751">
                  <c:v>35313.438461538499</c:v>
                </c:pt>
                <c:pt idx="752">
                  <c:v>35313.438461538499</c:v>
                </c:pt>
                <c:pt idx="753">
                  <c:v>35313.438461538499</c:v>
                </c:pt>
                <c:pt idx="754">
                  <c:v>35313.438461538499</c:v>
                </c:pt>
                <c:pt idx="755">
                  <c:v>35313.438461538499</c:v>
                </c:pt>
                <c:pt idx="756">
                  <c:v>35313.438461538499</c:v>
                </c:pt>
                <c:pt idx="757">
                  <c:v>35313.438461538499</c:v>
                </c:pt>
                <c:pt idx="758">
                  <c:v>35313.438461538499</c:v>
                </c:pt>
                <c:pt idx="759">
                  <c:v>35313.438461538499</c:v>
                </c:pt>
                <c:pt idx="760">
                  <c:v>37018.5846153846</c:v>
                </c:pt>
                <c:pt idx="761">
                  <c:v>37018.5846153846</c:v>
                </c:pt>
                <c:pt idx="762">
                  <c:v>37018.5846153846</c:v>
                </c:pt>
                <c:pt idx="763">
                  <c:v>37018.5846153846</c:v>
                </c:pt>
                <c:pt idx="764">
                  <c:v>37018.5846153846</c:v>
                </c:pt>
                <c:pt idx="765">
                  <c:v>37018.5846153846</c:v>
                </c:pt>
                <c:pt idx="766">
                  <c:v>37018.5846153846</c:v>
                </c:pt>
                <c:pt idx="767">
                  <c:v>37018.5846153846</c:v>
                </c:pt>
                <c:pt idx="768">
                  <c:v>37018.5846153846</c:v>
                </c:pt>
                <c:pt idx="769">
                  <c:v>37018.5846153846</c:v>
                </c:pt>
                <c:pt idx="770">
                  <c:v>38405.369230769298</c:v>
                </c:pt>
                <c:pt idx="771">
                  <c:v>38405.369230769298</c:v>
                </c:pt>
                <c:pt idx="772">
                  <c:v>38405.369230769298</c:v>
                </c:pt>
                <c:pt idx="773">
                  <c:v>38405.369230769298</c:v>
                </c:pt>
                <c:pt idx="774">
                  <c:v>38405.369230769298</c:v>
                </c:pt>
                <c:pt idx="775">
                  <c:v>38405.369230769298</c:v>
                </c:pt>
                <c:pt idx="776">
                  <c:v>38405.369230769298</c:v>
                </c:pt>
                <c:pt idx="777">
                  <c:v>38405.369230769298</c:v>
                </c:pt>
                <c:pt idx="778">
                  <c:v>38405.369230769298</c:v>
                </c:pt>
                <c:pt idx="779">
                  <c:v>38405.369230769298</c:v>
                </c:pt>
                <c:pt idx="780">
                  <c:v>39790.153846153902</c:v>
                </c:pt>
                <c:pt idx="781">
                  <c:v>39790.153846153902</c:v>
                </c:pt>
                <c:pt idx="782">
                  <c:v>39790.153846153902</c:v>
                </c:pt>
                <c:pt idx="783">
                  <c:v>39790.153846153902</c:v>
                </c:pt>
                <c:pt idx="784">
                  <c:v>39790.153846153902</c:v>
                </c:pt>
                <c:pt idx="785">
                  <c:v>39790.153846153902</c:v>
                </c:pt>
                <c:pt idx="786">
                  <c:v>39790.153846153902</c:v>
                </c:pt>
                <c:pt idx="787">
                  <c:v>39790.153846153902</c:v>
                </c:pt>
                <c:pt idx="788">
                  <c:v>39790.153846153902</c:v>
                </c:pt>
                <c:pt idx="789">
                  <c:v>39790.153846153902</c:v>
                </c:pt>
                <c:pt idx="790">
                  <c:v>40814.238461538502</c:v>
                </c:pt>
                <c:pt idx="791">
                  <c:v>40814.238461538502</c:v>
                </c:pt>
                <c:pt idx="792">
                  <c:v>40814.238461538502</c:v>
                </c:pt>
                <c:pt idx="793">
                  <c:v>40814.238461538502</c:v>
                </c:pt>
                <c:pt idx="794">
                  <c:v>40814.238461538502</c:v>
                </c:pt>
                <c:pt idx="795">
                  <c:v>40814.238461538502</c:v>
                </c:pt>
                <c:pt idx="796">
                  <c:v>40814.238461538502</c:v>
                </c:pt>
                <c:pt idx="797">
                  <c:v>40814.238461538502</c:v>
                </c:pt>
                <c:pt idx="798">
                  <c:v>40814.238461538502</c:v>
                </c:pt>
                <c:pt idx="799">
                  <c:v>40814.238461538502</c:v>
                </c:pt>
                <c:pt idx="800">
                  <c:v>42133.261538461498</c:v>
                </c:pt>
                <c:pt idx="801">
                  <c:v>42133.261538461498</c:v>
                </c:pt>
                <c:pt idx="802">
                  <c:v>42133.261538461498</c:v>
                </c:pt>
                <c:pt idx="803">
                  <c:v>42133.261538461498</c:v>
                </c:pt>
                <c:pt idx="804">
                  <c:v>42133.261538461498</c:v>
                </c:pt>
                <c:pt idx="805">
                  <c:v>42133.261538461498</c:v>
                </c:pt>
                <c:pt idx="806">
                  <c:v>42133.261538461498</c:v>
                </c:pt>
                <c:pt idx="807">
                  <c:v>42133.261538461498</c:v>
                </c:pt>
                <c:pt idx="808">
                  <c:v>42133.261538461498</c:v>
                </c:pt>
                <c:pt idx="809">
                  <c:v>42133.261538461498</c:v>
                </c:pt>
                <c:pt idx="810">
                  <c:v>43015.207692307697</c:v>
                </c:pt>
                <c:pt idx="811">
                  <c:v>43015.207692307697</c:v>
                </c:pt>
                <c:pt idx="812">
                  <c:v>43015.207692307697</c:v>
                </c:pt>
                <c:pt idx="813">
                  <c:v>43015.207692307697</c:v>
                </c:pt>
                <c:pt idx="814">
                  <c:v>43015.207692307697</c:v>
                </c:pt>
                <c:pt idx="815">
                  <c:v>43015.207692307697</c:v>
                </c:pt>
                <c:pt idx="816">
                  <c:v>43015.207692307697</c:v>
                </c:pt>
                <c:pt idx="817">
                  <c:v>43015.207692307697</c:v>
                </c:pt>
                <c:pt idx="818">
                  <c:v>43015.207692307697</c:v>
                </c:pt>
                <c:pt idx="819">
                  <c:v>43015.207692307697</c:v>
                </c:pt>
                <c:pt idx="820">
                  <c:v>44129.007692307699</c:v>
                </c:pt>
                <c:pt idx="821">
                  <c:v>44129.007692307699</c:v>
                </c:pt>
                <c:pt idx="822">
                  <c:v>44129.007692307699</c:v>
                </c:pt>
                <c:pt idx="823">
                  <c:v>44129.007692307699</c:v>
                </c:pt>
                <c:pt idx="824">
                  <c:v>44129.007692307699</c:v>
                </c:pt>
                <c:pt idx="825">
                  <c:v>44129.007692307699</c:v>
                </c:pt>
                <c:pt idx="826">
                  <c:v>44129.007692307699</c:v>
                </c:pt>
                <c:pt idx="827">
                  <c:v>44129.007692307699</c:v>
                </c:pt>
                <c:pt idx="828">
                  <c:v>44129.007692307699</c:v>
                </c:pt>
                <c:pt idx="829">
                  <c:v>44129.007692307699</c:v>
                </c:pt>
                <c:pt idx="830">
                  <c:v>44965.038461538497</c:v>
                </c:pt>
                <c:pt idx="831">
                  <c:v>44965.038461538497</c:v>
                </c:pt>
                <c:pt idx="832">
                  <c:v>44965.038461538497</c:v>
                </c:pt>
                <c:pt idx="833">
                  <c:v>44965.038461538497</c:v>
                </c:pt>
                <c:pt idx="834">
                  <c:v>44965.038461538497</c:v>
                </c:pt>
                <c:pt idx="835">
                  <c:v>44965.038461538497</c:v>
                </c:pt>
                <c:pt idx="836">
                  <c:v>44965.038461538497</c:v>
                </c:pt>
                <c:pt idx="837">
                  <c:v>44965.038461538497</c:v>
                </c:pt>
                <c:pt idx="838">
                  <c:v>44965.038461538497</c:v>
                </c:pt>
                <c:pt idx="839">
                  <c:v>44965.038461538497</c:v>
                </c:pt>
                <c:pt idx="840">
                  <c:v>45999.753846153901</c:v>
                </c:pt>
                <c:pt idx="841">
                  <c:v>45999.753846153901</c:v>
                </c:pt>
                <c:pt idx="842">
                  <c:v>45999.753846153901</c:v>
                </c:pt>
                <c:pt idx="843">
                  <c:v>45999.753846153901</c:v>
                </c:pt>
                <c:pt idx="844">
                  <c:v>45999.753846153901</c:v>
                </c:pt>
                <c:pt idx="845">
                  <c:v>45999.753846153901</c:v>
                </c:pt>
                <c:pt idx="846">
                  <c:v>45999.753846153901</c:v>
                </c:pt>
                <c:pt idx="847">
                  <c:v>45999.753846153901</c:v>
                </c:pt>
                <c:pt idx="848">
                  <c:v>45999.753846153901</c:v>
                </c:pt>
                <c:pt idx="849">
                  <c:v>45999.753846153901</c:v>
                </c:pt>
                <c:pt idx="850">
                  <c:v>47703.107692307698</c:v>
                </c:pt>
                <c:pt idx="851">
                  <c:v>47703.107692307698</c:v>
                </c:pt>
                <c:pt idx="852">
                  <c:v>47703.107692307698</c:v>
                </c:pt>
                <c:pt idx="853">
                  <c:v>47703.107692307698</c:v>
                </c:pt>
                <c:pt idx="854">
                  <c:v>47703.107692307698</c:v>
                </c:pt>
                <c:pt idx="855">
                  <c:v>47703.107692307698</c:v>
                </c:pt>
                <c:pt idx="856">
                  <c:v>47703.107692307698</c:v>
                </c:pt>
                <c:pt idx="857">
                  <c:v>47703.107692307698</c:v>
                </c:pt>
                <c:pt idx="858">
                  <c:v>47703.107692307698</c:v>
                </c:pt>
                <c:pt idx="859">
                  <c:v>47703.107692307698</c:v>
                </c:pt>
                <c:pt idx="860">
                  <c:v>48501.053846153904</c:v>
                </c:pt>
                <c:pt idx="861">
                  <c:v>48501.053846153904</c:v>
                </c:pt>
                <c:pt idx="862">
                  <c:v>48501.053846153904</c:v>
                </c:pt>
                <c:pt idx="863">
                  <c:v>48501.053846153904</c:v>
                </c:pt>
                <c:pt idx="864">
                  <c:v>48501.053846153904</c:v>
                </c:pt>
                <c:pt idx="865">
                  <c:v>48501.053846153904</c:v>
                </c:pt>
                <c:pt idx="866">
                  <c:v>48501.053846153904</c:v>
                </c:pt>
                <c:pt idx="867">
                  <c:v>48501.053846153904</c:v>
                </c:pt>
                <c:pt idx="868">
                  <c:v>48501.053846153904</c:v>
                </c:pt>
                <c:pt idx="869">
                  <c:v>48501.053846153904</c:v>
                </c:pt>
                <c:pt idx="870">
                  <c:v>50116.361538461599</c:v>
                </c:pt>
                <c:pt idx="871">
                  <c:v>50116.361538461599</c:v>
                </c:pt>
                <c:pt idx="872">
                  <c:v>50116.361538461599</c:v>
                </c:pt>
                <c:pt idx="873">
                  <c:v>50116.361538461599</c:v>
                </c:pt>
                <c:pt idx="874">
                  <c:v>50116.361538461599</c:v>
                </c:pt>
                <c:pt idx="875">
                  <c:v>50116.361538461599</c:v>
                </c:pt>
                <c:pt idx="876">
                  <c:v>50116.361538461599</c:v>
                </c:pt>
                <c:pt idx="877">
                  <c:v>50116.361538461599</c:v>
                </c:pt>
                <c:pt idx="878">
                  <c:v>50116.361538461599</c:v>
                </c:pt>
                <c:pt idx="879">
                  <c:v>50116.361538461599</c:v>
                </c:pt>
                <c:pt idx="880">
                  <c:v>50576.461538461597</c:v>
                </c:pt>
                <c:pt idx="881">
                  <c:v>50576.461538461597</c:v>
                </c:pt>
                <c:pt idx="882">
                  <c:v>50576.461538461597</c:v>
                </c:pt>
                <c:pt idx="883">
                  <c:v>50576.461538461597</c:v>
                </c:pt>
                <c:pt idx="884">
                  <c:v>50576.461538461597</c:v>
                </c:pt>
                <c:pt idx="885">
                  <c:v>50576.461538461597</c:v>
                </c:pt>
                <c:pt idx="886">
                  <c:v>50576.461538461597</c:v>
                </c:pt>
                <c:pt idx="887">
                  <c:v>50576.461538461597</c:v>
                </c:pt>
                <c:pt idx="888">
                  <c:v>50576.461538461597</c:v>
                </c:pt>
                <c:pt idx="889">
                  <c:v>50576.461538461597</c:v>
                </c:pt>
                <c:pt idx="890">
                  <c:v>51408.023076923098</c:v>
                </c:pt>
                <c:pt idx="891">
                  <c:v>51408.023076923098</c:v>
                </c:pt>
                <c:pt idx="892">
                  <c:v>51408.023076923098</c:v>
                </c:pt>
                <c:pt idx="893">
                  <c:v>51408.023076923098</c:v>
                </c:pt>
                <c:pt idx="894">
                  <c:v>51408.023076923098</c:v>
                </c:pt>
                <c:pt idx="895">
                  <c:v>51408.023076923098</c:v>
                </c:pt>
                <c:pt idx="896">
                  <c:v>51408.023076923098</c:v>
                </c:pt>
                <c:pt idx="897">
                  <c:v>51408.023076923098</c:v>
                </c:pt>
                <c:pt idx="898">
                  <c:v>51408.023076923098</c:v>
                </c:pt>
                <c:pt idx="899">
                  <c:v>51408.023076923098</c:v>
                </c:pt>
                <c:pt idx="900">
                  <c:v>51817.392307692302</c:v>
                </c:pt>
                <c:pt idx="901">
                  <c:v>51817.392307692302</c:v>
                </c:pt>
                <c:pt idx="902">
                  <c:v>51817.392307692302</c:v>
                </c:pt>
                <c:pt idx="903">
                  <c:v>51817.392307692302</c:v>
                </c:pt>
                <c:pt idx="904">
                  <c:v>51817.392307692302</c:v>
                </c:pt>
                <c:pt idx="905">
                  <c:v>51817.392307692302</c:v>
                </c:pt>
                <c:pt idx="906">
                  <c:v>51817.392307692302</c:v>
                </c:pt>
                <c:pt idx="907">
                  <c:v>51817.392307692302</c:v>
                </c:pt>
                <c:pt idx="908">
                  <c:v>51817.392307692302</c:v>
                </c:pt>
                <c:pt idx="909">
                  <c:v>51817.392307692302</c:v>
                </c:pt>
                <c:pt idx="910">
                  <c:v>51996.776923076897</c:v>
                </c:pt>
                <c:pt idx="911">
                  <c:v>51996.776923076897</c:v>
                </c:pt>
                <c:pt idx="912">
                  <c:v>51996.776923076897</c:v>
                </c:pt>
                <c:pt idx="913">
                  <c:v>51996.776923076897</c:v>
                </c:pt>
                <c:pt idx="914">
                  <c:v>51996.776923076897</c:v>
                </c:pt>
                <c:pt idx="915">
                  <c:v>51996.776923076897</c:v>
                </c:pt>
                <c:pt idx="916">
                  <c:v>51996.776923076897</c:v>
                </c:pt>
                <c:pt idx="917">
                  <c:v>51996.776923076897</c:v>
                </c:pt>
                <c:pt idx="918">
                  <c:v>51996.776923076897</c:v>
                </c:pt>
                <c:pt idx="919">
                  <c:v>51996.776923076897</c:v>
                </c:pt>
                <c:pt idx="920">
                  <c:v>52011.9</c:v>
                </c:pt>
                <c:pt idx="921">
                  <c:v>52011.9</c:v>
                </c:pt>
                <c:pt idx="922">
                  <c:v>52011.9</c:v>
                </c:pt>
                <c:pt idx="923">
                  <c:v>52011.9</c:v>
                </c:pt>
                <c:pt idx="924">
                  <c:v>52011.9</c:v>
                </c:pt>
                <c:pt idx="925">
                  <c:v>52011.9</c:v>
                </c:pt>
                <c:pt idx="926">
                  <c:v>52011.9</c:v>
                </c:pt>
                <c:pt idx="927">
                  <c:v>52011.9</c:v>
                </c:pt>
                <c:pt idx="928">
                  <c:v>52011.9</c:v>
                </c:pt>
                <c:pt idx="929">
                  <c:v>52011.9</c:v>
                </c:pt>
                <c:pt idx="930">
                  <c:v>52037.015384615399</c:v>
                </c:pt>
                <c:pt idx="931">
                  <c:v>52037.015384615399</c:v>
                </c:pt>
                <c:pt idx="932">
                  <c:v>52037.015384615399</c:v>
                </c:pt>
                <c:pt idx="933">
                  <c:v>52037.015384615399</c:v>
                </c:pt>
                <c:pt idx="934">
                  <c:v>52037.015384615399</c:v>
                </c:pt>
                <c:pt idx="935">
                  <c:v>52037.015384615399</c:v>
                </c:pt>
                <c:pt idx="936">
                  <c:v>52037.015384615399</c:v>
                </c:pt>
                <c:pt idx="937">
                  <c:v>52037.015384615399</c:v>
                </c:pt>
                <c:pt idx="938">
                  <c:v>52037.015384615399</c:v>
                </c:pt>
                <c:pt idx="939">
                  <c:v>52037.015384615399</c:v>
                </c:pt>
                <c:pt idx="940">
                  <c:v>51804.369230769204</c:v>
                </c:pt>
                <c:pt idx="941">
                  <c:v>51804.369230769204</c:v>
                </c:pt>
                <c:pt idx="942">
                  <c:v>51804.369230769204</c:v>
                </c:pt>
                <c:pt idx="943">
                  <c:v>51804.369230769204</c:v>
                </c:pt>
                <c:pt idx="944">
                  <c:v>51804.369230769204</c:v>
                </c:pt>
                <c:pt idx="945">
                  <c:v>51804.369230769204</c:v>
                </c:pt>
                <c:pt idx="946">
                  <c:v>51804.369230769204</c:v>
                </c:pt>
                <c:pt idx="947">
                  <c:v>51804.369230769204</c:v>
                </c:pt>
                <c:pt idx="948">
                  <c:v>51804.369230769204</c:v>
                </c:pt>
                <c:pt idx="949">
                  <c:v>51804.369230769204</c:v>
                </c:pt>
                <c:pt idx="950">
                  <c:v>51685.230769230802</c:v>
                </c:pt>
                <c:pt idx="951">
                  <c:v>51685.230769230802</c:v>
                </c:pt>
                <c:pt idx="952">
                  <c:v>51685.230769230802</c:v>
                </c:pt>
                <c:pt idx="953">
                  <c:v>51685.230769230802</c:v>
                </c:pt>
                <c:pt idx="954">
                  <c:v>51685.230769230802</c:v>
                </c:pt>
                <c:pt idx="955">
                  <c:v>51685.230769230802</c:v>
                </c:pt>
                <c:pt idx="956">
                  <c:v>51685.230769230802</c:v>
                </c:pt>
                <c:pt idx="957">
                  <c:v>51685.230769230802</c:v>
                </c:pt>
                <c:pt idx="958">
                  <c:v>51685.230769230802</c:v>
                </c:pt>
                <c:pt idx="959">
                  <c:v>51685.230769230802</c:v>
                </c:pt>
                <c:pt idx="960">
                  <c:v>51323.030769230798</c:v>
                </c:pt>
                <c:pt idx="961">
                  <c:v>51323.030769230798</c:v>
                </c:pt>
                <c:pt idx="962">
                  <c:v>51323.030769230798</c:v>
                </c:pt>
                <c:pt idx="963">
                  <c:v>51323.030769230798</c:v>
                </c:pt>
                <c:pt idx="964">
                  <c:v>51323.030769230798</c:v>
                </c:pt>
                <c:pt idx="965">
                  <c:v>51323.030769230798</c:v>
                </c:pt>
                <c:pt idx="966">
                  <c:v>51323.030769230798</c:v>
                </c:pt>
                <c:pt idx="967">
                  <c:v>51323.030769230798</c:v>
                </c:pt>
                <c:pt idx="968">
                  <c:v>51323.030769230798</c:v>
                </c:pt>
                <c:pt idx="969">
                  <c:v>51323.030769230798</c:v>
                </c:pt>
                <c:pt idx="970">
                  <c:v>51024.561538461603</c:v>
                </c:pt>
                <c:pt idx="971">
                  <c:v>51024.561538461603</c:v>
                </c:pt>
                <c:pt idx="972">
                  <c:v>51024.561538461603</c:v>
                </c:pt>
                <c:pt idx="973">
                  <c:v>51024.561538461603</c:v>
                </c:pt>
                <c:pt idx="974">
                  <c:v>51024.561538461603</c:v>
                </c:pt>
                <c:pt idx="975">
                  <c:v>51024.561538461603</c:v>
                </c:pt>
                <c:pt idx="976">
                  <c:v>51024.561538461603</c:v>
                </c:pt>
                <c:pt idx="977">
                  <c:v>51024.561538461603</c:v>
                </c:pt>
                <c:pt idx="978">
                  <c:v>51024.561538461603</c:v>
                </c:pt>
                <c:pt idx="979">
                  <c:v>51024.561538461603</c:v>
                </c:pt>
                <c:pt idx="980">
                  <c:v>50223.515384615399</c:v>
                </c:pt>
                <c:pt idx="981">
                  <c:v>50223.515384615399</c:v>
                </c:pt>
                <c:pt idx="982">
                  <c:v>50223.515384615399</c:v>
                </c:pt>
                <c:pt idx="983">
                  <c:v>50223.515384615399</c:v>
                </c:pt>
                <c:pt idx="984">
                  <c:v>50223.515384615399</c:v>
                </c:pt>
                <c:pt idx="985">
                  <c:v>50223.515384615399</c:v>
                </c:pt>
                <c:pt idx="986">
                  <c:v>50223.515384615399</c:v>
                </c:pt>
                <c:pt idx="987">
                  <c:v>50223.515384615399</c:v>
                </c:pt>
                <c:pt idx="988">
                  <c:v>50223.515384615399</c:v>
                </c:pt>
                <c:pt idx="989">
                  <c:v>50223.515384615399</c:v>
                </c:pt>
                <c:pt idx="990">
                  <c:v>49612.215384615403</c:v>
                </c:pt>
                <c:pt idx="991">
                  <c:v>49612.215384615403</c:v>
                </c:pt>
                <c:pt idx="992">
                  <c:v>49612.215384615403</c:v>
                </c:pt>
                <c:pt idx="993">
                  <c:v>49612.215384615403</c:v>
                </c:pt>
                <c:pt idx="994">
                  <c:v>49612.215384615403</c:v>
                </c:pt>
                <c:pt idx="995">
                  <c:v>49612.215384615403</c:v>
                </c:pt>
                <c:pt idx="996">
                  <c:v>49612.215384615403</c:v>
                </c:pt>
                <c:pt idx="997">
                  <c:v>49612.215384615403</c:v>
                </c:pt>
                <c:pt idx="998">
                  <c:v>49612.215384615403</c:v>
                </c:pt>
                <c:pt idx="999">
                  <c:v>49612.215384615403</c:v>
                </c:pt>
                <c:pt idx="1000">
                  <c:v>48143.376923076903</c:v>
                </c:pt>
                <c:pt idx="1001">
                  <c:v>48143.376923076903</c:v>
                </c:pt>
                <c:pt idx="1002">
                  <c:v>48143.376923076903</c:v>
                </c:pt>
                <c:pt idx="1003">
                  <c:v>48143.376923076903</c:v>
                </c:pt>
                <c:pt idx="1004">
                  <c:v>48143.376923076903</c:v>
                </c:pt>
                <c:pt idx="1005">
                  <c:v>48143.376923076903</c:v>
                </c:pt>
                <c:pt idx="1006">
                  <c:v>48143.376923076903</c:v>
                </c:pt>
                <c:pt idx="1007">
                  <c:v>48143.376923076903</c:v>
                </c:pt>
                <c:pt idx="1008">
                  <c:v>48143.376923076903</c:v>
                </c:pt>
                <c:pt idx="1009">
                  <c:v>48143.376923076903</c:v>
                </c:pt>
                <c:pt idx="1010">
                  <c:v>47520.0769230769</c:v>
                </c:pt>
                <c:pt idx="1011">
                  <c:v>47520.0769230769</c:v>
                </c:pt>
                <c:pt idx="1012">
                  <c:v>47520.0769230769</c:v>
                </c:pt>
                <c:pt idx="1013">
                  <c:v>47520.0769230769</c:v>
                </c:pt>
                <c:pt idx="1014">
                  <c:v>47520.0769230769</c:v>
                </c:pt>
                <c:pt idx="1015">
                  <c:v>47520.0769230769</c:v>
                </c:pt>
                <c:pt idx="1016">
                  <c:v>47520.0769230769</c:v>
                </c:pt>
                <c:pt idx="1017">
                  <c:v>47520.0769230769</c:v>
                </c:pt>
                <c:pt idx="1018">
                  <c:v>47520.0769230769</c:v>
                </c:pt>
                <c:pt idx="1019">
                  <c:v>47520.0769230769</c:v>
                </c:pt>
                <c:pt idx="1020">
                  <c:v>46769.0846153846</c:v>
                </c:pt>
                <c:pt idx="1021">
                  <c:v>46769.0846153846</c:v>
                </c:pt>
                <c:pt idx="1022">
                  <c:v>46769.0846153846</c:v>
                </c:pt>
                <c:pt idx="1023">
                  <c:v>46769.0846153846</c:v>
                </c:pt>
                <c:pt idx="1024">
                  <c:v>46769.0846153846</c:v>
                </c:pt>
                <c:pt idx="1025">
                  <c:v>46769.0846153846</c:v>
                </c:pt>
                <c:pt idx="1026">
                  <c:v>46769.0846153846</c:v>
                </c:pt>
                <c:pt idx="1027">
                  <c:v>46769.0846153846</c:v>
                </c:pt>
                <c:pt idx="1028">
                  <c:v>46769.0846153846</c:v>
                </c:pt>
                <c:pt idx="1029">
                  <c:v>46769.0846153846</c:v>
                </c:pt>
                <c:pt idx="1030">
                  <c:v>46027.207692307697</c:v>
                </c:pt>
                <c:pt idx="1031">
                  <c:v>46027.207692307697</c:v>
                </c:pt>
                <c:pt idx="1032">
                  <c:v>46027.207692307697</c:v>
                </c:pt>
                <c:pt idx="1033">
                  <c:v>46027.207692307697</c:v>
                </c:pt>
                <c:pt idx="1034">
                  <c:v>46027.207692307697</c:v>
                </c:pt>
                <c:pt idx="1035">
                  <c:v>46027.207692307697</c:v>
                </c:pt>
                <c:pt idx="1036">
                  <c:v>46027.207692307697</c:v>
                </c:pt>
                <c:pt idx="1037">
                  <c:v>46027.207692307697</c:v>
                </c:pt>
                <c:pt idx="1038">
                  <c:v>46027.207692307697</c:v>
                </c:pt>
                <c:pt idx="1039">
                  <c:v>46027.207692307697</c:v>
                </c:pt>
                <c:pt idx="1040">
                  <c:v>45261.4153846154</c:v>
                </c:pt>
                <c:pt idx="1041">
                  <c:v>45261.4153846154</c:v>
                </c:pt>
                <c:pt idx="1042">
                  <c:v>45261.4153846154</c:v>
                </c:pt>
                <c:pt idx="1043">
                  <c:v>45261.4153846154</c:v>
                </c:pt>
                <c:pt idx="1044">
                  <c:v>45261.4153846154</c:v>
                </c:pt>
                <c:pt idx="1045">
                  <c:v>45261.4153846154</c:v>
                </c:pt>
                <c:pt idx="1046">
                  <c:v>45261.4153846154</c:v>
                </c:pt>
                <c:pt idx="1047">
                  <c:v>45261.4153846154</c:v>
                </c:pt>
                <c:pt idx="1048">
                  <c:v>45261.4153846154</c:v>
                </c:pt>
                <c:pt idx="1049">
                  <c:v>45261.4153846154</c:v>
                </c:pt>
                <c:pt idx="1050">
                  <c:v>44675.653846153902</c:v>
                </c:pt>
                <c:pt idx="1051">
                  <c:v>44675.653846153902</c:v>
                </c:pt>
                <c:pt idx="1052">
                  <c:v>44675.653846153902</c:v>
                </c:pt>
                <c:pt idx="1053">
                  <c:v>44675.653846153902</c:v>
                </c:pt>
                <c:pt idx="1054">
                  <c:v>44675.653846153902</c:v>
                </c:pt>
                <c:pt idx="1055">
                  <c:v>44675.653846153902</c:v>
                </c:pt>
                <c:pt idx="1056">
                  <c:v>44675.653846153902</c:v>
                </c:pt>
                <c:pt idx="1057">
                  <c:v>44675.653846153902</c:v>
                </c:pt>
                <c:pt idx="1058">
                  <c:v>44675.653846153902</c:v>
                </c:pt>
                <c:pt idx="1059">
                  <c:v>44675.653846153902</c:v>
                </c:pt>
                <c:pt idx="1060">
                  <c:v>43838.153846153902</c:v>
                </c:pt>
                <c:pt idx="1061">
                  <c:v>43838.153846153902</c:v>
                </c:pt>
                <c:pt idx="1062">
                  <c:v>43838.153846153902</c:v>
                </c:pt>
                <c:pt idx="1063">
                  <c:v>43838.153846153902</c:v>
                </c:pt>
                <c:pt idx="1064">
                  <c:v>43838.153846153902</c:v>
                </c:pt>
                <c:pt idx="1065">
                  <c:v>43838.153846153902</c:v>
                </c:pt>
                <c:pt idx="1066">
                  <c:v>43838.153846153902</c:v>
                </c:pt>
                <c:pt idx="1067">
                  <c:v>43838.153846153902</c:v>
                </c:pt>
                <c:pt idx="1068">
                  <c:v>43838.153846153902</c:v>
                </c:pt>
                <c:pt idx="1069">
                  <c:v>43838.153846153902</c:v>
                </c:pt>
                <c:pt idx="1070">
                  <c:v>43046.776923076897</c:v>
                </c:pt>
                <c:pt idx="1071">
                  <c:v>43046.776923076897</c:v>
                </c:pt>
                <c:pt idx="1072">
                  <c:v>43046.776923076897</c:v>
                </c:pt>
                <c:pt idx="1073">
                  <c:v>43046.776923076897</c:v>
                </c:pt>
                <c:pt idx="1074">
                  <c:v>43046.776923076897</c:v>
                </c:pt>
                <c:pt idx="1075">
                  <c:v>43046.776923076897</c:v>
                </c:pt>
                <c:pt idx="1076">
                  <c:v>43046.776923076897</c:v>
                </c:pt>
                <c:pt idx="1077">
                  <c:v>43046.776923076897</c:v>
                </c:pt>
                <c:pt idx="1078">
                  <c:v>43046.776923076897</c:v>
                </c:pt>
                <c:pt idx="1079">
                  <c:v>43046.776923076897</c:v>
                </c:pt>
                <c:pt idx="1080">
                  <c:v>42228.269230769198</c:v>
                </c:pt>
                <c:pt idx="1081">
                  <c:v>42228.269230769198</c:v>
                </c:pt>
                <c:pt idx="1082">
                  <c:v>42228.269230769198</c:v>
                </c:pt>
                <c:pt idx="1083">
                  <c:v>42228.269230769198</c:v>
                </c:pt>
                <c:pt idx="1084">
                  <c:v>42228.269230769198</c:v>
                </c:pt>
                <c:pt idx="1085">
                  <c:v>42228.269230769198</c:v>
                </c:pt>
                <c:pt idx="1086">
                  <c:v>42228.269230769198</c:v>
                </c:pt>
                <c:pt idx="1087">
                  <c:v>42228.269230769198</c:v>
                </c:pt>
                <c:pt idx="1088">
                  <c:v>42228.269230769198</c:v>
                </c:pt>
                <c:pt idx="1089">
                  <c:v>42228.269230769198</c:v>
                </c:pt>
                <c:pt idx="1090">
                  <c:v>41359.484615384601</c:v>
                </c:pt>
                <c:pt idx="1091">
                  <c:v>41359.484615384601</c:v>
                </c:pt>
                <c:pt idx="1092">
                  <c:v>41359.484615384601</c:v>
                </c:pt>
                <c:pt idx="1093">
                  <c:v>41359.484615384601</c:v>
                </c:pt>
                <c:pt idx="1094">
                  <c:v>41359.484615384601</c:v>
                </c:pt>
                <c:pt idx="1095">
                  <c:v>41359.484615384601</c:v>
                </c:pt>
                <c:pt idx="1096">
                  <c:v>41359.484615384601</c:v>
                </c:pt>
                <c:pt idx="1097">
                  <c:v>41359.484615384601</c:v>
                </c:pt>
                <c:pt idx="1098">
                  <c:v>41359.484615384601</c:v>
                </c:pt>
                <c:pt idx="1099">
                  <c:v>41359.484615384601</c:v>
                </c:pt>
                <c:pt idx="1100">
                  <c:v>40399.4153846154</c:v>
                </c:pt>
                <c:pt idx="1101">
                  <c:v>40399.4153846154</c:v>
                </c:pt>
                <c:pt idx="1102">
                  <c:v>40399.4153846154</c:v>
                </c:pt>
                <c:pt idx="1103">
                  <c:v>40399.4153846154</c:v>
                </c:pt>
                <c:pt idx="1104">
                  <c:v>40399.4153846154</c:v>
                </c:pt>
                <c:pt idx="1105">
                  <c:v>40399.4153846154</c:v>
                </c:pt>
                <c:pt idx="1106">
                  <c:v>40399.4153846154</c:v>
                </c:pt>
                <c:pt idx="1107">
                  <c:v>40399.4153846154</c:v>
                </c:pt>
                <c:pt idx="1108">
                  <c:v>40399.4153846154</c:v>
                </c:pt>
                <c:pt idx="1109">
                  <c:v>40399.4153846154</c:v>
                </c:pt>
                <c:pt idx="1110">
                  <c:v>38647.5846153846</c:v>
                </c:pt>
                <c:pt idx="1111">
                  <c:v>38647.5846153846</c:v>
                </c:pt>
                <c:pt idx="1112">
                  <c:v>38647.5846153846</c:v>
                </c:pt>
                <c:pt idx="1113">
                  <c:v>38647.5846153846</c:v>
                </c:pt>
                <c:pt idx="1114">
                  <c:v>38647.5846153846</c:v>
                </c:pt>
                <c:pt idx="1115">
                  <c:v>38647.5846153846</c:v>
                </c:pt>
                <c:pt idx="1116">
                  <c:v>38647.5846153846</c:v>
                </c:pt>
                <c:pt idx="1117">
                  <c:v>38647.5846153846</c:v>
                </c:pt>
                <c:pt idx="1118">
                  <c:v>38647.5846153846</c:v>
                </c:pt>
                <c:pt idx="1119">
                  <c:v>38647.5846153846</c:v>
                </c:pt>
                <c:pt idx="1120">
                  <c:v>37803.6538461538</c:v>
                </c:pt>
                <c:pt idx="1121">
                  <c:v>37803.6538461538</c:v>
                </c:pt>
                <c:pt idx="1122">
                  <c:v>37803.6538461538</c:v>
                </c:pt>
                <c:pt idx="1123">
                  <c:v>37803.6538461538</c:v>
                </c:pt>
                <c:pt idx="1124">
                  <c:v>37803.6538461538</c:v>
                </c:pt>
                <c:pt idx="1125">
                  <c:v>37803.6538461538</c:v>
                </c:pt>
                <c:pt idx="1126">
                  <c:v>37803.6538461538</c:v>
                </c:pt>
                <c:pt idx="1127">
                  <c:v>37803.6538461538</c:v>
                </c:pt>
                <c:pt idx="1128">
                  <c:v>37803.6538461538</c:v>
                </c:pt>
                <c:pt idx="1129">
                  <c:v>37803.6538461538</c:v>
                </c:pt>
                <c:pt idx="1130">
                  <c:v>35622.353846153797</c:v>
                </c:pt>
                <c:pt idx="1131">
                  <c:v>35622.353846153797</c:v>
                </c:pt>
                <c:pt idx="1132">
                  <c:v>35622.353846153797</c:v>
                </c:pt>
                <c:pt idx="1133">
                  <c:v>35622.353846153797</c:v>
                </c:pt>
                <c:pt idx="1134">
                  <c:v>35622.353846153797</c:v>
                </c:pt>
                <c:pt idx="1135">
                  <c:v>35622.353846153797</c:v>
                </c:pt>
                <c:pt idx="1136">
                  <c:v>35622.353846153797</c:v>
                </c:pt>
                <c:pt idx="1137">
                  <c:v>35622.353846153797</c:v>
                </c:pt>
                <c:pt idx="1138">
                  <c:v>35622.353846153797</c:v>
                </c:pt>
                <c:pt idx="1139">
                  <c:v>35622.353846153797</c:v>
                </c:pt>
                <c:pt idx="1140">
                  <c:v>34882.569230769201</c:v>
                </c:pt>
                <c:pt idx="1141">
                  <c:v>34882.569230769201</c:v>
                </c:pt>
                <c:pt idx="1142">
                  <c:v>34882.569230769201</c:v>
                </c:pt>
                <c:pt idx="1143">
                  <c:v>34882.569230769201</c:v>
                </c:pt>
                <c:pt idx="1144">
                  <c:v>34882.569230769201</c:v>
                </c:pt>
                <c:pt idx="1145">
                  <c:v>34882.569230769201</c:v>
                </c:pt>
                <c:pt idx="1146">
                  <c:v>34882.569230769201</c:v>
                </c:pt>
                <c:pt idx="1147">
                  <c:v>34882.569230769201</c:v>
                </c:pt>
                <c:pt idx="1148">
                  <c:v>34882.569230769201</c:v>
                </c:pt>
                <c:pt idx="1149">
                  <c:v>34882.569230769201</c:v>
                </c:pt>
                <c:pt idx="1150">
                  <c:v>33875.146153846203</c:v>
                </c:pt>
                <c:pt idx="1151">
                  <c:v>33875.146153846203</c:v>
                </c:pt>
                <c:pt idx="1152">
                  <c:v>33875.146153846203</c:v>
                </c:pt>
                <c:pt idx="1153">
                  <c:v>33875.146153846203</c:v>
                </c:pt>
                <c:pt idx="1154">
                  <c:v>33875.146153846203</c:v>
                </c:pt>
                <c:pt idx="1155">
                  <c:v>33875.146153846203</c:v>
                </c:pt>
                <c:pt idx="1156">
                  <c:v>33875.146153846203</c:v>
                </c:pt>
                <c:pt idx="1157">
                  <c:v>33875.146153846203</c:v>
                </c:pt>
                <c:pt idx="1158">
                  <c:v>33875.146153846203</c:v>
                </c:pt>
                <c:pt idx="1159">
                  <c:v>33875.146153846203</c:v>
                </c:pt>
                <c:pt idx="1160">
                  <c:v>32993.192307692298</c:v>
                </c:pt>
                <c:pt idx="1161">
                  <c:v>32993.192307692298</c:v>
                </c:pt>
                <c:pt idx="1162">
                  <c:v>32993.192307692298</c:v>
                </c:pt>
                <c:pt idx="1163">
                  <c:v>32993.192307692298</c:v>
                </c:pt>
                <c:pt idx="1164">
                  <c:v>32993.192307692298</c:v>
                </c:pt>
                <c:pt idx="1165">
                  <c:v>32993.192307692298</c:v>
                </c:pt>
                <c:pt idx="1166">
                  <c:v>32993.192307692298</c:v>
                </c:pt>
                <c:pt idx="1167">
                  <c:v>32993.192307692298</c:v>
                </c:pt>
                <c:pt idx="1168">
                  <c:v>32993.192307692298</c:v>
                </c:pt>
                <c:pt idx="1169">
                  <c:v>32993.192307692298</c:v>
                </c:pt>
                <c:pt idx="1170">
                  <c:v>32086.938461538499</c:v>
                </c:pt>
                <c:pt idx="1171">
                  <c:v>32086.938461538499</c:v>
                </c:pt>
                <c:pt idx="1172">
                  <c:v>32086.938461538499</c:v>
                </c:pt>
                <c:pt idx="1173">
                  <c:v>32086.938461538499</c:v>
                </c:pt>
                <c:pt idx="1174">
                  <c:v>32086.938461538499</c:v>
                </c:pt>
                <c:pt idx="1175">
                  <c:v>32086.938461538499</c:v>
                </c:pt>
                <c:pt idx="1176">
                  <c:v>32086.938461538499</c:v>
                </c:pt>
                <c:pt idx="1177">
                  <c:v>32086.938461538499</c:v>
                </c:pt>
                <c:pt idx="1178">
                  <c:v>32086.938461538499</c:v>
                </c:pt>
                <c:pt idx="1179">
                  <c:v>32086.938461538499</c:v>
                </c:pt>
                <c:pt idx="1180">
                  <c:v>31410.269230769201</c:v>
                </c:pt>
                <c:pt idx="1181">
                  <c:v>31410.269230769201</c:v>
                </c:pt>
                <c:pt idx="1182">
                  <c:v>31410.269230769201</c:v>
                </c:pt>
                <c:pt idx="1183">
                  <c:v>31410.269230769201</c:v>
                </c:pt>
                <c:pt idx="1184">
                  <c:v>31410.269230769201</c:v>
                </c:pt>
                <c:pt idx="1185">
                  <c:v>31410.269230769201</c:v>
                </c:pt>
                <c:pt idx="1186">
                  <c:v>31410.269230769201</c:v>
                </c:pt>
                <c:pt idx="1187">
                  <c:v>31410.269230769201</c:v>
                </c:pt>
                <c:pt idx="1188">
                  <c:v>31410.269230769201</c:v>
                </c:pt>
                <c:pt idx="1189">
                  <c:v>31410.269230769201</c:v>
                </c:pt>
                <c:pt idx="1190">
                  <c:v>30527.1384615385</c:v>
                </c:pt>
                <c:pt idx="1191">
                  <c:v>30527.1384615385</c:v>
                </c:pt>
                <c:pt idx="1192">
                  <c:v>30527.1384615385</c:v>
                </c:pt>
                <c:pt idx="1193">
                  <c:v>30527.1384615385</c:v>
                </c:pt>
                <c:pt idx="1194">
                  <c:v>30527.1384615385</c:v>
                </c:pt>
                <c:pt idx="1195">
                  <c:v>30527.1384615385</c:v>
                </c:pt>
                <c:pt idx="1196">
                  <c:v>30527.1384615385</c:v>
                </c:pt>
                <c:pt idx="1197">
                  <c:v>30527.1384615385</c:v>
                </c:pt>
                <c:pt idx="1198">
                  <c:v>30527.1384615385</c:v>
                </c:pt>
                <c:pt idx="1199">
                  <c:v>30527.1384615385</c:v>
                </c:pt>
                <c:pt idx="1200">
                  <c:v>29791.4230769231</c:v>
                </c:pt>
                <c:pt idx="1201">
                  <c:v>29791.4230769231</c:v>
                </c:pt>
                <c:pt idx="1202">
                  <c:v>29791.4230769231</c:v>
                </c:pt>
                <c:pt idx="1203">
                  <c:v>29791.4230769231</c:v>
                </c:pt>
                <c:pt idx="1204">
                  <c:v>29791.4230769231</c:v>
                </c:pt>
                <c:pt idx="1205">
                  <c:v>29791.4230769231</c:v>
                </c:pt>
                <c:pt idx="1206">
                  <c:v>29791.4230769231</c:v>
                </c:pt>
                <c:pt idx="1207">
                  <c:v>29791.4230769231</c:v>
                </c:pt>
                <c:pt idx="1208">
                  <c:v>29791.4230769231</c:v>
                </c:pt>
                <c:pt idx="1209">
                  <c:v>29791.4230769231</c:v>
                </c:pt>
                <c:pt idx="1210">
                  <c:v>28994.2076923077</c:v>
                </c:pt>
                <c:pt idx="1211">
                  <c:v>28994.2076923077</c:v>
                </c:pt>
                <c:pt idx="1212">
                  <c:v>28994.2076923077</c:v>
                </c:pt>
                <c:pt idx="1213">
                  <c:v>28994.2076923077</c:v>
                </c:pt>
                <c:pt idx="1214">
                  <c:v>28994.2076923077</c:v>
                </c:pt>
                <c:pt idx="1215">
                  <c:v>28994.2076923077</c:v>
                </c:pt>
                <c:pt idx="1216">
                  <c:v>28994.2076923077</c:v>
                </c:pt>
                <c:pt idx="1217">
                  <c:v>28994.2076923077</c:v>
                </c:pt>
                <c:pt idx="1218">
                  <c:v>28994.2076923077</c:v>
                </c:pt>
                <c:pt idx="1219">
                  <c:v>28994.2076923077</c:v>
                </c:pt>
                <c:pt idx="1220">
                  <c:v>28208.1538461538</c:v>
                </c:pt>
                <c:pt idx="1221">
                  <c:v>28208.1538461538</c:v>
                </c:pt>
                <c:pt idx="1222">
                  <c:v>28208.1538461538</c:v>
                </c:pt>
                <c:pt idx="1223">
                  <c:v>28208.1538461538</c:v>
                </c:pt>
                <c:pt idx="1224">
                  <c:v>28208.1538461538</c:v>
                </c:pt>
                <c:pt idx="1225">
                  <c:v>28208.1538461538</c:v>
                </c:pt>
                <c:pt idx="1226">
                  <c:v>28208.1538461538</c:v>
                </c:pt>
                <c:pt idx="1227">
                  <c:v>28208.1538461538</c:v>
                </c:pt>
                <c:pt idx="1228">
                  <c:v>28208.1538461538</c:v>
                </c:pt>
                <c:pt idx="1229">
                  <c:v>28208.1538461538</c:v>
                </c:pt>
                <c:pt idx="1230">
                  <c:v>27384.807692307699</c:v>
                </c:pt>
                <c:pt idx="1231">
                  <c:v>27384.807692307699</c:v>
                </c:pt>
                <c:pt idx="1232">
                  <c:v>27384.807692307699</c:v>
                </c:pt>
                <c:pt idx="1233">
                  <c:v>27384.807692307699</c:v>
                </c:pt>
                <c:pt idx="1234">
                  <c:v>27384.807692307699</c:v>
                </c:pt>
                <c:pt idx="1235">
                  <c:v>27384.807692307699</c:v>
                </c:pt>
                <c:pt idx="1236">
                  <c:v>27384.807692307699</c:v>
                </c:pt>
                <c:pt idx="1237">
                  <c:v>27384.807692307699</c:v>
                </c:pt>
                <c:pt idx="1238">
                  <c:v>27384.807692307699</c:v>
                </c:pt>
                <c:pt idx="1239">
                  <c:v>27384.807692307699</c:v>
                </c:pt>
                <c:pt idx="1240">
                  <c:v>25801.730769230799</c:v>
                </c:pt>
                <c:pt idx="1241">
                  <c:v>25801.730769230799</c:v>
                </c:pt>
                <c:pt idx="1242">
                  <c:v>25801.730769230799</c:v>
                </c:pt>
                <c:pt idx="1243">
                  <c:v>25801.730769230799</c:v>
                </c:pt>
                <c:pt idx="1244">
                  <c:v>25801.730769230799</c:v>
                </c:pt>
                <c:pt idx="1245">
                  <c:v>25801.730769230799</c:v>
                </c:pt>
                <c:pt idx="1246">
                  <c:v>25801.730769230799</c:v>
                </c:pt>
                <c:pt idx="1247">
                  <c:v>25801.730769230799</c:v>
                </c:pt>
                <c:pt idx="1248">
                  <c:v>25801.730769230799</c:v>
                </c:pt>
                <c:pt idx="1249">
                  <c:v>25801.730769230799</c:v>
                </c:pt>
                <c:pt idx="1250">
                  <c:v>24988.746153846201</c:v>
                </c:pt>
                <c:pt idx="1251">
                  <c:v>24988.746153846201</c:v>
                </c:pt>
                <c:pt idx="1252">
                  <c:v>24988.746153846201</c:v>
                </c:pt>
                <c:pt idx="1253">
                  <c:v>24988.746153846201</c:v>
                </c:pt>
                <c:pt idx="1254">
                  <c:v>24988.746153846201</c:v>
                </c:pt>
                <c:pt idx="1255">
                  <c:v>24988.746153846201</c:v>
                </c:pt>
                <c:pt idx="1256">
                  <c:v>24988.746153846201</c:v>
                </c:pt>
                <c:pt idx="1257">
                  <c:v>24988.746153846201</c:v>
                </c:pt>
                <c:pt idx="1258">
                  <c:v>24988.746153846201</c:v>
                </c:pt>
                <c:pt idx="1259">
                  <c:v>24988.746153846201</c:v>
                </c:pt>
                <c:pt idx="1260">
                  <c:v>23115.023076923098</c:v>
                </c:pt>
                <c:pt idx="1261">
                  <c:v>23115.023076923098</c:v>
                </c:pt>
                <c:pt idx="1262">
                  <c:v>23115.023076923098</c:v>
                </c:pt>
                <c:pt idx="1263">
                  <c:v>23115.023076923098</c:v>
                </c:pt>
                <c:pt idx="1264">
                  <c:v>23115.023076923098</c:v>
                </c:pt>
                <c:pt idx="1265">
                  <c:v>23115.023076923098</c:v>
                </c:pt>
                <c:pt idx="1266">
                  <c:v>23115.023076923098</c:v>
                </c:pt>
                <c:pt idx="1267">
                  <c:v>23115.023076923098</c:v>
                </c:pt>
                <c:pt idx="1268">
                  <c:v>23115.023076923098</c:v>
                </c:pt>
                <c:pt idx="1269">
                  <c:v>23115.023076923098</c:v>
                </c:pt>
                <c:pt idx="1270">
                  <c:v>22500.807692307699</c:v>
                </c:pt>
                <c:pt idx="1271">
                  <c:v>22500.807692307699</c:v>
                </c:pt>
                <c:pt idx="1272">
                  <c:v>22500.807692307699</c:v>
                </c:pt>
                <c:pt idx="1273">
                  <c:v>22500.807692307699</c:v>
                </c:pt>
                <c:pt idx="1274">
                  <c:v>22500.807692307699</c:v>
                </c:pt>
                <c:pt idx="1275">
                  <c:v>22500.807692307699</c:v>
                </c:pt>
                <c:pt idx="1276">
                  <c:v>22500.807692307699</c:v>
                </c:pt>
                <c:pt idx="1277">
                  <c:v>22500.807692307699</c:v>
                </c:pt>
                <c:pt idx="1278">
                  <c:v>22500.807692307699</c:v>
                </c:pt>
                <c:pt idx="1279">
                  <c:v>22500.807692307699</c:v>
                </c:pt>
                <c:pt idx="1280">
                  <c:v>21558.776923076901</c:v>
                </c:pt>
                <c:pt idx="1281">
                  <c:v>21558.776923076901</c:v>
                </c:pt>
                <c:pt idx="1282">
                  <c:v>21558.776923076901</c:v>
                </c:pt>
                <c:pt idx="1283">
                  <c:v>21558.776923076901</c:v>
                </c:pt>
                <c:pt idx="1284">
                  <c:v>21558.776923076901</c:v>
                </c:pt>
                <c:pt idx="1285">
                  <c:v>21558.776923076901</c:v>
                </c:pt>
                <c:pt idx="1286">
                  <c:v>21558.776923076901</c:v>
                </c:pt>
                <c:pt idx="1287">
                  <c:v>21558.776923076901</c:v>
                </c:pt>
                <c:pt idx="1288">
                  <c:v>21558.776923076901</c:v>
                </c:pt>
                <c:pt idx="1289">
                  <c:v>21558.776923076901</c:v>
                </c:pt>
                <c:pt idx="1290">
                  <c:v>20818.176923076899</c:v>
                </c:pt>
                <c:pt idx="1291">
                  <c:v>20818.176923076899</c:v>
                </c:pt>
                <c:pt idx="1292">
                  <c:v>20818.176923076899</c:v>
                </c:pt>
                <c:pt idx="1293">
                  <c:v>20818.176923076899</c:v>
                </c:pt>
                <c:pt idx="1294">
                  <c:v>20818.176923076899</c:v>
                </c:pt>
                <c:pt idx="1295">
                  <c:v>20818.176923076899</c:v>
                </c:pt>
                <c:pt idx="1296">
                  <c:v>20818.176923076899</c:v>
                </c:pt>
                <c:pt idx="1297">
                  <c:v>20818.176923076899</c:v>
                </c:pt>
                <c:pt idx="1298">
                  <c:v>20818.176923076899</c:v>
                </c:pt>
                <c:pt idx="1299">
                  <c:v>20818.176923076899</c:v>
                </c:pt>
                <c:pt idx="1300">
                  <c:v>20136.353846153899</c:v>
                </c:pt>
                <c:pt idx="1301">
                  <c:v>20136.353846153899</c:v>
                </c:pt>
                <c:pt idx="1302">
                  <c:v>20136.353846153899</c:v>
                </c:pt>
                <c:pt idx="1303">
                  <c:v>20136.353846153899</c:v>
                </c:pt>
                <c:pt idx="1304">
                  <c:v>20136.353846153899</c:v>
                </c:pt>
                <c:pt idx="1305">
                  <c:v>20136.353846153899</c:v>
                </c:pt>
                <c:pt idx="1306">
                  <c:v>20136.353846153899</c:v>
                </c:pt>
                <c:pt idx="1307">
                  <c:v>20136.353846153899</c:v>
                </c:pt>
                <c:pt idx="1308">
                  <c:v>20136.353846153899</c:v>
                </c:pt>
                <c:pt idx="1309">
                  <c:v>20136.353846153899</c:v>
                </c:pt>
                <c:pt idx="1310">
                  <c:v>19634.015384615399</c:v>
                </c:pt>
                <c:pt idx="1311">
                  <c:v>19634.015384615399</c:v>
                </c:pt>
                <c:pt idx="1312">
                  <c:v>19634.015384615399</c:v>
                </c:pt>
                <c:pt idx="1313">
                  <c:v>19634.015384615399</c:v>
                </c:pt>
                <c:pt idx="1314">
                  <c:v>19634.015384615399</c:v>
                </c:pt>
                <c:pt idx="1315">
                  <c:v>19634.015384615399</c:v>
                </c:pt>
                <c:pt idx="1316">
                  <c:v>19634.015384615399</c:v>
                </c:pt>
                <c:pt idx="1317">
                  <c:v>19634.015384615399</c:v>
                </c:pt>
                <c:pt idx="1318">
                  <c:v>19634.015384615399</c:v>
                </c:pt>
                <c:pt idx="1319">
                  <c:v>19634.015384615399</c:v>
                </c:pt>
                <c:pt idx="1320">
                  <c:v>18976.246153846201</c:v>
                </c:pt>
                <c:pt idx="1321">
                  <c:v>18976.246153846201</c:v>
                </c:pt>
                <c:pt idx="1322">
                  <c:v>18976.246153846201</c:v>
                </c:pt>
                <c:pt idx="1323">
                  <c:v>18976.246153846201</c:v>
                </c:pt>
                <c:pt idx="1324">
                  <c:v>18976.246153846201</c:v>
                </c:pt>
                <c:pt idx="1325">
                  <c:v>18976.246153846201</c:v>
                </c:pt>
                <c:pt idx="1326">
                  <c:v>18976.246153846201</c:v>
                </c:pt>
                <c:pt idx="1327">
                  <c:v>18976.246153846201</c:v>
                </c:pt>
                <c:pt idx="1328">
                  <c:v>18976.246153846201</c:v>
                </c:pt>
                <c:pt idx="1329">
                  <c:v>18976.246153846201</c:v>
                </c:pt>
                <c:pt idx="1330">
                  <c:v>18439.569230769201</c:v>
                </c:pt>
                <c:pt idx="1331">
                  <c:v>18439.569230769201</c:v>
                </c:pt>
                <c:pt idx="1332">
                  <c:v>18439.569230769201</c:v>
                </c:pt>
                <c:pt idx="1333">
                  <c:v>18439.569230769201</c:v>
                </c:pt>
                <c:pt idx="1334">
                  <c:v>18439.569230769201</c:v>
                </c:pt>
                <c:pt idx="1335">
                  <c:v>18439.569230769201</c:v>
                </c:pt>
                <c:pt idx="1336">
                  <c:v>18439.569230769201</c:v>
                </c:pt>
                <c:pt idx="1337">
                  <c:v>18439.569230769201</c:v>
                </c:pt>
                <c:pt idx="1338">
                  <c:v>18439.569230769201</c:v>
                </c:pt>
                <c:pt idx="1339">
                  <c:v>18439.569230769201</c:v>
                </c:pt>
                <c:pt idx="1340">
                  <c:v>17890.107692307702</c:v>
                </c:pt>
                <c:pt idx="1341">
                  <c:v>17890.107692307702</c:v>
                </c:pt>
                <c:pt idx="1342">
                  <c:v>17890.107692307702</c:v>
                </c:pt>
                <c:pt idx="1343">
                  <c:v>17890.107692307702</c:v>
                </c:pt>
                <c:pt idx="1344">
                  <c:v>17890.107692307702</c:v>
                </c:pt>
                <c:pt idx="1345">
                  <c:v>17890.107692307702</c:v>
                </c:pt>
                <c:pt idx="1346">
                  <c:v>17890.107692307702</c:v>
                </c:pt>
                <c:pt idx="1347">
                  <c:v>17890.107692307702</c:v>
                </c:pt>
                <c:pt idx="1348">
                  <c:v>17890.107692307702</c:v>
                </c:pt>
                <c:pt idx="1349">
                  <c:v>17890.107692307702</c:v>
                </c:pt>
                <c:pt idx="1350">
                  <c:v>17398.8692307692</c:v>
                </c:pt>
                <c:pt idx="1351">
                  <c:v>17398.8692307692</c:v>
                </c:pt>
                <c:pt idx="1352">
                  <c:v>17398.8692307692</c:v>
                </c:pt>
                <c:pt idx="1353">
                  <c:v>17398.8692307692</c:v>
                </c:pt>
                <c:pt idx="1354">
                  <c:v>17398.8692307692</c:v>
                </c:pt>
                <c:pt idx="1355">
                  <c:v>17398.8692307692</c:v>
                </c:pt>
                <c:pt idx="1356">
                  <c:v>17398.8692307692</c:v>
                </c:pt>
                <c:pt idx="1357">
                  <c:v>17398.8692307692</c:v>
                </c:pt>
                <c:pt idx="1358">
                  <c:v>17398.8692307692</c:v>
                </c:pt>
                <c:pt idx="1359">
                  <c:v>17398.8692307692</c:v>
                </c:pt>
                <c:pt idx="1360">
                  <c:v>16845.830769230801</c:v>
                </c:pt>
                <c:pt idx="1361">
                  <c:v>16845.830769230801</c:v>
                </c:pt>
                <c:pt idx="1362">
                  <c:v>16845.830769230801</c:v>
                </c:pt>
                <c:pt idx="1363">
                  <c:v>16845.830769230801</c:v>
                </c:pt>
                <c:pt idx="1364">
                  <c:v>16845.830769230801</c:v>
                </c:pt>
                <c:pt idx="1365">
                  <c:v>16845.830769230801</c:v>
                </c:pt>
                <c:pt idx="1366">
                  <c:v>16845.830769230801</c:v>
                </c:pt>
                <c:pt idx="1367">
                  <c:v>16845.830769230801</c:v>
                </c:pt>
                <c:pt idx="1368">
                  <c:v>16845.830769230801</c:v>
                </c:pt>
                <c:pt idx="1369">
                  <c:v>16845.830769230801</c:v>
                </c:pt>
                <c:pt idx="1370">
                  <c:v>15762.330769230801</c:v>
                </c:pt>
                <c:pt idx="1371">
                  <c:v>15762.330769230801</c:v>
                </c:pt>
                <c:pt idx="1372">
                  <c:v>15762.330769230801</c:v>
                </c:pt>
                <c:pt idx="1373">
                  <c:v>15762.330769230801</c:v>
                </c:pt>
                <c:pt idx="1374">
                  <c:v>15762.330769230801</c:v>
                </c:pt>
                <c:pt idx="1375">
                  <c:v>15762.330769230801</c:v>
                </c:pt>
                <c:pt idx="1376">
                  <c:v>15762.330769230801</c:v>
                </c:pt>
                <c:pt idx="1377">
                  <c:v>15762.330769230801</c:v>
                </c:pt>
                <c:pt idx="1378">
                  <c:v>15762.330769230801</c:v>
                </c:pt>
                <c:pt idx="1379">
                  <c:v>15762.330769230801</c:v>
                </c:pt>
                <c:pt idx="1380">
                  <c:v>15218.615384615399</c:v>
                </c:pt>
                <c:pt idx="1381">
                  <c:v>15218.615384615399</c:v>
                </c:pt>
                <c:pt idx="1382">
                  <c:v>15218.615384615399</c:v>
                </c:pt>
                <c:pt idx="1383">
                  <c:v>15218.615384615399</c:v>
                </c:pt>
                <c:pt idx="1384">
                  <c:v>15218.615384615399</c:v>
                </c:pt>
                <c:pt idx="1385">
                  <c:v>15218.615384615399</c:v>
                </c:pt>
                <c:pt idx="1386">
                  <c:v>15218.615384615399</c:v>
                </c:pt>
                <c:pt idx="1387">
                  <c:v>15218.615384615399</c:v>
                </c:pt>
                <c:pt idx="1388">
                  <c:v>15218.615384615399</c:v>
                </c:pt>
                <c:pt idx="1389">
                  <c:v>15218.615384615399</c:v>
                </c:pt>
                <c:pt idx="1390">
                  <c:v>14019.5461538462</c:v>
                </c:pt>
                <c:pt idx="1391">
                  <c:v>14019.5461538462</c:v>
                </c:pt>
                <c:pt idx="1392">
                  <c:v>14019.5461538462</c:v>
                </c:pt>
                <c:pt idx="1393">
                  <c:v>14019.5461538462</c:v>
                </c:pt>
                <c:pt idx="1394">
                  <c:v>14019.5461538462</c:v>
                </c:pt>
                <c:pt idx="1395">
                  <c:v>14019.5461538462</c:v>
                </c:pt>
                <c:pt idx="1396">
                  <c:v>14019.5461538462</c:v>
                </c:pt>
                <c:pt idx="1397">
                  <c:v>14019.5461538462</c:v>
                </c:pt>
                <c:pt idx="1398">
                  <c:v>14019.5461538462</c:v>
                </c:pt>
                <c:pt idx="1399">
                  <c:v>14019.5461538462</c:v>
                </c:pt>
                <c:pt idx="1400">
                  <c:v>13609.2692307692</c:v>
                </c:pt>
                <c:pt idx="1401">
                  <c:v>13609.2692307692</c:v>
                </c:pt>
                <c:pt idx="1402">
                  <c:v>13609.2692307692</c:v>
                </c:pt>
                <c:pt idx="1403">
                  <c:v>13609.2692307692</c:v>
                </c:pt>
                <c:pt idx="1404">
                  <c:v>13609.2692307692</c:v>
                </c:pt>
                <c:pt idx="1405">
                  <c:v>13609.2692307692</c:v>
                </c:pt>
                <c:pt idx="1406">
                  <c:v>13609.2692307692</c:v>
                </c:pt>
                <c:pt idx="1407">
                  <c:v>13609.2692307692</c:v>
                </c:pt>
                <c:pt idx="1408">
                  <c:v>13609.2692307692</c:v>
                </c:pt>
                <c:pt idx="1409">
                  <c:v>13609.2692307692</c:v>
                </c:pt>
                <c:pt idx="1410">
                  <c:v>13003.669230769199</c:v>
                </c:pt>
                <c:pt idx="1411">
                  <c:v>13003.669230769199</c:v>
                </c:pt>
                <c:pt idx="1412">
                  <c:v>13003.669230769199</c:v>
                </c:pt>
                <c:pt idx="1413">
                  <c:v>13003.669230769199</c:v>
                </c:pt>
                <c:pt idx="1414">
                  <c:v>13003.669230769199</c:v>
                </c:pt>
                <c:pt idx="1415">
                  <c:v>13003.669230769199</c:v>
                </c:pt>
                <c:pt idx="1416">
                  <c:v>13003.669230769199</c:v>
                </c:pt>
                <c:pt idx="1417">
                  <c:v>13003.669230769199</c:v>
                </c:pt>
                <c:pt idx="1418">
                  <c:v>13003.669230769199</c:v>
                </c:pt>
                <c:pt idx="1419">
                  <c:v>13003.669230769199</c:v>
                </c:pt>
                <c:pt idx="1420">
                  <c:v>12557.7307692308</c:v>
                </c:pt>
                <c:pt idx="1421">
                  <c:v>12557.7307692308</c:v>
                </c:pt>
                <c:pt idx="1422">
                  <c:v>12557.7307692308</c:v>
                </c:pt>
                <c:pt idx="1423">
                  <c:v>12557.7307692308</c:v>
                </c:pt>
                <c:pt idx="1424">
                  <c:v>12557.7307692308</c:v>
                </c:pt>
                <c:pt idx="1425">
                  <c:v>12557.7307692308</c:v>
                </c:pt>
                <c:pt idx="1426">
                  <c:v>12557.7307692308</c:v>
                </c:pt>
                <c:pt idx="1427">
                  <c:v>12557.7307692308</c:v>
                </c:pt>
                <c:pt idx="1428">
                  <c:v>12557.7307692308</c:v>
                </c:pt>
                <c:pt idx="1429">
                  <c:v>12557.7307692308</c:v>
                </c:pt>
                <c:pt idx="1430">
                  <c:v>12120.7692307692</c:v>
                </c:pt>
                <c:pt idx="1431">
                  <c:v>12120.7692307692</c:v>
                </c:pt>
                <c:pt idx="1432">
                  <c:v>12120.7692307692</c:v>
                </c:pt>
                <c:pt idx="1433">
                  <c:v>12120.7692307692</c:v>
                </c:pt>
                <c:pt idx="1434">
                  <c:v>12120.7692307692</c:v>
                </c:pt>
                <c:pt idx="1435">
                  <c:v>12120.7692307692</c:v>
                </c:pt>
                <c:pt idx="1436">
                  <c:v>12120.7692307692</c:v>
                </c:pt>
                <c:pt idx="1437">
                  <c:v>12120.7692307692</c:v>
                </c:pt>
                <c:pt idx="1438">
                  <c:v>12120.7692307692</c:v>
                </c:pt>
                <c:pt idx="1439">
                  <c:v>12120.7692307692</c:v>
                </c:pt>
                <c:pt idx="1440">
                  <c:v>11797.6538461538</c:v>
                </c:pt>
                <c:pt idx="1441">
                  <c:v>11797.6538461538</c:v>
                </c:pt>
                <c:pt idx="1442">
                  <c:v>11797.6538461538</c:v>
                </c:pt>
                <c:pt idx="1443">
                  <c:v>11797.6538461538</c:v>
                </c:pt>
                <c:pt idx="1444">
                  <c:v>11797.6538461538</c:v>
                </c:pt>
                <c:pt idx="1445">
                  <c:v>11797.6538461538</c:v>
                </c:pt>
                <c:pt idx="1446">
                  <c:v>11797.6538461538</c:v>
                </c:pt>
                <c:pt idx="1447">
                  <c:v>11797.6538461538</c:v>
                </c:pt>
                <c:pt idx="1448">
                  <c:v>11797.6538461538</c:v>
                </c:pt>
                <c:pt idx="1449">
                  <c:v>11797.6538461538</c:v>
                </c:pt>
                <c:pt idx="1450">
                  <c:v>11377.6384615385</c:v>
                </c:pt>
                <c:pt idx="1451">
                  <c:v>11377.6384615385</c:v>
                </c:pt>
                <c:pt idx="1452">
                  <c:v>11377.6384615385</c:v>
                </c:pt>
                <c:pt idx="1453">
                  <c:v>11377.6384615385</c:v>
                </c:pt>
                <c:pt idx="1454">
                  <c:v>11377.6384615385</c:v>
                </c:pt>
                <c:pt idx="1455">
                  <c:v>11377.6384615385</c:v>
                </c:pt>
                <c:pt idx="1456">
                  <c:v>11377.6384615385</c:v>
                </c:pt>
                <c:pt idx="1457">
                  <c:v>11377.6384615385</c:v>
                </c:pt>
                <c:pt idx="1458">
                  <c:v>11377.6384615385</c:v>
                </c:pt>
                <c:pt idx="1459">
                  <c:v>11377.6384615385</c:v>
                </c:pt>
                <c:pt idx="1460">
                  <c:v>11036.4692307692</c:v>
                </c:pt>
                <c:pt idx="1461">
                  <c:v>11036.4692307692</c:v>
                </c:pt>
                <c:pt idx="1462">
                  <c:v>11036.4692307692</c:v>
                </c:pt>
                <c:pt idx="1463">
                  <c:v>11036.4692307692</c:v>
                </c:pt>
                <c:pt idx="1464">
                  <c:v>11036.4692307692</c:v>
                </c:pt>
                <c:pt idx="1465">
                  <c:v>11036.4692307692</c:v>
                </c:pt>
                <c:pt idx="1466">
                  <c:v>11036.4692307692</c:v>
                </c:pt>
                <c:pt idx="1467">
                  <c:v>11036.4692307692</c:v>
                </c:pt>
                <c:pt idx="1468">
                  <c:v>11036.4692307692</c:v>
                </c:pt>
                <c:pt idx="1469">
                  <c:v>11036.4692307692</c:v>
                </c:pt>
                <c:pt idx="1470">
                  <c:v>10663.8692307692</c:v>
                </c:pt>
                <c:pt idx="1471">
                  <c:v>10663.8692307692</c:v>
                </c:pt>
                <c:pt idx="1472">
                  <c:v>10663.8692307692</c:v>
                </c:pt>
                <c:pt idx="1473">
                  <c:v>10663.8692307692</c:v>
                </c:pt>
                <c:pt idx="1474">
                  <c:v>10663.8692307692</c:v>
                </c:pt>
                <c:pt idx="1475">
                  <c:v>10663.8692307692</c:v>
                </c:pt>
                <c:pt idx="1476">
                  <c:v>10663.8692307692</c:v>
                </c:pt>
                <c:pt idx="1477">
                  <c:v>10663.8692307692</c:v>
                </c:pt>
                <c:pt idx="1478">
                  <c:v>10663.8692307692</c:v>
                </c:pt>
                <c:pt idx="1479">
                  <c:v>10663.8692307692</c:v>
                </c:pt>
                <c:pt idx="1480">
                  <c:v>10341.8461538462</c:v>
                </c:pt>
                <c:pt idx="1481">
                  <c:v>10341.8461538462</c:v>
                </c:pt>
                <c:pt idx="1482">
                  <c:v>10341.8461538462</c:v>
                </c:pt>
                <c:pt idx="1483">
                  <c:v>10341.8461538462</c:v>
                </c:pt>
                <c:pt idx="1484">
                  <c:v>10341.8461538462</c:v>
                </c:pt>
                <c:pt idx="1485">
                  <c:v>10341.8461538462</c:v>
                </c:pt>
                <c:pt idx="1486">
                  <c:v>10341.8461538462</c:v>
                </c:pt>
                <c:pt idx="1487">
                  <c:v>10341.8461538462</c:v>
                </c:pt>
                <c:pt idx="1488">
                  <c:v>10341.8461538462</c:v>
                </c:pt>
                <c:pt idx="1489">
                  <c:v>10341.8461538462</c:v>
                </c:pt>
                <c:pt idx="1490">
                  <c:v>9967.5230769230802</c:v>
                </c:pt>
                <c:pt idx="1491">
                  <c:v>9967.5230769230802</c:v>
                </c:pt>
                <c:pt idx="1492">
                  <c:v>9967.5230769230802</c:v>
                </c:pt>
                <c:pt idx="1493">
                  <c:v>9967.5230769230802</c:v>
                </c:pt>
                <c:pt idx="1494">
                  <c:v>9967.5230769230802</c:v>
                </c:pt>
                <c:pt idx="1495">
                  <c:v>9967.5230769230802</c:v>
                </c:pt>
                <c:pt idx="1496">
                  <c:v>9967.5230769230802</c:v>
                </c:pt>
                <c:pt idx="1497">
                  <c:v>9967.5230769230802</c:v>
                </c:pt>
                <c:pt idx="1498">
                  <c:v>9967.5230769230802</c:v>
                </c:pt>
                <c:pt idx="1499">
                  <c:v>9967.5230769230802</c:v>
                </c:pt>
                <c:pt idx="1500">
                  <c:v>9302.6461538461608</c:v>
                </c:pt>
                <c:pt idx="1501">
                  <c:v>9302.6461538461608</c:v>
                </c:pt>
                <c:pt idx="1502">
                  <c:v>9302.6461538461608</c:v>
                </c:pt>
                <c:pt idx="1503">
                  <c:v>9302.6461538461608</c:v>
                </c:pt>
                <c:pt idx="1504">
                  <c:v>9302.6461538461608</c:v>
                </c:pt>
                <c:pt idx="1505">
                  <c:v>9302.6461538461608</c:v>
                </c:pt>
                <c:pt idx="1506">
                  <c:v>9302.6461538461608</c:v>
                </c:pt>
                <c:pt idx="1507">
                  <c:v>9302.6461538461608</c:v>
                </c:pt>
                <c:pt idx="1508">
                  <c:v>9302.6461538461608</c:v>
                </c:pt>
                <c:pt idx="1509">
                  <c:v>9302.6461538461608</c:v>
                </c:pt>
                <c:pt idx="1510">
                  <c:v>8982.2923076923107</c:v>
                </c:pt>
                <c:pt idx="1511">
                  <c:v>8982.2923076923107</c:v>
                </c:pt>
                <c:pt idx="1512">
                  <c:v>8982.2923076923107</c:v>
                </c:pt>
                <c:pt idx="1513">
                  <c:v>8982.2923076923107</c:v>
                </c:pt>
                <c:pt idx="1514">
                  <c:v>8982.2923076923107</c:v>
                </c:pt>
                <c:pt idx="1515">
                  <c:v>8982.2923076923107</c:v>
                </c:pt>
                <c:pt idx="1516">
                  <c:v>8982.2923076923107</c:v>
                </c:pt>
                <c:pt idx="1517">
                  <c:v>8982.2923076923107</c:v>
                </c:pt>
                <c:pt idx="1518">
                  <c:v>8982.2923076923107</c:v>
                </c:pt>
                <c:pt idx="1519">
                  <c:v>8982.2923076923107</c:v>
                </c:pt>
                <c:pt idx="1520">
                  <c:v>8239.1538461538403</c:v>
                </c:pt>
                <c:pt idx="1521">
                  <c:v>8239.1538461538403</c:v>
                </c:pt>
                <c:pt idx="1522">
                  <c:v>8239.1538461538403</c:v>
                </c:pt>
                <c:pt idx="1523">
                  <c:v>8239.1538461538403</c:v>
                </c:pt>
                <c:pt idx="1524">
                  <c:v>8239.1538461538403</c:v>
                </c:pt>
                <c:pt idx="1525">
                  <c:v>8239.1538461538403</c:v>
                </c:pt>
                <c:pt idx="1526">
                  <c:v>8239.1538461538403</c:v>
                </c:pt>
                <c:pt idx="1527">
                  <c:v>8239.1538461538403</c:v>
                </c:pt>
                <c:pt idx="1528">
                  <c:v>8239.1538461538403</c:v>
                </c:pt>
                <c:pt idx="1529">
                  <c:v>8239.1538461538403</c:v>
                </c:pt>
                <c:pt idx="1530">
                  <c:v>7987.7461538461503</c:v>
                </c:pt>
                <c:pt idx="1531">
                  <c:v>7987.7461538461503</c:v>
                </c:pt>
                <c:pt idx="1532">
                  <c:v>7987.7461538461503</c:v>
                </c:pt>
                <c:pt idx="1533">
                  <c:v>7987.7461538461503</c:v>
                </c:pt>
                <c:pt idx="1534">
                  <c:v>7987.7461538461503</c:v>
                </c:pt>
                <c:pt idx="1535">
                  <c:v>7987.7461538461503</c:v>
                </c:pt>
                <c:pt idx="1536">
                  <c:v>7987.7461538461503</c:v>
                </c:pt>
                <c:pt idx="1537">
                  <c:v>7987.7461538461503</c:v>
                </c:pt>
                <c:pt idx="1538">
                  <c:v>7987.7461538461503</c:v>
                </c:pt>
                <c:pt idx="1539">
                  <c:v>7987.7461538461503</c:v>
                </c:pt>
                <c:pt idx="1540">
                  <c:v>7609.1615384615297</c:v>
                </c:pt>
                <c:pt idx="1541">
                  <c:v>7609.1615384615297</c:v>
                </c:pt>
                <c:pt idx="1542">
                  <c:v>7609.1615384615297</c:v>
                </c:pt>
                <c:pt idx="1543">
                  <c:v>7609.1615384615297</c:v>
                </c:pt>
                <c:pt idx="1544">
                  <c:v>7609.1615384615297</c:v>
                </c:pt>
                <c:pt idx="1545">
                  <c:v>7609.1615384615297</c:v>
                </c:pt>
                <c:pt idx="1546">
                  <c:v>7609.1615384615297</c:v>
                </c:pt>
                <c:pt idx="1547">
                  <c:v>7609.1615384615297</c:v>
                </c:pt>
                <c:pt idx="1548">
                  <c:v>7609.1615384615297</c:v>
                </c:pt>
                <c:pt idx="1549">
                  <c:v>7609.1615384615297</c:v>
                </c:pt>
                <c:pt idx="1550">
                  <c:v>7308.1538461538403</c:v>
                </c:pt>
                <c:pt idx="1551">
                  <c:v>7308.1538461538403</c:v>
                </c:pt>
                <c:pt idx="1552">
                  <c:v>7308.1538461538403</c:v>
                </c:pt>
                <c:pt idx="1553">
                  <c:v>7308.1538461538403</c:v>
                </c:pt>
                <c:pt idx="1554">
                  <c:v>7308.1538461538403</c:v>
                </c:pt>
                <c:pt idx="1555">
                  <c:v>7308.1538461538403</c:v>
                </c:pt>
                <c:pt idx="1556">
                  <c:v>7308.1538461538403</c:v>
                </c:pt>
                <c:pt idx="1557">
                  <c:v>7308.1538461538403</c:v>
                </c:pt>
                <c:pt idx="1558">
                  <c:v>7308.1538461538403</c:v>
                </c:pt>
                <c:pt idx="1559">
                  <c:v>7308.1538461538403</c:v>
                </c:pt>
                <c:pt idx="1560">
                  <c:v>7027.6230769230697</c:v>
                </c:pt>
                <c:pt idx="1561">
                  <c:v>7027.6230769230697</c:v>
                </c:pt>
                <c:pt idx="1562">
                  <c:v>7027.6230769230697</c:v>
                </c:pt>
                <c:pt idx="1563">
                  <c:v>7027.6230769230697</c:v>
                </c:pt>
                <c:pt idx="1564">
                  <c:v>7027.6230769230697</c:v>
                </c:pt>
                <c:pt idx="1565">
                  <c:v>7027.6230769230697</c:v>
                </c:pt>
                <c:pt idx="1566">
                  <c:v>7027.6230769230697</c:v>
                </c:pt>
                <c:pt idx="1567">
                  <c:v>7027.6230769230697</c:v>
                </c:pt>
                <c:pt idx="1568">
                  <c:v>7027.6230769230697</c:v>
                </c:pt>
                <c:pt idx="1569">
                  <c:v>7027.6230769230697</c:v>
                </c:pt>
                <c:pt idx="1570">
                  <c:v>6835.0923076923</c:v>
                </c:pt>
                <c:pt idx="1571">
                  <c:v>6835.0923076923</c:v>
                </c:pt>
                <c:pt idx="1572">
                  <c:v>6835.0923076923</c:v>
                </c:pt>
                <c:pt idx="1573">
                  <c:v>6835.0923076923</c:v>
                </c:pt>
                <c:pt idx="1574">
                  <c:v>6835.0923076923</c:v>
                </c:pt>
                <c:pt idx="1575">
                  <c:v>6835.0923076923</c:v>
                </c:pt>
                <c:pt idx="1576">
                  <c:v>6835.0923076923</c:v>
                </c:pt>
                <c:pt idx="1577">
                  <c:v>6835.0923076923</c:v>
                </c:pt>
                <c:pt idx="1578">
                  <c:v>6835.0923076923</c:v>
                </c:pt>
                <c:pt idx="1579">
                  <c:v>6835.0923076923</c:v>
                </c:pt>
                <c:pt idx="1580">
                  <c:v>6573.1692307692301</c:v>
                </c:pt>
                <c:pt idx="1581">
                  <c:v>6573.1692307692301</c:v>
                </c:pt>
                <c:pt idx="1582">
                  <c:v>6573.1692307692301</c:v>
                </c:pt>
                <c:pt idx="1583">
                  <c:v>6573.1692307692301</c:v>
                </c:pt>
                <c:pt idx="1584">
                  <c:v>6573.1692307692301</c:v>
                </c:pt>
                <c:pt idx="1585">
                  <c:v>6573.1692307692301</c:v>
                </c:pt>
                <c:pt idx="1586">
                  <c:v>6573.1692307692301</c:v>
                </c:pt>
                <c:pt idx="1587">
                  <c:v>6573.1692307692301</c:v>
                </c:pt>
                <c:pt idx="1588">
                  <c:v>6573.1692307692301</c:v>
                </c:pt>
                <c:pt idx="1589">
                  <c:v>6573.1692307692301</c:v>
                </c:pt>
                <c:pt idx="1590">
                  <c:v>6381.6615384615297</c:v>
                </c:pt>
                <c:pt idx="1591">
                  <c:v>6381.6615384615297</c:v>
                </c:pt>
                <c:pt idx="1592">
                  <c:v>6381.6615384615297</c:v>
                </c:pt>
                <c:pt idx="1593">
                  <c:v>6381.6615384615297</c:v>
                </c:pt>
                <c:pt idx="1594">
                  <c:v>6381.6615384615297</c:v>
                </c:pt>
                <c:pt idx="1595">
                  <c:v>6381.6615384615297</c:v>
                </c:pt>
                <c:pt idx="1596">
                  <c:v>6381.6615384615297</c:v>
                </c:pt>
                <c:pt idx="1597">
                  <c:v>6381.6615384615297</c:v>
                </c:pt>
                <c:pt idx="1598">
                  <c:v>6381.6615384615297</c:v>
                </c:pt>
                <c:pt idx="1599">
                  <c:v>6381.6615384615297</c:v>
                </c:pt>
                <c:pt idx="1600">
                  <c:v>6159.1076923076898</c:v>
                </c:pt>
                <c:pt idx="1601">
                  <c:v>6159.1076923076898</c:v>
                </c:pt>
                <c:pt idx="1602">
                  <c:v>6159.1076923076898</c:v>
                </c:pt>
                <c:pt idx="1603">
                  <c:v>6159.1076923076898</c:v>
                </c:pt>
                <c:pt idx="1604">
                  <c:v>6159.1076923076898</c:v>
                </c:pt>
                <c:pt idx="1605">
                  <c:v>6159.1076923076898</c:v>
                </c:pt>
                <c:pt idx="1606">
                  <c:v>6159.1076923076898</c:v>
                </c:pt>
                <c:pt idx="1607">
                  <c:v>6159.1076923076898</c:v>
                </c:pt>
                <c:pt idx="1608">
                  <c:v>6159.1076923076898</c:v>
                </c:pt>
                <c:pt idx="1609">
                  <c:v>6159.1076923076898</c:v>
                </c:pt>
                <c:pt idx="1610">
                  <c:v>5968.1538461538403</c:v>
                </c:pt>
                <c:pt idx="1611">
                  <c:v>5968.1538461538403</c:v>
                </c:pt>
                <c:pt idx="1612">
                  <c:v>5968.1538461538403</c:v>
                </c:pt>
                <c:pt idx="1613">
                  <c:v>5968.1538461538403</c:v>
                </c:pt>
                <c:pt idx="1614">
                  <c:v>5968.1538461538403</c:v>
                </c:pt>
                <c:pt idx="1615">
                  <c:v>5968.1538461538403</c:v>
                </c:pt>
                <c:pt idx="1616">
                  <c:v>5968.1538461538403</c:v>
                </c:pt>
                <c:pt idx="1617">
                  <c:v>5968.1538461538403</c:v>
                </c:pt>
                <c:pt idx="1618">
                  <c:v>5968.1538461538403</c:v>
                </c:pt>
                <c:pt idx="1619">
                  <c:v>5968.1538461538403</c:v>
                </c:pt>
                <c:pt idx="1620">
                  <c:v>5749.7692307692296</c:v>
                </c:pt>
                <c:pt idx="1621">
                  <c:v>5749.7692307692296</c:v>
                </c:pt>
                <c:pt idx="1622">
                  <c:v>5749.7692307692296</c:v>
                </c:pt>
                <c:pt idx="1623">
                  <c:v>5749.7692307692296</c:v>
                </c:pt>
                <c:pt idx="1624">
                  <c:v>5749.7692307692296</c:v>
                </c:pt>
                <c:pt idx="1625">
                  <c:v>5749.7692307692296</c:v>
                </c:pt>
                <c:pt idx="1626">
                  <c:v>5749.7692307692296</c:v>
                </c:pt>
                <c:pt idx="1627">
                  <c:v>5749.7692307692296</c:v>
                </c:pt>
                <c:pt idx="1628">
                  <c:v>5749.7692307692296</c:v>
                </c:pt>
                <c:pt idx="1629">
                  <c:v>5749.7692307692296</c:v>
                </c:pt>
                <c:pt idx="1630">
                  <c:v>5362.3384615384603</c:v>
                </c:pt>
                <c:pt idx="1631">
                  <c:v>5362.3384615384603</c:v>
                </c:pt>
                <c:pt idx="1632">
                  <c:v>5362.3384615384603</c:v>
                </c:pt>
                <c:pt idx="1633">
                  <c:v>5362.3384615384603</c:v>
                </c:pt>
                <c:pt idx="1634">
                  <c:v>5362.3384615384603</c:v>
                </c:pt>
                <c:pt idx="1635">
                  <c:v>5362.3384615384603</c:v>
                </c:pt>
                <c:pt idx="1636">
                  <c:v>5362.3384615384603</c:v>
                </c:pt>
                <c:pt idx="1637">
                  <c:v>5362.3384615384603</c:v>
                </c:pt>
                <c:pt idx="1638">
                  <c:v>5362.3384615384603</c:v>
                </c:pt>
                <c:pt idx="1639">
                  <c:v>5362.3384615384603</c:v>
                </c:pt>
                <c:pt idx="1640">
                  <c:v>5161.0846153846196</c:v>
                </c:pt>
                <c:pt idx="1641">
                  <c:v>5161.0846153846196</c:v>
                </c:pt>
                <c:pt idx="1642">
                  <c:v>5161.0846153846196</c:v>
                </c:pt>
                <c:pt idx="1643">
                  <c:v>5161.0846153846196</c:v>
                </c:pt>
                <c:pt idx="1644">
                  <c:v>5161.0846153846196</c:v>
                </c:pt>
                <c:pt idx="1645">
                  <c:v>5161.0846153846196</c:v>
                </c:pt>
                <c:pt idx="1646">
                  <c:v>5161.0846153846196</c:v>
                </c:pt>
                <c:pt idx="1647">
                  <c:v>5161.0846153846196</c:v>
                </c:pt>
                <c:pt idx="1648">
                  <c:v>5161.0846153846196</c:v>
                </c:pt>
                <c:pt idx="1649">
                  <c:v>5161.0846153846196</c:v>
                </c:pt>
                <c:pt idx="1650">
                  <c:v>4738.3</c:v>
                </c:pt>
                <c:pt idx="1651">
                  <c:v>4738.3</c:v>
                </c:pt>
                <c:pt idx="1652">
                  <c:v>4738.3</c:v>
                </c:pt>
                <c:pt idx="1653">
                  <c:v>4738.3</c:v>
                </c:pt>
                <c:pt idx="1654">
                  <c:v>4738.3</c:v>
                </c:pt>
                <c:pt idx="1655">
                  <c:v>4738.3</c:v>
                </c:pt>
                <c:pt idx="1656">
                  <c:v>4738.3</c:v>
                </c:pt>
                <c:pt idx="1657">
                  <c:v>4738.3</c:v>
                </c:pt>
                <c:pt idx="1658">
                  <c:v>4738.3</c:v>
                </c:pt>
                <c:pt idx="1659">
                  <c:v>4738.3</c:v>
                </c:pt>
                <c:pt idx="1660">
                  <c:v>4602.3461538461597</c:v>
                </c:pt>
                <c:pt idx="1661">
                  <c:v>4602.3461538461597</c:v>
                </c:pt>
                <c:pt idx="1662">
                  <c:v>4602.3461538461597</c:v>
                </c:pt>
                <c:pt idx="1663">
                  <c:v>4602.3461538461597</c:v>
                </c:pt>
                <c:pt idx="1664">
                  <c:v>4602.3461538461597</c:v>
                </c:pt>
                <c:pt idx="1665">
                  <c:v>4602.3461538461597</c:v>
                </c:pt>
                <c:pt idx="1666">
                  <c:v>4602.3461538461597</c:v>
                </c:pt>
                <c:pt idx="1667">
                  <c:v>4602.3461538461597</c:v>
                </c:pt>
                <c:pt idx="1668">
                  <c:v>4602.3461538461597</c:v>
                </c:pt>
                <c:pt idx="1669">
                  <c:v>4602.3461538461597</c:v>
                </c:pt>
                <c:pt idx="1670">
                  <c:v>4381.6923076923104</c:v>
                </c:pt>
                <c:pt idx="1671">
                  <c:v>4381.6923076923104</c:v>
                </c:pt>
                <c:pt idx="1672">
                  <c:v>4381.6923076923104</c:v>
                </c:pt>
                <c:pt idx="1673">
                  <c:v>4381.6923076923104</c:v>
                </c:pt>
                <c:pt idx="1674">
                  <c:v>4381.6923076923104</c:v>
                </c:pt>
                <c:pt idx="1675">
                  <c:v>4381.6923076923104</c:v>
                </c:pt>
                <c:pt idx="1676">
                  <c:v>4381.6923076923104</c:v>
                </c:pt>
                <c:pt idx="1677">
                  <c:v>4381.6923076923104</c:v>
                </c:pt>
                <c:pt idx="1678">
                  <c:v>4381.6923076923104</c:v>
                </c:pt>
                <c:pt idx="1679">
                  <c:v>4381.6923076923104</c:v>
                </c:pt>
                <c:pt idx="1680">
                  <c:v>4212.7692307692296</c:v>
                </c:pt>
                <c:pt idx="1681">
                  <c:v>4212.7692307692296</c:v>
                </c:pt>
                <c:pt idx="1682">
                  <c:v>4212.7692307692296</c:v>
                </c:pt>
                <c:pt idx="1683">
                  <c:v>4212.7692307692296</c:v>
                </c:pt>
                <c:pt idx="1684">
                  <c:v>4212.7692307692296</c:v>
                </c:pt>
                <c:pt idx="1685">
                  <c:v>4212.7692307692296</c:v>
                </c:pt>
                <c:pt idx="1686">
                  <c:v>4212.7692307692296</c:v>
                </c:pt>
                <c:pt idx="1687">
                  <c:v>4212.7692307692296</c:v>
                </c:pt>
                <c:pt idx="1688">
                  <c:v>4212.7692307692296</c:v>
                </c:pt>
                <c:pt idx="1689">
                  <c:v>4212.7692307692296</c:v>
                </c:pt>
                <c:pt idx="1690">
                  <c:v>4052.0769230769201</c:v>
                </c:pt>
                <c:pt idx="1691">
                  <c:v>4052.0769230769201</c:v>
                </c:pt>
                <c:pt idx="1692">
                  <c:v>4052.0769230769201</c:v>
                </c:pt>
                <c:pt idx="1693">
                  <c:v>4052.0769230769201</c:v>
                </c:pt>
                <c:pt idx="1694">
                  <c:v>4052.0769230769201</c:v>
                </c:pt>
                <c:pt idx="1695">
                  <c:v>4052.0769230769201</c:v>
                </c:pt>
                <c:pt idx="1696">
                  <c:v>4052.0769230769201</c:v>
                </c:pt>
                <c:pt idx="1697">
                  <c:v>4052.0769230769201</c:v>
                </c:pt>
                <c:pt idx="1698">
                  <c:v>4052.0769230769201</c:v>
                </c:pt>
                <c:pt idx="1699">
                  <c:v>4052.0769230769201</c:v>
                </c:pt>
                <c:pt idx="1700">
                  <c:v>3943.6461538461499</c:v>
                </c:pt>
                <c:pt idx="1701">
                  <c:v>3943.6461538461499</c:v>
                </c:pt>
                <c:pt idx="1702">
                  <c:v>3943.6461538461499</c:v>
                </c:pt>
                <c:pt idx="1703">
                  <c:v>3943.6461538461499</c:v>
                </c:pt>
                <c:pt idx="1704">
                  <c:v>3943.6461538461499</c:v>
                </c:pt>
                <c:pt idx="1705">
                  <c:v>3943.6461538461499</c:v>
                </c:pt>
                <c:pt idx="1706">
                  <c:v>3943.6461538461499</c:v>
                </c:pt>
                <c:pt idx="1707">
                  <c:v>3943.6461538461499</c:v>
                </c:pt>
                <c:pt idx="1708">
                  <c:v>3943.6461538461499</c:v>
                </c:pt>
                <c:pt idx="1709">
                  <c:v>3943.6461538461499</c:v>
                </c:pt>
                <c:pt idx="1710">
                  <c:v>3802.3</c:v>
                </c:pt>
                <c:pt idx="1711">
                  <c:v>3802.3</c:v>
                </c:pt>
                <c:pt idx="1712">
                  <c:v>3802.3</c:v>
                </c:pt>
                <c:pt idx="1713">
                  <c:v>3802.3</c:v>
                </c:pt>
                <c:pt idx="1714">
                  <c:v>3802.3</c:v>
                </c:pt>
                <c:pt idx="1715">
                  <c:v>3802.3</c:v>
                </c:pt>
                <c:pt idx="1716">
                  <c:v>3802.3</c:v>
                </c:pt>
                <c:pt idx="1717">
                  <c:v>3802.3</c:v>
                </c:pt>
                <c:pt idx="1718">
                  <c:v>3802.3</c:v>
                </c:pt>
                <c:pt idx="1719">
                  <c:v>3802.3</c:v>
                </c:pt>
                <c:pt idx="1720">
                  <c:v>3682.5</c:v>
                </c:pt>
                <c:pt idx="1721">
                  <c:v>3682.5</c:v>
                </c:pt>
                <c:pt idx="1722">
                  <c:v>3682.5</c:v>
                </c:pt>
                <c:pt idx="1723">
                  <c:v>3682.5</c:v>
                </c:pt>
                <c:pt idx="1724">
                  <c:v>3682.5</c:v>
                </c:pt>
                <c:pt idx="1725">
                  <c:v>3682.5</c:v>
                </c:pt>
                <c:pt idx="1726">
                  <c:v>3682.5</c:v>
                </c:pt>
                <c:pt idx="1727">
                  <c:v>3682.5</c:v>
                </c:pt>
                <c:pt idx="1728">
                  <c:v>3682.5</c:v>
                </c:pt>
                <c:pt idx="1729">
                  <c:v>3682.5</c:v>
                </c:pt>
                <c:pt idx="1730">
                  <c:v>3557.2846153846199</c:v>
                </c:pt>
                <c:pt idx="1731">
                  <c:v>3557.2846153846199</c:v>
                </c:pt>
                <c:pt idx="1732">
                  <c:v>3557.2846153846199</c:v>
                </c:pt>
                <c:pt idx="1733">
                  <c:v>3557.2846153846199</c:v>
                </c:pt>
                <c:pt idx="1734">
                  <c:v>3557.2846153846199</c:v>
                </c:pt>
                <c:pt idx="1735">
                  <c:v>3557.2846153846199</c:v>
                </c:pt>
                <c:pt idx="1736">
                  <c:v>3557.2846153846199</c:v>
                </c:pt>
                <c:pt idx="1737">
                  <c:v>3557.2846153846199</c:v>
                </c:pt>
                <c:pt idx="1738">
                  <c:v>3557.2846153846199</c:v>
                </c:pt>
                <c:pt idx="1739">
                  <c:v>3557.2846153846199</c:v>
                </c:pt>
                <c:pt idx="1740">
                  <c:v>3453.7538461538502</c:v>
                </c:pt>
                <c:pt idx="1741">
                  <c:v>3453.7538461538502</c:v>
                </c:pt>
                <c:pt idx="1742">
                  <c:v>3453.7538461538502</c:v>
                </c:pt>
                <c:pt idx="1743">
                  <c:v>3453.7538461538502</c:v>
                </c:pt>
                <c:pt idx="1744">
                  <c:v>3453.7538461538502</c:v>
                </c:pt>
                <c:pt idx="1745">
                  <c:v>3453.7538461538502</c:v>
                </c:pt>
                <c:pt idx="1746">
                  <c:v>3453.7538461538502</c:v>
                </c:pt>
                <c:pt idx="1747">
                  <c:v>3453.7538461538502</c:v>
                </c:pt>
                <c:pt idx="1748">
                  <c:v>3453.7538461538502</c:v>
                </c:pt>
                <c:pt idx="1749">
                  <c:v>3453.7538461538502</c:v>
                </c:pt>
                <c:pt idx="1750">
                  <c:v>3335.3076923076901</c:v>
                </c:pt>
                <c:pt idx="1751">
                  <c:v>3335.3076923076901</c:v>
                </c:pt>
                <c:pt idx="1752">
                  <c:v>3335.3076923076901</c:v>
                </c:pt>
                <c:pt idx="1753">
                  <c:v>3335.3076923076901</c:v>
                </c:pt>
                <c:pt idx="1754">
                  <c:v>3335.3076923076901</c:v>
                </c:pt>
                <c:pt idx="1755">
                  <c:v>3335.3076923076901</c:v>
                </c:pt>
                <c:pt idx="1756">
                  <c:v>3335.3076923076901</c:v>
                </c:pt>
                <c:pt idx="1757">
                  <c:v>3335.3076923076901</c:v>
                </c:pt>
                <c:pt idx="1758">
                  <c:v>3335.3076923076901</c:v>
                </c:pt>
                <c:pt idx="1759">
                  <c:v>3335.3076923076901</c:v>
                </c:pt>
                <c:pt idx="1760">
                  <c:v>3110.7538461538502</c:v>
                </c:pt>
                <c:pt idx="1761">
                  <c:v>3110.7538461538502</c:v>
                </c:pt>
                <c:pt idx="1762">
                  <c:v>3110.7538461538502</c:v>
                </c:pt>
                <c:pt idx="1763">
                  <c:v>3110.7538461538502</c:v>
                </c:pt>
                <c:pt idx="1764">
                  <c:v>3110.7538461538502</c:v>
                </c:pt>
                <c:pt idx="1765">
                  <c:v>3110.7538461538502</c:v>
                </c:pt>
                <c:pt idx="1766">
                  <c:v>3110.7538461538502</c:v>
                </c:pt>
                <c:pt idx="1767">
                  <c:v>3110.7538461538502</c:v>
                </c:pt>
                <c:pt idx="1768">
                  <c:v>3110.7538461538502</c:v>
                </c:pt>
                <c:pt idx="1769">
                  <c:v>3110.7538461538502</c:v>
                </c:pt>
                <c:pt idx="1770">
                  <c:v>2999.8461538461602</c:v>
                </c:pt>
                <c:pt idx="1771">
                  <c:v>2999.8461538461602</c:v>
                </c:pt>
                <c:pt idx="1772">
                  <c:v>2999.8461538461602</c:v>
                </c:pt>
                <c:pt idx="1773">
                  <c:v>2999.8461538461602</c:v>
                </c:pt>
                <c:pt idx="1774">
                  <c:v>2999.8461538461602</c:v>
                </c:pt>
                <c:pt idx="1775">
                  <c:v>2999.8461538461602</c:v>
                </c:pt>
                <c:pt idx="1776">
                  <c:v>2999.8461538461602</c:v>
                </c:pt>
                <c:pt idx="1777">
                  <c:v>2999.8461538461602</c:v>
                </c:pt>
                <c:pt idx="1778">
                  <c:v>2999.8461538461602</c:v>
                </c:pt>
                <c:pt idx="1779">
                  <c:v>2999.8461538461602</c:v>
                </c:pt>
                <c:pt idx="1780">
                  <c:v>2759.2615384615401</c:v>
                </c:pt>
                <c:pt idx="1781">
                  <c:v>2759.2615384615401</c:v>
                </c:pt>
                <c:pt idx="1782">
                  <c:v>2759.2615384615401</c:v>
                </c:pt>
                <c:pt idx="1783">
                  <c:v>2759.2615384615401</c:v>
                </c:pt>
                <c:pt idx="1784">
                  <c:v>2759.2615384615401</c:v>
                </c:pt>
                <c:pt idx="1785">
                  <c:v>2759.2615384615401</c:v>
                </c:pt>
                <c:pt idx="1786">
                  <c:v>2759.2615384615401</c:v>
                </c:pt>
                <c:pt idx="1787">
                  <c:v>2759.2615384615401</c:v>
                </c:pt>
                <c:pt idx="1788">
                  <c:v>2759.2615384615401</c:v>
                </c:pt>
                <c:pt idx="1789">
                  <c:v>2759.2615384615401</c:v>
                </c:pt>
                <c:pt idx="1790">
                  <c:v>2675.0538461538499</c:v>
                </c:pt>
                <c:pt idx="1791">
                  <c:v>2675.0538461538499</c:v>
                </c:pt>
                <c:pt idx="1792">
                  <c:v>2675.0538461538499</c:v>
                </c:pt>
                <c:pt idx="1793">
                  <c:v>2675.0538461538499</c:v>
                </c:pt>
                <c:pt idx="1794">
                  <c:v>2675.0538461538499</c:v>
                </c:pt>
                <c:pt idx="1795">
                  <c:v>2675.0538461538499</c:v>
                </c:pt>
                <c:pt idx="1796">
                  <c:v>2675.0538461538499</c:v>
                </c:pt>
                <c:pt idx="1797">
                  <c:v>2675.0538461538499</c:v>
                </c:pt>
                <c:pt idx="1798">
                  <c:v>2675.0538461538499</c:v>
                </c:pt>
                <c:pt idx="1799">
                  <c:v>2675.0538461538499</c:v>
                </c:pt>
                <c:pt idx="1800">
                  <c:v>2552</c:v>
                </c:pt>
                <c:pt idx="1801">
                  <c:v>2552</c:v>
                </c:pt>
                <c:pt idx="1802">
                  <c:v>2552</c:v>
                </c:pt>
                <c:pt idx="1803">
                  <c:v>2552</c:v>
                </c:pt>
                <c:pt idx="1804">
                  <c:v>2552</c:v>
                </c:pt>
                <c:pt idx="1805">
                  <c:v>2552</c:v>
                </c:pt>
                <c:pt idx="1806">
                  <c:v>2552</c:v>
                </c:pt>
                <c:pt idx="1807">
                  <c:v>2552</c:v>
                </c:pt>
                <c:pt idx="1808">
                  <c:v>2552</c:v>
                </c:pt>
                <c:pt idx="1809">
                  <c:v>2552</c:v>
                </c:pt>
                <c:pt idx="1810">
                  <c:v>2459.26923076923</c:v>
                </c:pt>
                <c:pt idx="1811">
                  <c:v>2459.26923076923</c:v>
                </c:pt>
                <c:pt idx="1812">
                  <c:v>2459.26923076923</c:v>
                </c:pt>
                <c:pt idx="1813">
                  <c:v>2459.26923076923</c:v>
                </c:pt>
                <c:pt idx="1814">
                  <c:v>2459.26923076923</c:v>
                </c:pt>
                <c:pt idx="1815">
                  <c:v>2459.26923076923</c:v>
                </c:pt>
                <c:pt idx="1816">
                  <c:v>2459.26923076923</c:v>
                </c:pt>
                <c:pt idx="1817">
                  <c:v>2459.26923076923</c:v>
                </c:pt>
                <c:pt idx="1818">
                  <c:v>2459.26923076923</c:v>
                </c:pt>
                <c:pt idx="1819">
                  <c:v>2459.26923076923</c:v>
                </c:pt>
                <c:pt idx="1820">
                  <c:v>2374.36153846154</c:v>
                </c:pt>
                <c:pt idx="1821">
                  <c:v>2374.36153846154</c:v>
                </c:pt>
                <c:pt idx="1822">
                  <c:v>2374.36153846154</c:v>
                </c:pt>
                <c:pt idx="1823">
                  <c:v>2374.36153846154</c:v>
                </c:pt>
                <c:pt idx="1824">
                  <c:v>2374.36153846154</c:v>
                </c:pt>
                <c:pt idx="1825">
                  <c:v>2374.36153846154</c:v>
                </c:pt>
                <c:pt idx="1826">
                  <c:v>2374.36153846154</c:v>
                </c:pt>
                <c:pt idx="1827">
                  <c:v>2374.36153846154</c:v>
                </c:pt>
                <c:pt idx="1828">
                  <c:v>2374.36153846154</c:v>
                </c:pt>
                <c:pt idx="1829">
                  <c:v>2374.36153846154</c:v>
                </c:pt>
                <c:pt idx="1830">
                  <c:v>2317.7846153846199</c:v>
                </c:pt>
                <c:pt idx="1831">
                  <c:v>2317.7846153846199</c:v>
                </c:pt>
                <c:pt idx="1832">
                  <c:v>2317.7846153846199</c:v>
                </c:pt>
                <c:pt idx="1833">
                  <c:v>2317.7846153846199</c:v>
                </c:pt>
                <c:pt idx="1834">
                  <c:v>2317.7846153846199</c:v>
                </c:pt>
                <c:pt idx="1835">
                  <c:v>2317.7846153846199</c:v>
                </c:pt>
                <c:pt idx="1836">
                  <c:v>2317.7846153846199</c:v>
                </c:pt>
                <c:pt idx="1837">
                  <c:v>2317.7846153846199</c:v>
                </c:pt>
                <c:pt idx="1838">
                  <c:v>2317.7846153846199</c:v>
                </c:pt>
                <c:pt idx="1839">
                  <c:v>2317.7846153846199</c:v>
                </c:pt>
                <c:pt idx="1840">
                  <c:v>2232.6999999999998</c:v>
                </c:pt>
                <c:pt idx="1841">
                  <c:v>2232.6999999999998</c:v>
                </c:pt>
                <c:pt idx="1842">
                  <c:v>2232.6999999999998</c:v>
                </c:pt>
                <c:pt idx="1843">
                  <c:v>2232.6999999999998</c:v>
                </c:pt>
                <c:pt idx="1844">
                  <c:v>2232.6999999999998</c:v>
                </c:pt>
                <c:pt idx="1845">
                  <c:v>2232.6999999999998</c:v>
                </c:pt>
                <c:pt idx="1846">
                  <c:v>2232.6999999999998</c:v>
                </c:pt>
                <c:pt idx="1847">
                  <c:v>2232.6999999999998</c:v>
                </c:pt>
                <c:pt idx="1848">
                  <c:v>2232.6999999999998</c:v>
                </c:pt>
                <c:pt idx="1849">
                  <c:v>2232.6999999999998</c:v>
                </c:pt>
                <c:pt idx="1850">
                  <c:v>2166.4923076923101</c:v>
                </c:pt>
                <c:pt idx="1851">
                  <c:v>2166.4923076923101</c:v>
                </c:pt>
                <c:pt idx="1852">
                  <c:v>2166.4923076923101</c:v>
                </c:pt>
                <c:pt idx="1853">
                  <c:v>2166.4923076923101</c:v>
                </c:pt>
                <c:pt idx="1854">
                  <c:v>2166.4923076923101</c:v>
                </c:pt>
                <c:pt idx="1855">
                  <c:v>2166.4923076923101</c:v>
                </c:pt>
                <c:pt idx="1856">
                  <c:v>2166.4923076923101</c:v>
                </c:pt>
                <c:pt idx="1857">
                  <c:v>2166.4923076923101</c:v>
                </c:pt>
                <c:pt idx="1858">
                  <c:v>2166.4923076923101</c:v>
                </c:pt>
                <c:pt idx="1859">
                  <c:v>2166.4923076923101</c:v>
                </c:pt>
                <c:pt idx="1860">
                  <c:v>2098.7846153846199</c:v>
                </c:pt>
                <c:pt idx="1861">
                  <c:v>2098.7846153846199</c:v>
                </c:pt>
                <c:pt idx="1862">
                  <c:v>2098.7846153846199</c:v>
                </c:pt>
                <c:pt idx="1863">
                  <c:v>2098.7846153846199</c:v>
                </c:pt>
                <c:pt idx="1864">
                  <c:v>2098.7846153846199</c:v>
                </c:pt>
                <c:pt idx="1865">
                  <c:v>2098.7846153846199</c:v>
                </c:pt>
                <c:pt idx="1866">
                  <c:v>2098.7846153846199</c:v>
                </c:pt>
                <c:pt idx="1867">
                  <c:v>2098.7846153846199</c:v>
                </c:pt>
                <c:pt idx="1868">
                  <c:v>2098.7846153846199</c:v>
                </c:pt>
                <c:pt idx="1869">
                  <c:v>2098.7846153846199</c:v>
                </c:pt>
                <c:pt idx="1870">
                  <c:v>2040.5384615384601</c:v>
                </c:pt>
                <c:pt idx="1871">
                  <c:v>2040.5384615384601</c:v>
                </c:pt>
                <c:pt idx="1872">
                  <c:v>2040.5384615384601</c:v>
                </c:pt>
                <c:pt idx="1873">
                  <c:v>2040.5384615384601</c:v>
                </c:pt>
                <c:pt idx="1874">
                  <c:v>2040.5384615384601</c:v>
                </c:pt>
                <c:pt idx="1875">
                  <c:v>2040.5384615384601</c:v>
                </c:pt>
                <c:pt idx="1876">
                  <c:v>2040.5384615384601</c:v>
                </c:pt>
                <c:pt idx="1877">
                  <c:v>2040.5384615384601</c:v>
                </c:pt>
                <c:pt idx="1878">
                  <c:v>2040.5384615384601</c:v>
                </c:pt>
                <c:pt idx="1879">
                  <c:v>2040.5384615384601</c:v>
                </c:pt>
                <c:pt idx="1880">
                  <c:v>1972.32307692308</c:v>
                </c:pt>
                <c:pt idx="1881">
                  <c:v>1972.32307692308</c:v>
                </c:pt>
                <c:pt idx="1882">
                  <c:v>1972.32307692308</c:v>
                </c:pt>
                <c:pt idx="1883">
                  <c:v>1972.32307692308</c:v>
                </c:pt>
                <c:pt idx="1884">
                  <c:v>1972.32307692308</c:v>
                </c:pt>
                <c:pt idx="1885">
                  <c:v>1972.32307692308</c:v>
                </c:pt>
                <c:pt idx="1886">
                  <c:v>1972.32307692308</c:v>
                </c:pt>
                <c:pt idx="1887">
                  <c:v>1972.32307692308</c:v>
                </c:pt>
                <c:pt idx="1888">
                  <c:v>1972.32307692308</c:v>
                </c:pt>
                <c:pt idx="1889">
                  <c:v>1972.32307692308</c:v>
                </c:pt>
                <c:pt idx="1890">
                  <c:v>1857.4153846153799</c:v>
                </c:pt>
                <c:pt idx="1891">
                  <c:v>1857.4153846153799</c:v>
                </c:pt>
                <c:pt idx="1892">
                  <c:v>1857.4153846153799</c:v>
                </c:pt>
                <c:pt idx="1893">
                  <c:v>1857.4153846153799</c:v>
                </c:pt>
                <c:pt idx="1894">
                  <c:v>1857.4153846153799</c:v>
                </c:pt>
                <c:pt idx="1895">
                  <c:v>1857.4153846153799</c:v>
                </c:pt>
                <c:pt idx="1896">
                  <c:v>1857.4153846153799</c:v>
                </c:pt>
                <c:pt idx="1897">
                  <c:v>1857.4153846153799</c:v>
                </c:pt>
                <c:pt idx="1898">
                  <c:v>1857.4153846153799</c:v>
                </c:pt>
                <c:pt idx="1899">
                  <c:v>1857.4153846153799</c:v>
                </c:pt>
                <c:pt idx="1900">
                  <c:v>1798.63846153846</c:v>
                </c:pt>
                <c:pt idx="1901">
                  <c:v>1798.63846153846</c:v>
                </c:pt>
                <c:pt idx="1902">
                  <c:v>1798.63846153846</c:v>
                </c:pt>
                <c:pt idx="1903">
                  <c:v>1798.63846153846</c:v>
                </c:pt>
                <c:pt idx="1904">
                  <c:v>1798.63846153846</c:v>
                </c:pt>
                <c:pt idx="1905">
                  <c:v>1798.63846153846</c:v>
                </c:pt>
                <c:pt idx="1906">
                  <c:v>1798.63846153846</c:v>
                </c:pt>
                <c:pt idx="1907">
                  <c:v>1798.63846153846</c:v>
                </c:pt>
                <c:pt idx="1908">
                  <c:v>1798.63846153846</c:v>
                </c:pt>
                <c:pt idx="1909">
                  <c:v>1798.63846153846</c:v>
                </c:pt>
                <c:pt idx="1910">
                  <c:v>1687.31538461538</c:v>
                </c:pt>
                <c:pt idx="1911">
                  <c:v>1687.31538461538</c:v>
                </c:pt>
                <c:pt idx="1912">
                  <c:v>1687.31538461538</c:v>
                </c:pt>
                <c:pt idx="1913">
                  <c:v>1687.31538461538</c:v>
                </c:pt>
                <c:pt idx="1914">
                  <c:v>1687.31538461538</c:v>
                </c:pt>
                <c:pt idx="1915">
                  <c:v>1687.31538461538</c:v>
                </c:pt>
                <c:pt idx="1916">
                  <c:v>1687.31538461538</c:v>
                </c:pt>
                <c:pt idx="1917">
                  <c:v>1687.31538461538</c:v>
                </c:pt>
                <c:pt idx="1918">
                  <c:v>1687.31538461538</c:v>
                </c:pt>
                <c:pt idx="1919">
                  <c:v>1687.31538461538</c:v>
                </c:pt>
                <c:pt idx="1920">
                  <c:v>1650.52307692308</c:v>
                </c:pt>
                <c:pt idx="1921">
                  <c:v>1650.52307692308</c:v>
                </c:pt>
                <c:pt idx="1922">
                  <c:v>1650.52307692308</c:v>
                </c:pt>
                <c:pt idx="1923">
                  <c:v>1650.52307692308</c:v>
                </c:pt>
                <c:pt idx="1924">
                  <c:v>1650.52307692308</c:v>
                </c:pt>
                <c:pt idx="1925">
                  <c:v>1650.52307692308</c:v>
                </c:pt>
                <c:pt idx="1926">
                  <c:v>1650.52307692308</c:v>
                </c:pt>
                <c:pt idx="1927">
                  <c:v>1650.52307692308</c:v>
                </c:pt>
                <c:pt idx="1928">
                  <c:v>1650.52307692308</c:v>
                </c:pt>
                <c:pt idx="1929">
                  <c:v>1650.52307692308</c:v>
                </c:pt>
                <c:pt idx="1930">
                  <c:v>1585.9461538461501</c:v>
                </c:pt>
                <c:pt idx="1931">
                  <c:v>1585.9461538461501</c:v>
                </c:pt>
                <c:pt idx="1932">
                  <c:v>1585.9461538461501</c:v>
                </c:pt>
                <c:pt idx="1933">
                  <c:v>1585.9461538461501</c:v>
                </c:pt>
                <c:pt idx="1934">
                  <c:v>1585.9461538461501</c:v>
                </c:pt>
                <c:pt idx="1935">
                  <c:v>1585.9461538461501</c:v>
                </c:pt>
                <c:pt idx="1936">
                  <c:v>1585.9461538461501</c:v>
                </c:pt>
                <c:pt idx="1937">
                  <c:v>1585.9461538461501</c:v>
                </c:pt>
                <c:pt idx="1938">
                  <c:v>1585.9461538461501</c:v>
                </c:pt>
                <c:pt idx="1939">
                  <c:v>1585.9461538461501</c:v>
                </c:pt>
                <c:pt idx="1940">
                  <c:v>1541.8538461538501</c:v>
                </c:pt>
                <c:pt idx="1941">
                  <c:v>1541.8538461538501</c:v>
                </c:pt>
                <c:pt idx="1942">
                  <c:v>1541.8538461538501</c:v>
                </c:pt>
                <c:pt idx="1943">
                  <c:v>1541.8538461538501</c:v>
                </c:pt>
                <c:pt idx="1944">
                  <c:v>1541.8538461538501</c:v>
                </c:pt>
                <c:pt idx="1945">
                  <c:v>1541.8538461538501</c:v>
                </c:pt>
                <c:pt idx="1946">
                  <c:v>1541.8538461538501</c:v>
                </c:pt>
                <c:pt idx="1947">
                  <c:v>1541.8538461538501</c:v>
                </c:pt>
                <c:pt idx="1948">
                  <c:v>1541.8538461538501</c:v>
                </c:pt>
                <c:pt idx="1949">
                  <c:v>1541.8538461538501</c:v>
                </c:pt>
                <c:pt idx="1950">
                  <c:v>1502.26923076923</c:v>
                </c:pt>
                <c:pt idx="1951">
                  <c:v>1502.26923076923</c:v>
                </c:pt>
                <c:pt idx="1952">
                  <c:v>1502.26923076923</c:v>
                </c:pt>
                <c:pt idx="1953">
                  <c:v>1502.26923076923</c:v>
                </c:pt>
                <c:pt idx="1954">
                  <c:v>1502.26923076923</c:v>
                </c:pt>
                <c:pt idx="1955">
                  <c:v>1502.26923076923</c:v>
                </c:pt>
                <c:pt idx="1956">
                  <c:v>1502.26923076923</c:v>
                </c:pt>
                <c:pt idx="1957">
                  <c:v>1502.26923076923</c:v>
                </c:pt>
                <c:pt idx="1958">
                  <c:v>1502.26923076923</c:v>
                </c:pt>
                <c:pt idx="1959">
                  <c:v>1502.26923076923</c:v>
                </c:pt>
                <c:pt idx="1960">
                  <c:v>1472.26923076923</c:v>
                </c:pt>
                <c:pt idx="1961">
                  <c:v>1472.26923076923</c:v>
                </c:pt>
                <c:pt idx="1962">
                  <c:v>1472.26923076923</c:v>
                </c:pt>
                <c:pt idx="1963">
                  <c:v>1472.26923076923</c:v>
                </c:pt>
                <c:pt idx="1964">
                  <c:v>1472.26923076923</c:v>
                </c:pt>
                <c:pt idx="1965">
                  <c:v>1472.26923076923</c:v>
                </c:pt>
                <c:pt idx="1966">
                  <c:v>1472.26923076923</c:v>
                </c:pt>
                <c:pt idx="1967">
                  <c:v>1472.26923076923</c:v>
                </c:pt>
                <c:pt idx="1968">
                  <c:v>1472.26923076923</c:v>
                </c:pt>
                <c:pt idx="1969">
                  <c:v>1472.26923076923</c:v>
                </c:pt>
                <c:pt idx="1970">
                  <c:v>1440.5769230769199</c:v>
                </c:pt>
                <c:pt idx="1971">
                  <c:v>1440.5769230769199</c:v>
                </c:pt>
                <c:pt idx="1972">
                  <c:v>1440.5769230769199</c:v>
                </c:pt>
                <c:pt idx="1973">
                  <c:v>1440.5769230769199</c:v>
                </c:pt>
                <c:pt idx="1974">
                  <c:v>1440.5769230769199</c:v>
                </c:pt>
                <c:pt idx="1975">
                  <c:v>1440.5769230769199</c:v>
                </c:pt>
                <c:pt idx="1976">
                  <c:v>1440.5769230769199</c:v>
                </c:pt>
                <c:pt idx="1977">
                  <c:v>1440.5769230769199</c:v>
                </c:pt>
                <c:pt idx="1978">
                  <c:v>1440.5769230769199</c:v>
                </c:pt>
                <c:pt idx="1979">
                  <c:v>1440.5769230769199</c:v>
                </c:pt>
                <c:pt idx="1980">
                  <c:v>1416.2846153846201</c:v>
                </c:pt>
                <c:pt idx="1981">
                  <c:v>1416.2846153846201</c:v>
                </c:pt>
                <c:pt idx="1982">
                  <c:v>1416.2846153846201</c:v>
                </c:pt>
                <c:pt idx="1983">
                  <c:v>1416.2846153846201</c:v>
                </c:pt>
                <c:pt idx="1984">
                  <c:v>1416.2846153846201</c:v>
                </c:pt>
                <c:pt idx="1985">
                  <c:v>1416.2846153846201</c:v>
                </c:pt>
                <c:pt idx="1986">
                  <c:v>1416.2846153846201</c:v>
                </c:pt>
                <c:pt idx="1987">
                  <c:v>1416.2846153846201</c:v>
                </c:pt>
                <c:pt idx="1988">
                  <c:v>1416.2846153846201</c:v>
                </c:pt>
                <c:pt idx="1989">
                  <c:v>1416.2846153846201</c:v>
                </c:pt>
                <c:pt idx="1990">
                  <c:v>1392.0076923076899</c:v>
                </c:pt>
                <c:pt idx="1991">
                  <c:v>1392.0076923076899</c:v>
                </c:pt>
                <c:pt idx="1992">
                  <c:v>1392.0076923076899</c:v>
                </c:pt>
                <c:pt idx="1993">
                  <c:v>1392.0076923076899</c:v>
                </c:pt>
                <c:pt idx="1994">
                  <c:v>1392.0076923076899</c:v>
                </c:pt>
                <c:pt idx="1995">
                  <c:v>1392.0076923076899</c:v>
                </c:pt>
                <c:pt idx="1996">
                  <c:v>1392.0076923076899</c:v>
                </c:pt>
                <c:pt idx="1997">
                  <c:v>1392.0076923076899</c:v>
                </c:pt>
                <c:pt idx="1998">
                  <c:v>1392.0076923076899</c:v>
                </c:pt>
                <c:pt idx="1999">
                  <c:v>1392.0076923076899</c:v>
                </c:pt>
                <c:pt idx="2000">
                  <c:v>1374.4</c:v>
                </c:pt>
                <c:pt idx="2001">
                  <c:v>1374.4</c:v>
                </c:pt>
                <c:pt idx="2002">
                  <c:v>1374.4</c:v>
                </c:pt>
                <c:pt idx="2003">
                  <c:v>1374.4</c:v>
                </c:pt>
                <c:pt idx="2004">
                  <c:v>1374.4</c:v>
                </c:pt>
                <c:pt idx="2005">
                  <c:v>1374.4</c:v>
                </c:pt>
                <c:pt idx="2006">
                  <c:v>1374.4</c:v>
                </c:pt>
                <c:pt idx="2007">
                  <c:v>1374.4</c:v>
                </c:pt>
                <c:pt idx="2008">
                  <c:v>1374.4</c:v>
                </c:pt>
                <c:pt idx="2009">
                  <c:v>1374.4</c:v>
                </c:pt>
                <c:pt idx="2010">
                  <c:v>1353.29230769231</c:v>
                </c:pt>
                <c:pt idx="2011">
                  <c:v>1353.29230769231</c:v>
                </c:pt>
                <c:pt idx="2012">
                  <c:v>1353.29230769231</c:v>
                </c:pt>
                <c:pt idx="2013">
                  <c:v>1353.29230769231</c:v>
                </c:pt>
                <c:pt idx="2014">
                  <c:v>1353.29230769231</c:v>
                </c:pt>
                <c:pt idx="2015">
                  <c:v>1353.29230769231</c:v>
                </c:pt>
                <c:pt idx="2016">
                  <c:v>1353.29230769231</c:v>
                </c:pt>
                <c:pt idx="2017">
                  <c:v>1353.29230769231</c:v>
                </c:pt>
                <c:pt idx="2018">
                  <c:v>1353.29230769231</c:v>
                </c:pt>
                <c:pt idx="2019">
                  <c:v>1353.29230769231</c:v>
                </c:pt>
                <c:pt idx="2020">
                  <c:v>1314.2846153846201</c:v>
                </c:pt>
                <c:pt idx="2021">
                  <c:v>1314.2846153846201</c:v>
                </c:pt>
                <c:pt idx="2022">
                  <c:v>1314.2846153846201</c:v>
                </c:pt>
                <c:pt idx="2023">
                  <c:v>1314.2846153846201</c:v>
                </c:pt>
                <c:pt idx="2024">
                  <c:v>1314.2846153846201</c:v>
                </c:pt>
                <c:pt idx="2025">
                  <c:v>1314.2846153846201</c:v>
                </c:pt>
                <c:pt idx="2026">
                  <c:v>1314.2846153846201</c:v>
                </c:pt>
                <c:pt idx="2027">
                  <c:v>1314.2846153846201</c:v>
                </c:pt>
                <c:pt idx="2028">
                  <c:v>1314.2846153846201</c:v>
                </c:pt>
                <c:pt idx="2029">
                  <c:v>1314.2846153846201</c:v>
                </c:pt>
                <c:pt idx="2030">
                  <c:v>1293.5</c:v>
                </c:pt>
                <c:pt idx="2031">
                  <c:v>1293.5</c:v>
                </c:pt>
                <c:pt idx="2032">
                  <c:v>1293.5</c:v>
                </c:pt>
                <c:pt idx="2033">
                  <c:v>1293.5</c:v>
                </c:pt>
                <c:pt idx="2034">
                  <c:v>1293.5</c:v>
                </c:pt>
                <c:pt idx="2035">
                  <c:v>1293.5</c:v>
                </c:pt>
                <c:pt idx="2036">
                  <c:v>1293.5</c:v>
                </c:pt>
                <c:pt idx="2037">
                  <c:v>1293.5</c:v>
                </c:pt>
                <c:pt idx="2038">
                  <c:v>1293.5</c:v>
                </c:pt>
                <c:pt idx="2039">
                  <c:v>1293.5</c:v>
                </c:pt>
                <c:pt idx="2040">
                  <c:v>1259.61538461539</c:v>
                </c:pt>
                <c:pt idx="2041">
                  <c:v>1259.61538461539</c:v>
                </c:pt>
                <c:pt idx="2042">
                  <c:v>1259.61538461539</c:v>
                </c:pt>
                <c:pt idx="2043">
                  <c:v>1259.61538461539</c:v>
                </c:pt>
                <c:pt idx="2044">
                  <c:v>1259.61538461539</c:v>
                </c:pt>
                <c:pt idx="2045">
                  <c:v>1259.61538461539</c:v>
                </c:pt>
                <c:pt idx="2046">
                  <c:v>1259.61538461539</c:v>
                </c:pt>
                <c:pt idx="2047">
                  <c:v>1259.61538461539</c:v>
                </c:pt>
                <c:pt idx="2048">
                  <c:v>1259.61538461539</c:v>
                </c:pt>
                <c:pt idx="2049">
                  <c:v>1259.61538461539</c:v>
                </c:pt>
                <c:pt idx="2050">
                  <c:v>1246.82307692308</c:v>
                </c:pt>
                <c:pt idx="2051">
                  <c:v>1246.82307692308</c:v>
                </c:pt>
                <c:pt idx="2052">
                  <c:v>1246.82307692308</c:v>
                </c:pt>
                <c:pt idx="2053">
                  <c:v>1246.82307692308</c:v>
                </c:pt>
                <c:pt idx="2054">
                  <c:v>1246.82307692308</c:v>
                </c:pt>
                <c:pt idx="2055">
                  <c:v>1246.82307692308</c:v>
                </c:pt>
                <c:pt idx="2056">
                  <c:v>1246.82307692308</c:v>
                </c:pt>
                <c:pt idx="2057">
                  <c:v>1246.82307692308</c:v>
                </c:pt>
                <c:pt idx="2058">
                  <c:v>1246.82307692308</c:v>
                </c:pt>
                <c:pt idx="2059">
                  <c:v>1246.82307692308</c:v>
                </c:pt>
                <c:pt idx="2060">
                  <c:v>1228.6461538461499</c:v>
                </c:pt>
                <c:pt idx="2061">
                  <c:v>1228.6461538461499</c:v>
                </c:pt>
                <c:pt idx="2062">
                  <c:v>1228.6461538461499</c:v>
                </c:pt>
                <c:pt idx="2063">
                  <c:v>1228.6461538461499</c:v>
                </c:pt>
                <c:pt idx="2064">
                  <c:v>1228.6461538461499</c:v>
                </c:pt>
                <c:pt idx="2065">
                  <c:v>1228.6461538461499</c:v>
                </c:pt>
                <c:pt idx="2066">
                  <c:v>1228.6461538461499</c:v>
                </c:pt>
                <c:pt idx="2067">
                  <c:v>1228.6461538461499</c:v>
                </c:pt>
                <c:pt idx="2068">
                  <c:v>1228.6461538461499</c:v>
                </c:pt>
                <c:pt idx="2069">
                  <c:v>1228.6461538461499</c:v>
                </c:pt>
                <c:pt idx="2070">
                  <c:v>1215.9384615384599</c:v>
                </c:pt>
                <c:pt idx="2071">
                  <c:v>1215.9384615384599</c:v>
                </c:pt>
                <c:pt idx="2072">
                  <c:v>1215.9384615384599</c:v>
                </c:pt>
                <c:pt idx="2073">
                  <c:v>1215.9384615384599</c:v>
                </c:pt>
                <c:pt idx="2074">
                  <c:v>1215.9384615384599</c:v>
                </c:pt>
                <c:pt idx="2075">
                  <c:v>1215.9384615384599</c:v>
                </c:pt>
                <c:pt idx="2076">
                  <c:v>1215.9384615384599</c:v>
                </c:pt>
                <c:pt idx="2077">
                  <c:v>1215.9384615384599</c:v>
                </c:pt>
                <c:pt idx="2078">
                  <c:v>1215.9384615384599</c:v>
                </c:pt>
                <c:pt idx="2079">
                  <c:v>1215.9384615384599</c:v>
                </c:pt>
                <c:pt idx="2080">
                  <c:v>1203.9923076923101</c:v>
                </c:pt>
                <c:pt idx="2081">
                  <c:v>1203.9923076923101</c:v>
                </c:pt>
                <c:pt idx="2082">
                  <c:v>1203.9923076923101</c:v>
                </c:pt>
                <c:pt idx="2083">
                  <c:v>1203.9923076923101</c:v>
                </c:pt>
                <c:pt idx="2084">
                  <c:v>1203.9923076923101</c:v>
                </c:pt>
                <c:pt idx="2085">
                  <c:v>1203.9923076923101</c:v>
                </c:pt>
                <c:pt idx="2086">
                  <c:v>1203.9923076923101</c:v>
                </c:pt>
                <c:pt idx="2087">
                  <c:v>1203.9923076923101</c:v>
                </c:pt>
                <c:pt idx="2088">
                  <c:v>1203.9923076923101</c:v>
                </c:pt>
                <c:pt idx="2089">
                  <c:v>1203.9923076923101</c:v>
                </c:pt>
                <c:pt idx="2090">
                  <c:v>1199.13846153846</c:v>
                </c:pt>
                <c:pt idx="2091">
                  <c:v>1199.13846153846</c:v>
                </c:pt>
                <c:pt idx="2092">
                  <c:v>1199.13846153846</c:v>
                </c:pt>
                <c:pt idx="2093">
                  <c:v>1199.13846153846</c:v>
                </c:pt>
                <c:pt idx="2094">
                  <c:v>1199.13846153846</c:v>
                </c:pt>
                <c:pt idx="2095">
                  <c:v>1199.13846153846</c:v>
                </c:pt>
                <c:pt idx="2096">
                  <c:v>1199.13846153846</c:v>
                </c:pt>
                <c:pt idx="2097">
                  <c:v>1199.13846153846</c:v>
                </c:pt>
                <c:pt idx="2098">
                  <c:v>1199.13846153846</c:v>
                </c:pt>
                <c:pt idx="2099">
                  <c:v>1199.13846153846</c:v>
                </c:pt>
                <c:pt idx="2100">
                  <c:v>1189.2</c:v>
                </c:pt>
                <c:pt idx="2101">
                  <c:v>1189.2</c:v>
                </c:pt>
                <c:pt idx="2102">
                  <c:v>1189.2</c:v>
                </c:pt>
                <c:pt idx="2103">
                  <c:v>1189.2</c:v>
                </c:pt>
                <c:pt idx="2104">
                  <c:v>1189.2</c:v>
                </c:pt>
                <c:pt idx="2105">
                  <c:v>1189.2</c:v>
                </c:pt>
                <c:pt idx="2106">
                  <c:v>1189.2</c:v>
                </c:pt>
                <c:pt idx="2107">
                  <c:v>1189.2</c:v>
                </c:pt>
                <c:pt idx="2108">
                  <c:v>1189.2</c:v>
                </c:pt>
                <c:pt idx="2109">
                  <c:v>1189.2</c:v>
                </c:pt>
                <c:pt idx="2110">
                  <c:v>1181.6923076923099</c:v>
                </c:pt>
                <c:pt idx="2111">
                  <c:v>1181.6923076923099</c:v>
                </c:pt>
                <c:pt idx="2112">
                  <c:v>1181.6923076923099</c:v>
                </c:pt>
                <c:pt idx="2113">
                  <c:v>1181.6923076923099</c:v>
                </c:pt>
                <c:pt idx="2114">
                  <c:v>1181.6923076923099</c:v>
                </c:pt>
                <c:pt idx="2115">
                  <c:v>1181.6923076923099</c:v>
                </c:pt>
                <c:pt idx="2116">
                  <c:v>1181.6923076923099</c:v>
                </c:pt>
                <c:pt idx="2117">
                  <c:v>1181.6923076923099</c:v>
                </c:pt>
                <c:pt idx="2118">
                  <c:v>1181.6923076923099</c:v>
                </c:pt>
                <c:pt idx="2119">
                  <c:v>1181.6923076923099</c:v>
                </c:pt>
                <c:pt idx="2120">
                  <c:v>1175.88461538462</c:v>
                </c:pt>
                <c:pt idx="2121">
                  <c:v>1175.88461538462</c:v>
                </c:pt>
                <c:pt idx="2122">
                  <c:v>1175.88461538462</c:v>
                </c:pt>
                <c:pt idx="2123">
                  <c:v>1175.88461538462</c:v>
                </c:pt>
                <c:pt idx="2124">
                  <c:v>1175.88461538462</c:v>
                </c:pt>
                <c:pt idx="2125">
                  <c:v>1175.88461538462</c:v>
                </c:pt>
                <c:pt idx="2126">
                  <c:v>1175.88461538462</c:v>
                </c:pt>
                <c:pt idx="2127">
                  <c:v>1175.88461538462</c:v>
                </c:pt>
                <c:pt idx="2128">
                  <c:v>1175.88461538462</c:v>
                </c:pt>
                <c:pt idx="2129">
                  <c:v>1175.88461538462</c:v>
                </c:pt>
                <c:pt idx="2130">
                  <c:v>1166.75384615385</c:v>
                </c:pt>
                <c:pt idx="2131">
                  <c:v>1166.75384615385</c:v>
                </c:pt>
                <c:pt idx="2132">
                  <c:v>1166.75384615385</c:v>
                </c:pt>
                <c:pt idx="2133">
                  <c:v>1166.75384615385</c:v>
                </c:pt>
                <c:pt idx="2134">
                  <c:v>1166.75384615385</c:v>
                </c:pt>
                <c:pt idx="2135">
                  <c:v>1166.75384615385</c:v>
                </c:pt>
                <c:pt idx="2136">
                  <c:v>1166.75384615385</c:v>
                </c:pt>
                <c:pt idx="2137">
                  <c:v>1166.75384615385</c:v>
                </c:pt>
                <c:pt idx="2138">
                  <c:v>1166.75384615385</c:v>
                </c:pt>
                <c:pt idx="2139">
                  <c:v>1166.75384615385</c:v>
                </c:pt>
                <c:pt idx="2140">
                  <c:v>1157.25384615385</c:v>
                </c:pt>
                <c:pt idx="2141">
                  <c:v>1157.25384615385</c:v>
                </c:pt>
                <c:pt idx="2142">
                  <c:v>1157.25384615385</c:v>
                </c:pt>
                <c:pt idx="2143">
                  <c:v>1157.25384615385</c:v>
                </c:pt>
                <c:pt idx="2144">
                  <c:v>1157.25384615385</c:v>
                </c:pt>
                <c:pt idx="2145">
                  <c:v>1157.25384615385</c:v>
                </c:pt>
                <c:pt idx="2146">
                  <c:v>1157.25384615385</c:v>
                </c:pt>
                <c:pt idx="2147">
                  <c:v>1157.25384615385</c:v>
                </c:pt>
                <c:pt idx="2148">
                  <c:v>1157.25384615385</c:v>
                </c:pt>
                <c:pt idx="2149">
                  <c:v>1157.25384615385</c:v>
                </c:pt>
                <c:pt idx="2150">
                  <c:v>1049.59230769231</c:v>
                </c:pt>
                <c:pt idx="2151">
                  <c:v>1049.59230769231</c:v>
                </c:pt>
                <c:pt idx="2152">
                  <c:v>1049.59230769231</c:v>
                </c:pt>
                <c:pt idx="2153">
                  <c:v>1049.59230769231</c:v>
                </c:pt>
                <c:pt idx="2154">
                  <c:v>1049.59230769231</c:v>
                </c:pt>
                <c:pt idx="2155">
                  <c:v>1049.59230769231</c:v>
                </c:pt>
                <c:pt idx="2156">
                  <c:v>1049.59230769231</c:v>
                </c:pt>
                <c:pt idx="2157">
                  <c:v>1049.59230769231</c:v>
                </c:pt>
                <c:pt idx="2158">
                  <c:v>1049.59230769231</c:v>
                </c:pt>
                <c:pt idx="2159">
                  <c:v>1049.59230769231</c:v>
                </c:pt>
                <c:pt idx="2160">
                  <c:v>1044.9923076923101</c:v>
                </c:pt>
                <c:pt idx="2161">
                  <c:v>1044.9923076923101</c:v>
                </c:pt>
                <c:pt idx="2162">
                  <c:v>1044.9923076923101</c:v>
                </c:pt>
                <c:pt idx="2163">
                  <c:v>1044.9923076923101</c:v>
                </c:pt>
                <c:pt idx="2164">
                  <c:v>1044.9923076923101</c:v>
                </c:pt>
                <c:pt idx="2165">
                  <c:v>1044.9923076923101</c:v>
                </c:pt>
                <c:pt idx="2166">
                  <c:v>1044.9923076923101</c:v>
                </c:pt>
                <c:pt idx="2167">
                  <c:v>1044.9923076923101</c:v>
                </c:pt>
                <c:pt idx="2168">
                  <c:v>1044.9923076923101</c:v>
                </c:pt>
                <c:pt idx="2169">
                  <c:v>1044.9923076923101</c:v>
                </c:pt>
                <c:pt idx="2170">
                  <c:v>925.90769230769195</c:v>
                </c:pt>
                <c:pt idx="2171">
                  <c:v>925.90769230769195</c:v>
                </c:pt>
                <c:pt idx="2172">
                  <c:v>925.90769230769195</c:v>
                </c:pt>
                <c:pt idx="2173">
                  <c:v>925.90769230769195</c:v>
                </c:pt>
                <c:pt idx="2174">
                  <c:v>925.90769230769195</c:v>
                </c:pt>
                <c:pt idx="2175">
                  <c:v>925.90769230769195</c:v>
                </c:pt>
                <c:pt idx="2176">
                  <c:v>925.90769230769195</c:v>
                </c:pt>
                <c:pt idx="2177">
                  <c:v>925.90769230769195</c:v>
                </c:pt>
                <c:pt idx="2178">
                  <c:v>925.90769230769195</c:v>
                </c:pt>
                <c:pt idx="2179">
                  <c:v>925.90769230769195</c:v>
                </c:pt>
                <c:pt idx="2180">
                  <c:v>919.66153846153804</c:v>
                </c:pt>
                <c:pt idx="2181">
                  <c:v>919.66153846153804</c:v>
                </c:pt>
                <c:pt idx="2182">
                  <c:v>919.66153846153804</c:v>
                </c:pt>
                <c:pt idx="2183">
                  <c:v>919.66153846153804</c:v>
                </c:pt>
                <c:pt idx="2184">
                  <c:v>919.66153846153804</c:v>
                </c:pt>
                <c:pt idx="2185">
                  <c:v>919.66153846153804</c:v>
                </c:pt>
                <c:pt idx="2186">
                  <c:v>919.66153846153804</c:v>
                </c:pt>
                <c:pt idx="2187">
                  <c:v>919.66153846153804</c:v>
                </c:pt>
                <c:pt idx="2188">
                  <c:v>919.66153846153804</c:v>
                </c:pt>
                <c:pt idx="2189">
                  <c:v>919.66153846153804</c:v>
                </c:pt>
                <c:pt idx="2190">
                  <c:v>828.37692307692305</c:v>
                </c:pt>
                <c:pt idx="2191">
                  <c:v>828.37692307692305</c:v>
                </c:pt>
                <c:pt idx="2192">
                  <c:v>828.37692307692305</c:v>
                </c:pt>
                <c:pt idx="2193">
                  <c:v>828.37692307692305</c:v>
                </c:pt>
                <c:pt idx="2194">
                  <c:v>828.37692307692305</c:v>
                </c:pt>
                <c:pt idx="2195">
                  <c:v>828.37692307692305</c:v>
                </c:pt>
                <c:pt idx="2196">
                  <c:v>828.37692307692305</c:v>
                </c:pt>
                <c:pt idx="2197">
                  <c:v>828.37692307692305</c:v>
                </c:pt>
                <c:pt idx="2198">
                  <c:v>828.37692307692305</c:v>
                </c:pt>
                <c:pt idx="2199">
                  <c:v>828.37692307692305</c:v>
                </c:pt>
                <c:pt idx="2200">
                  <c:v>820.35384615384601</c:v>
                </c:pt>
                <c:pt idx="2201">
                  <c:v>820.35384615384601</c:v>
                </c:pt>
                <c:pt idx="2202">
                  <c:v>820.35384615384601</c:v>
                </c:pt>
                <c:pt idx="2203">
                  <c:v>820.35384615384601</c:v>
                </c:pt>
                <c:pt idx="2204">
                  <c:v>820.35384615384601</c:v>
                </c:pt>
                <c:pt idx="2205">
                  <c:v>820.35384615384601</c:v>
                </c:pt>
                <c:pt idx="2206">
                  <c:v>820.35384615384601</c:v>
                </c:pt>
                <c:pt idx="2207">
                  <c:v>820.35384615384601</c:v>
                </c:pt>
                <c:pt idx="2208">
                  <c:v>820.35384615384601</c:v>
                </c:pt>
                <c:pt idx="2209">
                  <c:v>820.35384615384601</c:v>
                </c:pt>
                <c:pt idx="2210">
                  <c:v>742.93076923076899</c:v>
                </c:pt>
                <c:pt idx="2211">
                  <c:v>742.93076923076899</c:v>
                </c:pt>
                <c:pt idx="2212">
                  <c:v>742.93076923076899</c:v>
                </c:pt>
                <c:pt idx="2213">
                  <c:v>742.93076923076899</c:v>
                </c:pt>
                <c:pt idx="2214">
                  <c:v>742.93076923076899</c:v>
                </c:pt>
                <c:pt idx="2215">
                  <c:v>742.93076923076899</c:v>
                </c:pt>
                <c:pt idx="2216">
                  <c:v>742.93076923076899</c:v>
                </c:pt>
                <c:pt idx="2217">
                  <c:v>742.93076923076899</c:v>
                </c:pt>
                <c:pt idx="2218">
                  <c:v>742.93076923076899</c:v>
                </c:pt>
                <c:pt idx="2219">
                  <c:v>742.93076923076899</c:v>
                </c:pt>
                <c:pt idx="2220">
                  <c:v>735.276923076922</c:v>
                </c:pt>
                <c:pt idx="2221">
                  <c:v>735.276923076922</c:v>
                </c:pt>
                <c:pt idx="2222">
                  <c:v>735.276923076922</c:v>
                </c:pt>
                <c:pt idx="2223">
                  <c:v>735.276923076922</c:v>
                </c:pt>
                <c:pt idx="2224">
                  <c:v>735.276923076922</c:v>
                </c:pt>
                <c:pt idx="2225">
                  <c:v>735.276923076922</c:v>
                </c:pt>
                <c:pt idx="2226">
                  <c:v>735.276923076922</c:v>
                </c:pt>
                <c:pt idx="2227">
                  <c:v>735.276923076922</c:v>
                </c:pt>
                <c:pt idx="2228">
                  <c:v>735.276923076922</c:v>
                </c:pt>
                <c:pt idx="2229">
                  <c:v>735.276923076922</c:v>
                </c:pt>
                <c:pt idx="2230">
                  <c:v>657.99230769230701</c:v>
                </c:pt>
                <c:pt idx="2231">
                  <c:v>657.99230769230701</c:v>
                </c:pt>
                <c:pt idx="2232">
                  <c:v>657.99230769230701</c:v>
                </c:pt>
                <c:pt idx="2233">
                  <c:v>657.99230769230701</c:v>
                </c:pt>
                <c:pt idx="2234">
                  <c:v>657.99230769230701</c:v>
                </c:pt>
                <c:pt idx="2235">
                  <c:v>657.99230769230701</c:v>
                </c:pt>
                <c:pt idx="2236">
                  <c:v>657.99230769230701</c:v>
                </c:pt>
                <c:pt idx="2237">
                  <c:v>657.99230769230701</c:v>
                </c:pt>
                <c:pt idx="2238">
                  <c:v>657.99230769230701</c:v>
                </c:pt>
                <c:pt idx="2239">
                  <c:v>657.99230769230701</c:v>
                </c:pt>
                <c:pt idx="2240">
                  <c:v>648.56153846153802</c:v>
                </c:pt>
                <c:pt idx="2241">
                  <c:v>648.56153846153802</c:v>
                </c:pt>
                <c:pt idx="2242">
                  <c:v>648.56153846153802</c:v>
                </c:pt>
                <c:pt idx="2243">
                  <c:v>648.56153846153802</c:v>
                </c:pt>
                <c:pt idx="2244">
                  <c:v>648.56153846153802</c:v>
                </c:pt>
                <c:pt idx="2245">
                  <c:v>648.56153846153802</c:v>
                </c:pt>
                <c:pt idx="2246">
                  <c:v>648.56153846153802</c:v>
                </c:pt>
                <c:pt idx="2247">
                  <c:v>648.56153846153802</c:v>
                </c:pt>
                <c:pt idx="2248">
                  <c:v>648.56153846153802</c:v>
                </c:pt>
                <c:pt idx="2249">
                  <c:v>648.56153846153802</c:v>
                </c:pt>
                <c:pt idx="2250">
                  <c:v>577.02307692307704</c:v>
                </c:pt>
                <c:pt idx="2251">
                  <c:v>577.02307692307704</c:v>
                </c:pt>
                <c:pt idx="2252">
                  <c:v>577.02307692307704</c:v>
                </c:pt>
                <c:pt idx="2253">
                  <c:v>577.02307692307704</c:v>
                </c:pt>
                <c:pt idx="2254">
                  <c:v>577.02307692307704</c:v>
                </c:pt>
                <c:pt idx="2255">
                  <c:v>577.02307692307704</c:v>
                </c:pt>
                <c:pt idx="2256">
                  <c:v>577.02307692307704</c:v>
                </c:pt>
                <c:pt idx="2257">
                  <c:v>577.02307692307704</c:v>
                </c:pt>
                <c:pt idx="2258">
                  <c:v>577.02307692307704</c:v>
                </c:pt>
                <c:pt idx="2259">
                  <c:v>577.02307692307704</c:v>
                </c:pt>
                <c:pt idx="2260">
                  <c:v>569.74615384615402</c:v>
                </c:pt>
                <c:pt idx="2261">
                  <c:v>569.74615384615402</c:v>
                </c:pt>
                <c:pt idx="2262">
                  <c:v>569.74615384615402</c:v>
                </c:pt>
                <c:pt idx="2263">
                  <c:v>569.74615384615402</c:v>
                </c:pt>
                <c:pt idx="2264">
                  <c:v>569.74615384615402</c:v>
                </c:pt>
                <c:pt idx="2265">
                  <c:v>569.74615384615402</c:v>
                </c:pt>
                <c:pt idx="2266">
                  <c:v>569.74615384615402</c:v>
                </c:pt>
                <c:pt idx="2267">
                  <c:v>569.74615384615402</c:v>
                </c:pt>
                <c:pt idx="2268">
                  <c:v>569.74615384615402</c:v>
                </c:pt>
                <c:pt idx="2269">
                  <c:v>569.74615384615402</c:v>
                </c:pt>
                <c:pt idx="2270">
                  <c:v>495.58461538461501</c:v>
                </c:pt>
                <c:pt idx="2271">
                  <c:v>495.58461538461501</c:v>
                </c:pt>
                <c:pt idx="2272">
                  <c:v>495.58461538461501</c:v>
                </c:pt>
                <c:pt idx="2273">
                  <c:v>495.58461538461501</c:v>
                </c:pt>
                <c:pt idx="2274">
                  <c:v>495.58461538461501</c:v>
                </c:pt>
                <c:pt idx="2275">
                  <c:v>495.58461538461501</c:v>
                </c:pt>
                <c:pt idx="2276">
                  <c:v>495.58461538461501</c:v>
                </c:pt>
                <c:pt idx="2277">
                  <c:v>495.58461538461501</c:v>
                </c:pt>
                <c:pt idx="2278">
                  <c:v>495.58461538461501</c:v>
                </c:pt>
                <c:pt idx="2279">
                  <c:v>495.58461538461501</c:v>
                </c:pt>
                <c:pt idx="2280">
                  <c:v>484.72307692307697</c:v>
                </c:pt>
                <c:pt idx="2281">
                  <c:v>484.72307692307697</c:v>
                </c:pt>
                <c:pt idx="2282">
                  <c:v>484.72307692307697</c:v>
                </c:pt>
                <c:pt idx="2283">
                  <c:v>484.72307692307697</c:v>
                </c:pt>
                <c:pt idx="2284">
                  <c:v>484.72307692307697</c:v>
                </c:pt>
                <c:pt idx="2285">
                  <c:v>484.72307692307697</c:v>
                </c:pt>
                <c:pt idx="2286">
                  <c:v>484.72307692307697</c:v>
                </c:pt>
                <c:pt idx="2287">
                  <c:v>484.72307692307697</c:v>
                </c:pt>
                <c:pt idx="2288">
                  <c:v>484.72307692307697</c:v>
                </c:pt>
                <c:pt idx="2289">
                  <c:v>484.72307692307697</c:v>
                </c:pt>
                <c:pt idx="2290">
                  <c:v>410.21538461538501</c:v>
                </c:pt>
                <c:pt idx="2291">
                  <c:v>410.21538461538501</c:v>
                </c:pt>
                <c:pt idx="2292">
                  <c:v>410.21538461538501</c:v>
                </c:pt>
                <c:pt idx="2293">
                  <c:v>410.21538461538501</c:v>
                </c:pt>
                <c:pt idx="2294">
                  <c:v>410.21538461538501</c:v>
                </c:pt>
                <c:pt idx="2295">
                  <c:v>410.21538461538501</c:v>
                </c:pt>
                <c:pt idx="2296">
                  <c:v>410.21538461538501</c:v>
                </c:pt>
                <c:pt idx="2297">
                  <c:v>410.21538461538501</c:v>
                </c:pt>
                <c:pt idx="2298">
                  <c:v>410.21538461538501</c:v>
                </c:pt>
                <c:pt idx="2299">
                  <c:v>410.21538461538501</c:v>
                </c:pt>
                <c:pt idx="2300">
                  <c:v>396.49230769230797</c:v>
                </c:pt>
                <c:pt idx="2301">
                  <c:v>396.49230769230797</c:v>
                </c:pt>
                <c:pt idx="2302">
                  <c:v>396.49230769230797</c:v>
                </c:pt>
                <c:pt idx="2303">
                  <c:v>396.49230769230797</c:v>
                </c:pt>
                <c:pt idx="2304">
                  <c:v>396.49230769230797</c:v>
                </c:pt>
                <c:pt idx="2305">
                  <c:v>396.49230769230797</c:v>
                </c:pt>
                <c:pt idx="2306">
                  <c:v>396.49230769230797</c:v>
                </c:pt>
                <c:pt idx="2307">
                  <c:v>396.49230769230797</c:v>
                </c:pt>
                <c:pt idx="2308">
                  <c:v>396.49230769230797</c:v>
                </c:pt>
                <c:pt idx="2309">
                  <c:v>396.49230769230797</c:v>
                </c:pt>
                <c:pt idx="2310">
                  <c:v>336.03076923076901</c:v>
                </c:pt>
                <c:pt idx="2311">
                  <c:v>336.03076923076901</c:v>
                </c:pt>
                <c:pt idx="2312">
                  <c:v>336.03076923076901</c:v>
                </c:pt>
                <c:pt idx="2313">
                  <c:v>336.03076923076901</c:v>
                </c:pt>
                <c:pt idx="2314">
                  <c:v>336.03076923076901</c:v>
                </c:pt>
                <c:pt idx="2315">
                  <c:v>336.03076923076901</c:v>
                </c:pt>
                <c:pt idx="2316">
                  <c:v>336.03076923076901</c:v>
                </c:pt>
                <c:pt idx="2317">
                  <c:v>336.03076923076901</c:v>
                </c:pt>
                <c:pt idx="2318">
                  <c:v>336.03076923076901</c:v>
                </c:pt>
                <c:pt idx="2319">
                  <c:v>336.03076923076901</c:v>
                </c:pt>
                <c:pt idx="2320">
                  <c:v>336.03076923076901</c:v>
                </c:pt>
                <c:pt idx="2321">
                  <c:v>336.03076923076901</c:v>
                </c:pt>
                <c:pt idx="2322">
                  <c:v>336.03076923076901</c:v>
                </c:pt>
                <c:pt idx="2323">
                  <c:v>336.03076923076901</c:v>
                </c:pt>
                <c:pt idx="2324">
                  <c:v>336.03076923076901</c:v>
                </c:pt>
                <c:pt idx="2325">
                  <c:v>336.03076923076901</c:v>
                </c:pt>
                <c:pt idx="2326">
                  <c:v>336.03076923076901</c:v>
                </c:pt>
                <c:pt idx="2327">
                  <c:v>336.03076923076901</c:v>
                </c:pt>
                <c:pt idx="2328">
                  <c:v>336.03076923076901</c:v>
                </c:pt>
                <c:pt idx="2329">
                  <c:v>336.03076923076901</c:v>
                </c:pt>
                <c:pt idx="2330">
                  <c:v>266.37692307692299</c:v>
                </c:pt>
                <c:pt idx="2331">
                  <c:v>266.37692307692299</c:v>
                </c:pt>
                <c:pt idx="2332">
                  <c:v>266.37692307692299</c:v>
                </c:pt>
                <c:pt idx="2333">
                  <c:v>266.37692307692299</c:v>
                </c:pt>
                <c:pt idx="2334">
                  <c:v>266.37692307692299</c:v>
                </c:pt>
                <c:pt idx="2335">
                  <c:v>266.37692307692299</c:v>
                </c:pt>
                <c:pt idx="2336">
                  <c:v>266.37692307692299</c:v>
                </c:pt>
                <c:pt idx="2337">
                  <c:v>266.37692307692299</c:v>
                </c:pt>
                <c:pt idx="2338">
                  <c:v>266.37692307692299</c:v>
                </c:pt>
                <c:pt idx="2339">
                  <c:v>266.37692307692299</c:v>
                </c:pt>
                <c:pt idx="2340">
                  <c:v>266.37692307692299</c:v>
                </c:pt>
                <c:pt idx="2341">
                  <c:v>266.37692307692299</c:v>
                </c:pt>
                <c:pt idx="2342">
                  <c:v>266.37692307692299</c:v>
                </c:pt>
                <c:pt idx="2343">
                  <c:v>266.37692307692299</c:v>
                </c:pt>
                <c:pt idx="2344">
                  <c:v>266.37692307692299</c:v>
                </c:pt>
                <c:pt idx="2345">
                  <c:v>266.37692307692299</c:v>
                </c:pt>
                <c:pt idx="2346">
                  <c:v>266.37692307692299</c:v>
                </c:pt>
                <c:pt idx="2347">
                  <c:v>266.37692307692299</c:v>
                </c:pt>
                <c:pt idx="2348">
                  <c:v>266.37692307692299</c:v>
                </c:pt>
                <c:pt idx="2349">
                  <c:v>266.37692307692299</c:v>
                </c:pt>
                <c:pt idx="2350">
                  <c:v>214.33076923076899</c:v>
                </c:pt>
                <c:pt idx="2351">
                  <c:v>214.33076923076899</c:v>
                </c:pt>
                <c:pt idx="2352">
                  <c:v>214.33076923076899</c:v>
                </c:pt>
                <c:pt idx="2353">
                  <c:v>214.33076923076899</c:v>
                </c:pt>
                <c:pt idx="2354">
                  <c:v>214.33076923076899</c:v>
                </c:pt>
                <c:pt idx="2355">
                  <c:v>214.33076923076899</c:v>
                </c:pt>
                <c:pt idx="2356">
                  <c:v>214.33076923076899</c:v>
                </c:pt>
                <c:pt idx="2357">
                  <c:v>214.33076923076899</c:v>
                </c:pt>
                <c:pt idx="2358">
                  <c:v>214.33076923076899</c:v>
                </c:pt>
                <c:pt idx="2359">
                  <c:v>214.33076923076899</c:v>
                </c:pt>
                <c:pt idx="2360">
                  <c:v>214.33076923076899</c:v>
                </c:pt>
                <c:pt idx="2361">
                  <c:v>214.33076923076899</c:v>
                </c:pt>
                <c:pt idx="2362">
                  <c:v>214.33076923076899</c:v>
                </c:pt>
                <c:pt idx="2363">
                  <c:v>214.33076923076899</c:v>
                </c:pt>
                <c:pt idx="2364">
                  <c:v>214.33076923076899</c:v>
                </c:pt>
                <c:pt idx="2365">
                  <c:v>214.33076923076899</c:v>
                </c:pt>
                <c:pt idx="2366">
                  <c:v>214.33076923076899</c:v>
                </c:pt>
                <c:pt idx="2367">
                  <c:v>214.33076923076899</c:v>
                </c:pt>
                <c:pt idx="2368">
                  <c:v>214.33076923076899</c:v>
                </c:pt>
                <c:pt idx="2369">
                  <c:v>214.33076923076899</c:v>
                </c:pt>
                <c:pt idx="2370">
                  <c:v>154.88461538461499</c:v>
                </c:pt>
                <c:pt idx="2371">
                  <c:v>154.88461538461499</c:v>
                </c:pt>
                <c:pt idx="2372">
                  <c:v>154.88461538461499</c:v>
                </c:pt>
                <c:pt idx="2373">
                  <c:v>154.88461538461499</c:v>
                </c:pt>
                <c:pt idx="2374">
                  <c:v>154.88461538461499</c:v>
                </c:pt>
                <c:pt idx="2375">
                  <c:v>154.88461538461499</c:v>
                </c:pt>
                <c:pt idx="2376">
                  <c:v>154.88461538461499</c:v>
                </c:pt>
                <c:pt idx="2377">
                  <c:v>154.88461538461499</c:v>
                </c:pt>
                <c:pt idx="2378">
                  <c:v>154.88461538461499</c:v>
                </c:pt>
                <c:pt idx="2379">
                  <c:v>154.88461538461499</c:v>
                </c:pt>
                <c:pt idx="2380">
                  <c:v>154.88461538461499</c:v>
                </c:pt>
                <c:pt idx="2381">
                  <c:v>154.88461538461499</c:v>
                </c:pt>
                <c:pt idx="2382">
                  <c:v>154.88461538461499</c:v>
                </c:pt>
                <c:pt idx="2383">
                  <c:v>154.88461538461499</c:v>
                </c:pt>
                <c:pt idx="2384">
                  <c:v>154.88461538461499</c:v>
                </c:pt>
                <c:pt idx="2385">
                  <c:v>154.88461538461499</c:v>
                </c:pt>
                <c:pt idx="2386">
                  <c:v>154.88461538461499</c:v>
                </c:pt>
                <c:pt idx="2387">
                  <c:v>154.88461538461499</c:v>
                </c:pt>
                <c:pt idx="2388">
                  <c:v>154.88461538461499</c:v>
                </c:pt>
                <c:pt idx="2389">
                  <c:v>154.88461538461499</c:v>
                </c:pt>
                <c:pt idx="2390">
                  <c:v>96.384615384615401</c:v>
                </c:pt>
                <c:pt idx="2391">
                  <c:v>96.384615384615401</c:v>
                </c:pt>
                <c:pt idx="2392">
                  <c:v>96.384615384615401</c:v>
                </c:pt>
                <c:pt idx="2393">
                  <c:v>96.384615384615401</c:v>
                </c:pt>
                <c:pt idx="2394">
                  <c:v>96.384615384615401</c:v>
                </c:pt>
                <c:pt idx="2395">
                  <c:v>96.384615384615401</c:v>
                </c:pt>
                <c:pt idx="2396">
                  <c:v>96.384615384615401</c:v>
                </c:pt>
                <c:pt idx="2397">
                  <c:v>96.384615384615401</c:v>
                </c:pt>
                <c:pt idx="2398">
                  <c:v>96.384615384615401</c:v>
                </c:pt>
                <c:pt idx="2399">
                  <c:v>96.384615384615401</c:v>
                </c:pt>
                <c:pt idx="2400">
                  <c:v>96.384615384615401</c:v>
                </c:pt>
                <c:pt idx="2401">
                  <c:v>96.384615384615401</c:v>
                </c:pt>
                <c:pt idx="2402">
                  <c:v>96.384615384615401</c:v>
                </c:pt>
                <c:pt idx="2403">
                  <c:v>96.384615384615401</c:v>
                </c:pt>
                <c:pt idx="2404">
                  <c:v>96.384615384615401</c:v>
                </c:pt>
                <c:pt idx="2405">
                  <c:v>96.384615384615401</c:v>
                </c:pt>
                <c:pt idx="2406">
                  <c:v>96.384615384615401</c:v>
                </c:pt>
                <c:pt idx="2407">
                  <c:v>96.384615384615401</c:v>
                </c:pt>
                <c:pt idx="2408">
                  <c:v>96.384615384615401</c:v>
                </c:pt>
                <c:pt idx="2409">
                  <c:v>96.384615384615401</c:v>
                </c:pt>
                <c:pt idx="2410">
                  <c:v>57.053846153846202</c:v>
                </c:pt>
                <c:pt idx="2411">
                  <c:v>57.053846153846202</c:v>
                </c:pt>
                <c:pt idx="2412">
                  <c:v>57.053846153846202</c:v>
                </c:pt>
                <c:pt idx="2413">
                  <c:v>57.053846153846202</c:v>
                </c:pt>
                <c:pt idx="2414">
                  <c:v>57.053846153846202</c:v>
                </c:pt>
                <c:pt idx="2415">
                  <c:v>57.053846153846202</c:v>
                </c:pt>
                <c:pt idx="2416">
                  <c:v>57.053846153846202</c:v>
                </c:pt>
                <c:pt idx="2417">
                  <c:v>57.053846153846202</c:v>
                </c:pt>
                <c:pt idx="2418">
                  <c:v>57.053846153846202</c:v>
                </c:pt>
                <c:pt idx="2419">
                  <c:v>57.053846153846202</c:v>
                </c:pt>
                <c:pt idx="2420">
                  <c:v>57.053846153846202</c:v>
                </c:pt>
                <c:pt idx="2421">
                  <c:v>57.053846153846202</c:v>
                </c:pt>
                <c:pt idx="2422">
                  <c:v>57.053846153846202</c:v>
                </c:pt>
                <c:pt idx="2423">
                  <c:v>57.053846153846202</c:v>
                </c:pt>
                <c:pt idx="2424">
                  <c:v>57.053846153846202</c:v>
                </c:pt>
                <c:pt idx="2425">
                  <c:v>57.053846153846202</c:v>
                </c:pt>
                <c:pt idx="2426">
                  <c:v>57.053846153846202</c:v>
                </c:pt>
                <c:pt idx="2427">
                  <c:v>57.053846153846202</c:v>
                </c:pt>
                <c:pt idx="2428">
                  <c:v>57.053846153846202</c:v>
                </c:pt>
                <c:pt idx="2429">
                  <c:v>57.053846153846202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10"/>
          <c:order val="10"/>
          <c:tx>
            <c:v>17 mA</c:v>
          </c:tx>
          <c:marker>
            <c:symbol val="none"/>
          </c:marker>
          <c:val>
            <c:numRef>
              <c:f>BigPixels_70KV_PMMA!$B$11:$CPA$11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690</c:v>
                </c:pt>
                <c:pt idx="201">
                  <c:v>690</c:v>
                </c:pt>
                <c:pt idx="202">
                  <c:v>690</c:v>
                </c:pt>
                <c:pt idx="203">
                  <c:v>690</c:v>
                </c:pt>
                <c:pt idx="204">
                  <c:v>690</c:v>
                </c:pt>
                <c:pt idx="205">
                  <c:v>690</c:v>
                </c:pt>
                <c:pt idx="206">
                  <c:v>690</c:v>
                </c:pt>
                <c:pt idx="207">
                  <c:v>690</c:v>
                </c:pt>
                <c:pt idx="208">
                  <c:v>690</c:v>
                </c:pt>
                <c:pt idx="209">
                  <c:v>690</c:v>
                </c:pt>
                <c:pt idx="210">
                  <c:v>690</c:v>
                </c:pt>
                <c:pt idx="211">
                  <c:v>690</c:v>
                </c:pt>
                <c:pt idx="212">
                  <c:v>690</c:v>
                </c:pt>
                <c:pt idx="213">
                  <c:v>690</c:v>
                </c:pt>
                <c:pt idx="214">
                  <c:v>690</c:v>
                </c:pt>
                <c:pt idx="215">
                  <c:v>690</c:v>
                </c:pt>
                <c:pt idx="216">
                  <c:v>690</c:v>
                </c:pt>
                <c:pt idx="217">
                  <c:v>690</c:v>
                </c:pt>
                <c:pt idx="218">
                  <c:v>690</c:v>
                </c:pt>
                <c:pt idx="219">
                  <c:v>690</c:v>
                </c:pt>
                <c:pt idx="220">
                  <c:v>1668.79230769231</c:v>
                </c:pt>
                <c:pt idx="221">
                  <c:v>1668.79230769231</c:v>
                </c:pt>
                <c:pt idx="222">
                  <c:v>1668.79230769231</c:v>
                </c:pt>
                <c:pt idx="223">
                  <c:v>1668.79230769231</c:v>
                </c:pt>
                <c:pt idx="224">
                  <c:v>1668.79230769231</c:v>
                </c:pt>
                <c:pt idx="225">
                  <c:v>1668.79230769231</c:v>
                </c:pt>
                <c:pt idx="226">
                  <c:v>1668.79230769231</c:v>
                </c:pt>
                <c:pt idx="227">
                  <c:v>1668.79230769231</c:v>
                </c:pt>
                <c:pt idx="228">
                  <c:v>1668.79230769231</c:v>
                </c:pt>
                <c:pt idx="229">
                  <c:v>1668.79230769231</c:v>
                </c:pt>
                <c:pt idx="230">
                  <c:v>1668.79230769231</c:v>
                </c:pt>
                <c:pt idx="231">
                  <c:v>1668.79230769231</c:v>
                </c:pt>
                <c:pt idx="232">
                  <c:v>1668.79230769231</c:v>
                </c:pt>
                <c:pt idx="233">
                  <c:v>1668.79230769231</c:v>
                </c:pt>
                <c:pt idx="234">
                  <c:v>1668.79230769231</c:v>
                </c:pt>
                <c:pt idx="235">
                  <c:v>1668.79230769231</c:v>
                </c:pt>
                <c:pt idx="236">
                  <c:v>1668.79230769231</c:v>
                </c:pt>
                <c:pt idx="237">
                  <c:v>1668.79230769231</c:v>
                </c:pt>
                <c:pt idx="238">
                  <c:v>1668.79230769231</c:v>
                </c:pt>
                <c:pt idx="239">
                  <c:v>1668.79230769231</c:v>
                </c:pt>
                <c:pt idx="240">
                  <c:v>2202.5076923076899</c:v>
                </c:pt>
                <c:pt idx="241">
                  <c:v>2202.5076923076899</c:v>
                </c:pt>
                <c:pt idx="242">
                  <c:v>2202.5076923076899</c:v>
                </c:pt>
                <c:pt idx="243">
                  <c:v>2202.5076923076899</c:v>
                </c:pt>
                <c:pt idx="244">
                  <c:v>2202.5076923076899</c:v>
                </c:pt>
                <c:pt idx="245">
                  <c:v>2202.5076923076899</c:v>
                </c:pt>
                <c:pt idx="246">
                  <c:v>2202.5076923076899</c:v>
                </c:pt>
                <c:pt idx="247">
                  <c:v>2202.5076923076899</c:v>
                </c:pt>
                <c:pt idx="248">
                  <c:v>2202.5076923076899</c:v>
                </c:pt>
                <c:pt idx="249">
                  <c:v>2202.5076923076899</c:v>
                </c:pt>
                <c:pt idx="250">
                  <c:v>2202.5076923076899</c:v>
                </c:pt>
                <c:pt idx="251">
                  <c:v>2202.5076923076899</c:v>
                </c:pt>
                <c:pt idx="252">
                  <c:v>2202.5076923076899</c:v>
                </c:pt>
                <c:pt idx="253">
                  <c:v>2202.5076923076899</c:v>
                </c:pt>
                <c:pt idx="254">
                  <c:v>2202.5076923076899</c:v>
                </c:pt>
                <c:pt idx="255">
                  <c:v>2202.5076923076899</c:v>
                </c:pt>
                <c:pt idx="256">
                  <c:v>2202.5076923076899</c:v>
                </c:pt>
                <c:pt idx="257">
                  <c:v>2202.5076923076899</c:v>
                </c:pt>
                <c:pt idx="258">
                  <c:v>2202.5076923076899</c:v>
                </c:pt>
                <c:pt idx="259">
                  <c:v>2202.5076923076899</c:v>
                </c:pt>
                <c:pt idx="260">
                  <c:v>2947.1538461538498</c:v>
                </c:pt>
                <c:pt idx="261">
                  <c:v>2947.1538461538498</c:v>
                </c:pt>
                <c:pt idx="262">
                  <c:v>2947.1538461538498</c:v>
                </c:pt>
                <c:pt idx="263">
                  <c:v>2947.1538461538498</c:v>
                </c:pt>
                <c:pt idx="264">
                  <c:v>2947.1538461538498</c:v>
                </c:pt>
                <c:pt idx="265">
                  <c:v>2947.1538461538498</c:v>
                </c:pt>
                <c:pt idx="266">
                  <c:v>2947.1538461538498</c:v>
                </c:pt>
                <c:pt idx="267">
                  <c:v>2947.1538461538498</c:v>
                </c:pt>
                <c:pt idx="268">
                  <c:v>2947.1538461538498</c:v>
                </c:pt>
                <c:pt idx="269">
                  <c:v>2947.1538461538498</c:v>
                </c:pt>
                <c:pt idx="270">
                  <c:v>2947.1538461538498</c:v>
                </c:pt>
                <c:pt idx="271">
                  <c:v>2947.1538461538498</c:v>
                </c:pt>
                <c:pt idx="272">
                  <c:v>2947.1538461538498</c:v>
                </c:pt>
                <c:pt idx="273">
                  <c:v>2947.1538461538498</c:v>
                </c:pt>
                <c:pt idx="274">
                  <c:v>2947.1538461538498</c:v>
                </c:pt>
                <c:pt idx="275">
                  <c:v>2947.1538461538498</c:v>
                </c:pt>
                <c:pt idx="276">
                  <c:v>2947.1538461538498</c:v>
                </c:pt>
                <c:pt idx="277">
                  <c:v>2947.1538461538498</c:v>
                </c:pt>
                <c:pt idx="278">
                  <c:v>2947.1538461538498</c:v>
                </c:pt>
                <c:pt idx="279">
                  <c:v>2947.1538461538498</c:v>
                </c:pt>
                <c:pt idx="280">
                  <c:v>3586.81538461539</c:v>
                </c:pt>
                <c:pt idx="281">
                  <c:v>3586.81538461539</c:v>
                </c:pt>
                <c:pt idx="282">
                  <c:v>3586.81538461539</c:v>
                </c:pt>
                <c:pt idx="283">
                  <c:v>3586.81538461539</c:v>
                </c:pt>
                <c:pt idx="284">
                  <c:v>3586.81538461539</c:v>
                </c:pt>
                <c:pt idx="285">
                  <c:v>3586.81538461539</c:v>
                </c:pt>
                <c:pt idx="286">
                  <c:v>3586.81538461539</c:v>
                </c:pt>
                <c:pt idx="287">
                  <c:v>3586.81538461539</c:v>
                </c:pt>
                <c:pt idx="288">
                  <c:v>3586.81538461539</c:v>
                </c:pt>
                <c:pt idx="289">
                  <c:v>3586.81538461539</c:v>
                </c:pt>
                <c:pt idx="290">
                  <c:v>3586.81538461539</c:v>
                </c:pt>
                <c:pt idx="291">
                  <c:v>3586.81538461539</c:v>
                </c:pt>
                <c:pt idx="292">
                  <c:v>3586.81538461539</c:v>
                </c:pt>
                <c:pt idx="293">
                  <c:v>3586.81538461539</c:v>
                </c:pt>
                <c:pt idx="294">
                  <c:v>3586.81538461539</c:v>
                </c:pt>
                <c:pt idx="295">
                  <c:v>3586.81538461539</c:v>
                </c:pt>
                <c:pt idx="296">
                  <c:v>3586.81538461539</c:v>
                </c:pt>
                <c:pt idx="297">
                  <c:v>3586.81538461539</c:v>
                </c:pt>
                <c:pt idx="298">
                  <c:v>3586.81538461539</c:v>
                </c:pt>
                <c:pt idx="299">
                  <c:v>3586.81538461539</c:v>
                </c:pt>
                <c:pt idx="300">
                  <c:v>4147.1461538461499</c:v>
                </c:pt>
                <c:pt idx="301">
                  <c:v>4147.1461538461499</c:v>
                </c:pt>
                <c:pt idx="302">
                  <c:v>4147.1461538461499</c:v>
                </c:pt>
                <c:pt idx="303">
                  <c:v>4147.1461538461499</c:v>
                </c:pt>
                <c:pt idx="304">
                  <c:v>4147.1461538461499</c:v>
                </c:pt>
                <c:pt idx="305">
                  <c:v>4147.1461538461499</c:v>
                </c:pt>
                <c:pt idx="306">
                  <c:v>4147.1461538461499</c:v>
                </c:pt>
                <c:pt idx="307">
                  <c:v>4147.1461538461499</c:v>
                </c:pt>
                <c:pt idx="308">
                  <c:v>4147.1461538461499</c:v>
                </c:pt>
                <c:pt idx="309">
                  <c:v>4147.1461538461499</c:v>
                </c:pt>
                <c:pt idx="310">
                  <c:v>4147.1461538461499</c:v>
                </c:pt>
                <c:pt idx="311">
                  <c:v>4147.1461538461499</c:v>
                </c:pt>
                <c:pt idx="312">
                  <c:v>4147.1461538461499</c:v>
                </c:pt>
                <c:pt idx="313">
                  <c:v>4147.1461538461499</c:v>
                </c:pt>
                <c:pt idx="314">
                  <c:v>4147.1461538461499</c:v>
                </c:pt>
                <c:pt idx="315">
                  <c:v>4147.1461538461499</c:v>
                </c:pt>
                <c:pt idx="316">
                  <c:v>4147.1461538461499</c:v>
                </c:pt>
                <c:pt idx="317">
                  <c:v>4147.1461538461499</c:v>
                </c:pt>
                <c:pt idx="318">
                  <c:v>4147.1461538461499</c:v>
                </c:pt>
                <c:pt idx="319">
                  <c:v>4147.1461538461499</c:v>
                </c:pt>
                <c:pt idx="320">
                  <c:v>4795.4307692307702</c:v>
                </c:pt>
                <c:pt idx="321">
                  <c:v>4795.4307692307702</c:v>
                </c:pt>
                <c:pt idx="322">
                  <c:v>4795.4307692307702</c:v>
                </c:pt>
                <c:pt idx="323">
                  <c:v>4795.4307692307702</c:v>
                </c:pt>
                <c:pt idx="324">
                  <c:v>4795.4307692307702</c:v>
                </c:pt>
                <c:pt idx="325">
                  <c:v>4795.4307692307702</c:v>
                </c:pt>
                <c:pt idx="326">
                  <c:v>4795.4307692307702</c:v>
                </c:pt>
                <c:pt idx="327">
                  <c:v>4795.4307692307702</c:v>
                </c:pt>
                <c:pt idx="328">
                  <c:v>4795.4307692307702</c:v>
                </c:pt>
                <c:pt idx="329">
                  <c:v>4795.4307692307702</c:v>
                </c:pt>
                <c:pt idx="330">
                  <c:v>4935.7384615384599</c:v>
                </c:pt>
                <c:pt idx="331">
                  <c:v>4935.7384615384599</c:v>
                </c:pt>
                <c:pt idx="332">
                  <c:v>4935.7384615384599</c:v>
                </c:pt>
                <c:pt idx="333">
                  <c:v>4935.7384615384599</c:v>
                </c:pt>
                <c:pt idx="334">
                  <c:v>4935.7384615384599</c:v>
                </c:pt>
                <c:pt idx="335">
                  <c:v>4935.7384615384599</c:v>
                </c:pt>
                <c:pt idx="336">
                  <c:v>4935.7384615384599</c:v>
                </c:pt>
                <c:pt idx="337">
                  <c:v>4935.7384615384599</c:v>
                </c:pt>
                <c:pt idx="338">
                  <c:v>4935.7384615384599</c:v>
                </c:pt>
                <c:pt idx="339">
                  <c:v>4935.7384615384599</c:v>
                </c:pt>
                <c:pt idx="340">
                  <c:v>5505.7923076923098</c:v>
                </c:pt>
                <c:pt idx="341">
                  <c:v>5505.7923076923098</c:v>
                </c:pt>
                <c:pt idx="342">
                  <c:v>5505.7923076923098</c:v>
                </c:pt>
                <c:pt idx="343">
                  <c:v>5505.7923076923098</c:v>
                </c:pt>
                <c:pt idx="344">
                  <c:v>5505.7923076923098</c:v>
                </c:pt>
                <c:pt idx="345">
                  <c:v>5505.7923076923098</c:v>
                </c:pt>
                <c:pt idx="346">
                  <c:v>5505.7923076923098</c:v>
                </c:pt>
                <c:pt idx="347">
                  <c:v>5505.7923076923098</c:v>
                </c:pt>
                <c:pt idx="348">
                  <c:v>5505.7923076923098</c:v>
                </c:pt>
                <c:pt idx="349">
                  <c:v>5505.7923076923098</c:v>
                </c:pt>
                <c:pt idx="350">
                  <c:v>5348.3461538461497</c:v>
                </c:pt>
                <c:pt idx="351">
                  <c:v>5348.3461538461497</c:v>
                </c:pt>
                <c:pt idx="352">
                  <c:v>5348.3461538461497</c:v>
                </c:pt>
                <c:pt idx="353">
                  <c:v>5348.3461538461497</c:v>
                </c:pt>
                <c:pt idx="354">
                  <c:v>5348.3461538461497</c:v>
                </c:pt>
                <c:pt idx="355">
                  <c:v>5348.3461538461497</c:v>
                </c:pt>
                <c:pt idx="356">
                  <c:v>5348.3461538461497</c:v>
                </c:pt>
                <c:pt idx="357">
                  <c:v>5348.3461538461497</c:v>
                </c:pt>
                <c:pt idx="358">
                  <c:v>5348.3461538461497</c:v>
                </c:pt>
                <c:pt idx="359">
                  <c:v>5348.3461538461497</c:v>
                </c:pt>
                <c:pt idx="360">
                  <c:v>5813.5230769230802</c:v>
                </c:pt>
                <c:pt idx="361">
                  <c:v>5813.5230769230802</c:v>
                </c:pt>
                <c:pt idx="362">
                  <c:v>5813.5230769230802</c:v>
                </c:pt>
                <c:pt idx="363">
                  <c:v>5813.5230769230802</c:v>
                </c:pt>
                <c:pt idx="364">
                  <c:v>5813.5230769230802</c:v>
                </c:pt>
                <c:pt idx="365">
                  <c:v>5813.5230769230802</c:v>
                </c:pt>
                <c:pt idx="366">
                  <c:v>5813.5230769230802</c:v>
                </c:pt>
                <c:pt idx="367">
                  <c:v>5813.5230769230802</c:v>
                </c:pt>
                <c:pt idx="368">
                  <c:v>5813.5230769230802</c:v>
                </c:pt>
                <c:pt idx="369">
                  <c:v>5813.5230769230802</c:v>
                </c:pt>
                <c:pt idx="370">
                  <c:v>6007.9307692307702</c:v>
                </c:pt>
                <c:pt idx="371">
                  <c:v>6007.9307692307702</c:v>
                </c:pt>
                <c:pt idx="372">
                  <c:v>6007.9307692307702</c:v>
                </c:pt>
                <c:pt idx="373">
                  <c:v>6007.9307692307702</c:v>
                </c:pt>
                <c:pt idx="374">
                  <c:v>6007.9307692307702</c:v>
                </c:pt>
                <c:pt idx="375">
                  <c:v>6007.9307692307702</c:v>
                </c:pt>
                <c:pt idx="376">
                  <c:v>6007.9307692307702</c:v>
                </c:pt>
                <c:pt idx="377">
                  <c:v>6007.9307692307702</c:v>
                </c:pt>
                <c:pt idx="378">
                  <c:v>6007.9307692307702</c:v>
                </c:pt>
                <c:pt idx="379">
                  <c:v>6007.9307692307702</c:v>
                </c:pt>
                <c:pt idx="380">
                  <c:v>6531.3846153846098</c:v>
                </c:pt>
                <c:pt idx="381">
                  <c:v>6531.3846153846098</c:v>
                </c:pt>
                <c:pt idx="382">
                  <c:v>6531.3846153846098</c:v>
                </c:pt>
                <c:pt idx="383">
                  <c:v>6531.3846153846098</c:v>
                </c:pt>
                <c:pt idx="384">
                  <c:v>6531.3846153846098</c:v>
                </c:pt>
                <c:pt idx="385">
                  <c:v>6531.3846153846098</c:v>
                </c:pt>
                <c:pt idx="386">
                  <c:v>6531.3846153846098</c:v>
                </c:pt>
                <c:pt idx="387">
                  <c:v>6531.3846153846098</c:v>
                </c:pt>
                <c:pt idx="388">
                  <c:v>6531.3846153846098</c:v>
                </c:pt>
                <c:pt idx="389">
                  <c:v>6531.3846153846098</c:v>
                </c:pt>
                <c:pt idx="390">
                  <c:v>6337.0076923076904</c:v>
                </c:pt>
                <c:pt idx="391">
                  <c:v>6337.0076923076904</c:v>
                </c:pt>
                <c:pt idx="392">
                  <c:v>6337.0076923076904</c:v>
                </c:pt>
                <c:pt idx="393">
                  <c:v>6337.0076923076904</c:v>
                </c:pt>
                <c:pt idx="394">
                  <c:v>6337.0076923076904</c:v>
                </c:pt>
                <c:pt idx="395">
                  <c:v>6337.0076923076904</c:v>
                </c:pt>
                <c:pt idx="396">
                  <c:v>6337.0076923076904</c:v>
                </c:pt>
                <c:pt idx="397">
                  <c:v>6337.0076923076904</c:v>
                </c:pt>
                <c:pt idx="398">
                  <c:v>6337.0076923076904</c:v>
                </c:pt>
                <c:pt idx="399">
                  <c:v>6337.0076923076904</c:v>
                </c:pt>
                <c:pt idx="400">
                  <c:v>6737.3769230769203</c:v>
                </c:pt>
                <c:pt idx="401">
                  <c:v>6737.3769230769203</c:v>
                </c:pt>
                <c:pt idx="402">
                  <c:v>6737.3769230769203</c:v>
                </c:pt>
                <c:pt idx="403">
                  <c:v>6737.3769230769203</c:v>
                </c:pt>
                <c:pt idx="404">
                  <c:v>6737.3769230769203</c:v>
                </c:pt>
                <c:pt idx="405">
                  <c:v>6737.3769230769203</c:v>
                </c:pt>
                <c:pt idx="406">
                  <c:v>6737.3769230769203</c:v>
                </c:pt>
                <c:pt idx="407">
                  <c:v>6737.3769230769203</c:v>
                </c:pt>
                <c:pt idx="408">
                  <c:v>6737.3769230769203</c:v>
                </c:pt>
                <c:pt idx="409">
                  <c:v>6737.3769230769203</c:v>
                </c:pt>
                <c:pt idx="410">
                  <c:v>6628.4153846153804</c:v>
                </c:pt>
                <c:pt idx="411">
                  <c:v>6628.4153846153804</c:v>
                </c:pt>
                <c:pt idx="412">
                  <c:v>6628.4153846153804</c:v>
                </c:pt>
                <c:pt idx="413">
                  <c:v>6628.4153846153804</c:v>
                </c:pt>
                <c:pt idx="414">
                  <c:v>6628.4153846153804</c:v>
                </c:pt>
                <c:pt idx="415">
                  <c:v>6628.4153846153804</c:v>
                </c:pt>
                <c:pt idx="416">
                  <c:v>6628.4153846153804</c:v>
                </c:pt>
                <c:pt idx="417">
                  <c:v>6628.4153846153804</c:v>
                </c:pt>
                <c:pt idx="418">
                  <c:v>6628.4153846153804</c:v>
                </c:pt>
                <c:pt idx="419">
                  <c:v>6628.4153846153804</c:v>
                </c:pt>
                <c:pt idx="420">
                  <c:v>7143.77692307692</c:v>
                </c:pt>
                <c:pt idx="421">
                  <c:v>7143.77692307692</c:v>
                </c:pt>
                <c:pt idx="422">
                  <c:v>7143.77692307692</c:v>
                </c:pt>
                <c:pt idx="423">
                  <c:v>7143.77692307692</c:v>
                </c:pt>
                <c:pt idx="424">
                  <c:v>7143.77692307692</c:v>
                </c:pt>
                <c:pt idx="425">
                  <c:v>7143.77692307692</c:v>
                </c:pt>
                <c:pt idx="426">
                  <c:v>7143.77692307692</c:v>
                </c:pt>
                <c:pt idx="427">
                  <c:v>7143.77692307692</c:v>
                </c:pt>
                <c:pt idx="428">
                  <c:v>7143.77692307692</c:v>
                </c:pt>
                <c:pt idx="429">
                  <c:v>7143.77692307692</c:v>
                </c:pt>
                <c:pt idx="430">
                  <c:v>7046.9307692307702</c:v>
                </c:pt>
                <c:pt idx="431">
                  <c:v>7046.9307692307702</c:v>
                </c:pt>
                <c:pt idx="432">
                  <c:v>7046.9307692307702</c:v>
                </c:pt>
                <c:pt idx="433">
                  <c:v>7046.9307692307702</c:v>
                </c:pt>
                <c:pt idx="434">
                  <c:v>7046.9307692307702</c:v>
                </c:pt>
                <c:pt idx="435">
                  <c:v>7046.9307692307702</c:v>
                </c:pt>
                <c:pt idx="436">
                  <c:v>7046.9307692307702</c:v>
                </c:pt>
                <c:pt idx="437">
                  <c:v>7046.9307692307702</c:v>
                </c:pt>
                <c:pt idx="438">
                  <c:v>7046.9307692307702</c:v>
                </c:pt>
                <c:pt idx="439">
                  <c:v>7046.9307692307702</c:v>
                </c:pt>
                <c:pt idx="440">
                  <c:v>7520.18461538461</c:v>
                </c:pt>
                <c:pt idx="441">
                  <c:v>7520.18461538461</c:v>
                </c:pt>
                <c:pt idx="442">
                  <c:v>7520.18461538461</c:v>
                </c:pt>
                <c:pt idx="443">
                  <c:v>7520.18461538461</c:v>
                </c:pt>
                <c:pt idx="444">
                  <c:v>7520.18461538461</c:v>
                </c:pt>
                <c:pt idx="445">
                  <c:v>7520.18461538461</c:v>
                </c:pt>
                <c:pt idx="446">
                  <c:v>7520.18461538461</c:v>
                </c:pt>
                <c:pt idx="447">
                  <c:v>7520.18461538461</c:v>
                </c:pt>
                <c:pt idx="448">
                  <c:v>7520.18461538461</c:v>
                </c:pt>
                <c:pt idx="449">
                  <c:v>7520.18461538461</c:v>
                </c:pt>
                <c:pt idx="450">
                  <c:v>7380.6769230769196</c:v>
                </c:pt>
                <c:pt idx="451">
                  <c:v>7380.6769230769196</c:v>
                </c:pt>
                <c:pt idx="452">
                  <c:v>7380.6769230769196</c:v>
                </c:pt>
                <c:pt idx="453">
                  <c:v>7380.6769230769196</c:v>
                </c:pt>
                <c:pt idx="454">
                  <c:v>7380.6769230769196</c:v>
                </c:pt>
                <c:pt idx="455">
                  <c:v>7380.6769230769196</c:v>
                </c:pt>
                <c:pt idx="456">
                  <c:v>7380.6769230769196</c:v>
                </c:pt>
                <c:pt idx="457">
                  <c:v>7380.6769230769196</c:v>
                </c:pt>
                <c:pt idx="458">
                  <c:v>7380.6769230769196</c:v>
                </c:pt>
                <c:pt idx="459">
                  <c:v>7380.6769230769196</c:v>
                </c:pt>
                <c:pt idx="460">
                  <c:v>7582.0692307692298</c:v>
                </c:pt>
                <c:pt idx="461">
                  <c:v>7582.0692307692298</c:v>
                </c:pt>
                <c:pt idx="462">
                  <c:v>7582.0692307692298</c:v>
                </c:pt>
                <c:pt idx="463">
                  <c:v>7582.0692307692298</c:v>
                </c:pt>
                <c:pt idx="464">
                  <c:v>7582.0692307692298</c:v>
                </c:pt>
                <c:pt idx="465">
                  <c:v>7582.0692307692298</c:v>
                </c:pt>
                <c:pt idx="466">
                  <c:v>7582.0692307692298</c:v>
                </c:pt>
                <c:pt idx="467">
                  <c:v>7582.0692307692298</c:v>
                </c:pt>
                <c:pt idx="468">
                  <c:v>7582.0692307692298</c:v>
                </c:pt>
                <c:pt idx="469">
                  <c:v>7582.0692307692298</c:v>
                </c:pt>
                <c:pt idx="470">
                  <c:v>7532.8846153846198</c:v>
                </c:pt>
                <c:pt idx="471">
                  <c:v>7532.8846153846198</c:v>
                </c:pt>
                <c:pt idx="472">
                  <c:v>7532.8846153846198</c:v>
                </c:pt>
                <c:pt idx="473">
                  <c:v>7532.8846153846198</c:v>
                </c:pt>
                <c:pt idx="474">
                  <c:v>7532.8846153846198</c:v>
                </c:pt>
                <c:pt idx="475">
                  <c:v>7532.8846153846198</c:v>
                </c:pt>
                <c:pt idx="476">
                  <c:v>7532.8846153846198</c:v>
                </c:pt>
                <c:pt idx="477">
                  <c:v>7532.8846153846198</c:v>
                </c:pt>
                <c:pt idx="478">
                  <c:v>7532.8846153846198</c:v>
                </c:pt>
                <c:pt idx="479">
                  <c:v>7532.8846153846198</c:v>
                </c:pt>
                <c:pt idx="480">
                  <c:v>7985.68461538462</c:v>
                </c:pt>
                <c:pt idx="481">
                  <c:v>7985.68461538462</c:v>
                </c:pt>
                <c:pt idx="482">
                  <c:v>7985.68461538462</c:v>
                </c:pt>
                <c:pt idx="483">
                  <c:v>7985.68461538462</c:v>
                </c:pt>
                <c:pt idx="484">
                  <c:v>7985.68461538462</c:v>
                </c:pt>
                <c:pt idx="485">
                  <c:v>7985.68461538462</c:v>
                </c:pt>
                <c:pt idx="486">
                  <c:v>7985.68461538462</c:v>
                </c:pt>
                <c:pt idx="487">
                  <c:v>7985.68461538462</c:v>
                </c:pt>
                <c:pt idx="488">
                  <c:v>7985.68461538462</c:v>
                </c:pt>
                <c:pt idx="489">
                  <c:v>7985.68461538462</c:v>
                </c:pt>
                <c:pt idx="490">
                  <c:v>8018.5076923077004</c:v>
                </c:pt>
                <c:pt idx="491">
                  <c:v>8018.5076923077004</c:v>
                </c:pt>
                <c:pt idx="492">
                  <c:v>8018.5076923077004</c:v>
                </c:pt>
                <c:pt idx="493">
                  <c:v>8018.5076923077004</c:v>
                </c:pt>
                <c:pt idx="494">
                  <c:v>8018.5076923077004</c:v>
                </c:pt>
                <c:pt idx="495">
                  <c:v>8018.5076923077004</c:v>
                </c:pt>
                <c:pt idx="496">
                  <c:v>8018.5076923077004</c:v>
                </c:pt>
                <c:pt idx="497">
                  <c:v>8018.5076923077004</c:v>
                </c:pt>
                <c:pt idx="498">
                  <c:v>8018.5076923077004</c:v>
                </c:pt>
                <c:pt idx="499">
                  <c:v>8018.5076923077004</c:v>
                </c:pt>
                <c:pt idx="500">
                  <c:v>7944.5230769230802</c:v>
                </c:pt>
                <c:pt idx="501">
                  <c:v>7944.5230769230802</c:v>
                </c:pt>
                <c:pt idx="502">
                  <c:v>7944.5230769230802</c:v>
                </c:pt>
                <c:pt idx="503">
                  <c:v>7944.5230769230802</c:v>
                </c:pt>
                <c:pt idx="504">
                  <c:v>7944.5230769230802</c:v>
                </c:pt>
                <c:pt idx="505">
                  <c:v>7944.5230769230802</c:v>
                </c:pt>
                <c:pt idx="506">
                  <c:v>7944.5230769230802</c:v>
                </c:pt>
                <c:pt idx="507">
                  <c:v>7944.5230769230802</c:v>
                </c:pt>
                <c:pt idx="508">
                  <c:v>7944.5230769230802</c:v>
                </c:pt>
                <c:pt idx="509">
                  <c:v>7944.5230769230802</c:v>
                </c:pt>
                <c:pt idx="510">
                  <c:v>8031.3538461538501</c:v>
                </c:pt>
                <c:pt idx="511">
                  <c:v>8031.3538461538501</c:v>
                </c:pt>
                <c:pt idx="512">
                  <c:v>8031.3538461538501</c:v>
                </c:pt>
                <c:pt idx="513">
                  <c:v>8031.3538461538501</c:v>
                </c:pt>
                <c:pt idx="514">
                  <c:v>8031.3538461538501</c:v>
                </c:pt>
                <c:pt idx="515">
                  <c:v>8031.3538461538501</c:v>
                </c:pt>
                <c:pt idx="516">
                  <c:v>8031.3538461538501</c:v>
                </c:pt>
                <c:pt idx="517">
                  <c:v>8031.3538461538501</c:v>
                </c:pt>
                <c:pt idx="518">
                  <c:v>8031.3538461538501</c:v>
                </c:pt>
                <c:pt idx="519">
                  <c:v>8031.3538461538501</c:v>
                </c:pt>
                <c:pt idx="520">
                  <c:v>8107.9923076923096</c:v>
                </c:pt>
                <c:pt idx="521">
                  <c:v>8107.9923076923096</c:v>
                </c:pt>
                <c:pt idx="522">
                  <c:v>8107.9923076923096</c:v>
                </c:pt>
                <c:pt idx="523">
                  <c:v>8107.9923076923096</c:v>
                </c:pt>
                <c:pt idx="524">
                  <c:v>8107.9923076923096</c:v>
                </c:pt>
                <c:pt idx="525">
                  <c:v>8107.9923076923096</c:v>
                </c:pt>
                <c:pt idx="526">
                  <c:v>8107.9923076923096</c:v>
                </c:pt>
                <c:pt idx="527">
                  <c:v>8107.9923076923096</c:v>
                </c:pt>
                <c:pt idx="528">
                  <c:v>8107.9923076923096</c:v>
                </c:pt>
                <c:pt idx="529">
                  <c:v>8107.9923076923096</c:v>
                </c:pt>
                <c:pt idx="530">
                  <c:v>8218.9846153846192</c:v>
                </c:pt>
                <c:pt idx="531">
                  <c:v>8218.9846153846192</c:v>
                </c:pt>
                <c:pt idx="532">
                  <c:v>8218.9846153846192</c:v>
                </c:pt>
                <c:pt idx="533">
                  <c:v>8218.9846153846192</c:v>
                </c:pt>
                <c:pt idx="534">
                  <c:v>8218.9846153846192</c:v>
                </c:pt>
                <c:pt idx="535">
                  <c:v>8218.9846153846192</c:v>
                </c:pt>
                <c:pt idx="536">
                  <c:v>8218.9846153846192</c:v>
                </c:pt>
                <c:pt idx="537">
                  <c:v>8218.9846153846192</c:v>
                </c:pt>
                <c:pt idx="538">
                  <c:v>8218.9846153846192</c:v>
                </c:pt>
                <c:pt idx="539">
                  <c:v>8218.9846153846192</c:v>
                </c:pt>
                <c:pt idx="540">
                  <c:v>8355.2307692307695</c:v>
                </c:pt>
                <c:pt idx="541">
                  <c:v>8355.2307692307695</c:v>
                </c:pt>
                <c:pt idx="542">
                  <c:v>8355.2307692307695</c:v>
                </c:pt>
                <c:pt idx="543">
                  <c:v>8355.2307692307695</c:v>
                </c:pt>
                <c:pt idx="544">
                  <c:v>8355.2307692307695</c:v>
                </c:pt>
                <c:pt idx="545">
                  <c:v>8355.2307692307695</c:v>
                </c:pt>
                <c:pt idx="546">
                  <c:v>8355.2307692307695</c:v>
                </c:pt>
                <c:pt idx="547">
                  <c:v>8355.2307692307695</c:v>
                </c:pt>
                <c:pt idx="548">
                  <c:v>8355.2307692307695</c:v>
                </c:pt>
                <c:pt idx="549">
                  <c:v>8355.2307692307695</c:v>
                </c:pt>
                <c:pt idx="550">
                  <c:v>8691.9769230769198</c:v>
                </c:pt>
                <c:pt idx="551">
                  <c:v>8691.9769230769198</c:v>
                </c:pt>
                <c:pt idx="552">
                  <c:v>8691.9769230769198</c:v>
                </c:pt>
                <c:pt idx="553">
                  <c:v>8691.9769230769198</c:v>
                </c:pt>
                <c:pt idx="554">
                  <c:v>8691.9769230769198</c:v>
                </c:pt>
                <c:pt idx="555">
                  <c:v>8691.9769230769198</c:v>
                </c:pt>
                <c:pt idx="556">
                  <c:v>8691.9769230769198</c:v>
                </c:pt>
                <c:pt idx="557">
                  <c:v>8691.9769230769198</c:v>
                </c:pt>
                <c:pt idx="558">
                  <c:v>8691.9769230769198</c:v>
                </c:pt>
                <c:pt idx="559">
                  <c:v>8691.9769230769198</c:v>
                </c:pt>
                <c:pt idx="560">
                  <c:v>8905.0230769230693</c:v>
                </c:pt>
                <c:pt idx="561">
                  <c:v>8905.0230769230693</c:v>
                </c:pt>
                <c:pt idx="562">
                  <c:v>8905.0230769230693</c:v>
                </c:pt>
                <c:pt idx="563">
                  <c:v>8905.0230769230693</c:v>
                </c:pt>
                <c:pt idx="564">
                  <c:v>8905.0230769230693</c:v>
                </c:pt>
                <c:pt idx="565">
                  <c:v>8905.0230769230693</c:v>
                </c:pt>
                <c:pt idx="566">
                  <c:v>8905.0230769230693</c:v>
                </c:pt>
                <c:pt idx="567">
                  <c:v>8905.0230769230693</c:v>
                </c:pt>
                <c:pt idx="568">
                  <c:v>8905.0230769230693</c:v>
                </c:pt>
                <c:pt idx="569">
                  <c:v>8905.0230769230693</c:v>
                </c:pt>
                <c:pt idx="570">
                  <c:v>9253.0615384615394</c:v>
                </c:pt>
                <c:pt idx="571">
                  <c:v>9253.0615384615394</c:v>
                </c:pt>
                <c:pt idx="572">
                  <c:v>9253.0615384615394</c:v>
                </c:pt>
                <c:pt idx="573">
                  <c:v>9253.0615384615394</c:v>
                </c:pt>
                <c:pt idx="574">
                  <c:v>9253.0615384615394</c:v>
                </c:pt>
                <c:pt idx="575">
                  <c:v>9253.0615384615394</c:v>
                </c:pt>
                <c:pt idx="576">
                  <c:v>9253.0615384615394</c:v>
                </c:pt>
                <c:pt idx="577">
                  <c:v>9253.0615384615394</c:v>
                </c:pt>
                <c:pt idx="578">
                  <c:v>9253.0615384615394</c:v>
                </c:pt>
                <c:pt idx="579">
                  <c:v>9253.0615384615394</c:v>
                </c:pt>
                <c:pt idx="580">
                  <c:v>9611.90769230769</c:v>
                </c:pt>
                <c:pt idx="581">
                  <c:v>9611.90769230769</c:v>
                </c:pt>
                <c:pt idx="582">
                  <c:v>9611.90769230769</c:v>
                </c:pt>
                <c:pt idx="583">
                  <c:v>9611.90769230769</c:v>
                </c:pt>
                <c:pt idx="584">
                  <c:v>9611.90769230769</c:v>
                </c:pt>
                <c:pt idx="585">
                  <c:v>9611.90769230769</c:v>
                </c:pt>
                <c:pt idx="586">
                  <c:v>9611.90769230769</c:v>
                </c:pt>
                <c:pt idx="587">
                  <c:v>9611.90769230769</c:v>
                </c:pt>
                <c:pt idx="588">
                  <c:v>9611.90769230769</c:v>
                </c:pt>
                <c:pt idx="589">
                  <c:v>9611.90769230769</c:v>
                </c:pt>
                <c:pt idx="590">
                  <c:v>10389.8615384615</c:v>
                </c:pt>
                <c:pt idx="591">
                  <c:v>10389.8615384615</c:v>
                </c:pt>
                <c:pt idx="592">
                  <c:v>10389.8615384615</c:v>
                </c:pt>
                <c:pt idx="593">
                  <c:v>10389.8615384615</c:v>
                </c:pt>
                <c:pt idx="594">
                  <c:v>10389.8615384615</c:v>
                </c:pt>
                <c:pt idx="595">
                  <c:v>10389.8615384615</c:v>
                </c:pt>
                <c:pt idx="596">
                  <c:v>10389.8615384615</c:v>
                </c:pt>
                <c:pt idx="597">
                  <c:v>10389.8615384615</c:v>
                </c:pt>
                <c:pt idx="598">
                  <c:v>10389.8615384615</c:v>
                </c:pt>
                <c:pt idx="599">
                  <c:v>10389.8615384615</c:v>
                </c:pt>
                <c:pt idx="600">
                  <c:v>10828.7923076923</c:v>
                </c:pt>
                <c:pt idx="601">
                  <c:v>10828.7923076923</c:v>
                </c:pt>
                <c:pt idx="602">
                  <c:v>10828.7923076923</c:v>
                </c:pt>
                <c:pt idx="603">
                  <c:v>10828.7923076923</c:v>
                </c:pt>
                <c:pt idx="604">
                  <c:v>10828.7923076923</c:v>
                </c:pt>
                <c:pt idx="605">
                  <c:v>10828.7923076923</c:v>
                </c:pt>
                <c:pt idx="606">
                  <c:v>10828.7923076923</c:v>
                </c:pt>
                <c:pt idx="607">
                  <c:v>10828.7923076923</c:v>
                </c:pt>
                <c:pt idx="608">
                  <c:v>10828.7923076923</c:v>
                </c:pt>
                <c:pt idx="609">
                  <c:v>10828.7923076923</c:v>
                </c:pt>
                <c:pt idx="610">
                  <c:v>12046.2923076923</c:v>
                </c:pt>
                <c:pt idx="611">
                  <c:v>12046.2923076923</c:v>
                </c:pt>
                <c:pt idx="612">
                  <c:v>12046.2923076923</c:v>
                </c:pt>
                <c:pt idx="613">
                  <c:v>12046.2923076923</c:v>
                </c:pt>
                <c:pt idx="614">
                  <c:v>12046.2923076923</c:v>
                </c:pt>
                <c:pt idx="615">
                  <c:v>12046.2923076923</c:v>
                </c:pt>
                <c:pt idx="616">
                  <c:v>12046.2923076923</c:v>
                </c:pt>
                <c:pt idx="617">
                  <c:v>12046.2923076923</c:v>
                </c:pt>
                <c:pt idx="618">
                  <c:v>12046.2923076923</c:v>
                </c:pt>
                <c:pt idx="619">
                  <c:v>12046.2923076923</c:v>
                </c:pt>
                <c:pt idx="620">
                  <c:v>12551.7846153846</c:v>
                </c:pt>
                <c:pt idx="621">
                  <c:v>12551.7846153846</c:v>
                </c:pt>
                <c:pt idx="622">
                  <c:v>12551.7846153846</c:v>
                </c:pt>
                <c:pt idx="623">
                  <c:v>12551.7846153846</c:v>
                </c:pt>
                <c:pt idx="624">
                  <c:v>12551.7846153846</c:v>
                </c:pt>
                <c:pt idx="625">
                  <c:v>12551.7846153846</c:v>
                </c:pt>
                <c:pt idx="626">
                  <c:v>12551.7846153846</c:v>
                </c:pt>
                <c:pt idx="627">
                  <c:v>12551.7846153846</c:v>
                </c:pt>
                <c:pt idx="628">
                  <c:v>12551.7846153846</c:v>
                </c:pt>
                <c:pt idx="629">
                  <c:v>12551.7846153846</c:v>
                </c:pt>
                <c:pt idx="630">
                  <c:v>13145.4769230769</c:v>
                </c:pt>
                <c:pt idx="631">
                  <c:v>13145.4769230769</c:v>
                </c:pt>
                <c:pt idx="632">
                  <c:v>13145.4769230769</c:v>
                </c:pt>
                <c:pt idx="633">
                  <c:v>13145.4769230769</c:v>
                </c:pt>
                <c:pt idx="634">
                  <c:v>13145.4769230769</c:v>
                </c:pt>
                <c:pt idx="635">
                  <c:v>13145.4769230769</c:v>
                </c:pt>
                <c:pt idx="636">
                  <c:v>13145.4769230769</c:v>
                </c:pt>
                <c:pt idx="637">
                  <c:v>13145.4769230769</c:v>
                </c:pt>
                <c:pt idx="638">
                  <c:v>13145.4769230769</c:v>
                </c:pt>
                <c:pt idx="639">
                  <c:v>13145.4769230769</c:v>
                </c:pt>
                <c:pt idx="640">
                  <c:v>13820.123076923101</c:v>
                </c:pt>
                <c:pt idx="641">
                  <c:v>13820.123076923101</c:v>
                </c:pt>
                <c:pt idx="642">
                  <c:v>13820.123076923101</c:v>
                </c:pt>
                <c:pt idx="643">
                  <c:v>13820.123076923101</c:v>
                </c:pt>
                <c:pt idx="644">
                  <c:v>13820.123076923101</c:v>
                </c:pt>
                <c:pt idx="645">
                  <c:v>13820.123076923101</c:v>
                </c:pt>
                <c:pt idx="646">
                  <c:v>13820.123076923101</c:v>
                </c:pt>
                <c:pt idx="647">
                  <c:v>13820.123076923101</c:v>
                </c:pt>
                <c:pt idx="648">
                  <c:v>13820.123076923101</c:v>
                </c:pt>
                <c:pt idx="649">
                  <c:v>13820.123076923101</c:v>
                </c:pt>
                <c:pt idx="650">
                  <c:v>14615.9153846154</c:v>
                </c:pt>
                <c:pt idx="651">
                  <c:v>14615.9153846154</c:v>
                </c:pt>
                <c:pt idx="652">
                  <c:v>14615.9153846154</c:v>
                </c:pt>
                <c:pt idx="653">
                  <c:v>14615.9153846154</c:v>
                </c:pt>
                <c:pt idx="654">
                  <c:v>14615.9153846154</c:v>
                </c:pt>
                <c:pt idx="655">
                  <c:v>14615.9153846154</c:v>
                </c:pt>
                <c:pt idx="656">
                  <c:v>14615.9153846154</c:v>
                </c:pt>
                <c:pt idx="657">
                  <c:v>14615.9153846154</c:v>
                </c:pt>
                <c:pt idx="658">
                  <c:v>14615.9153846154</c:v>
                </c:pt>
                <c:pt idx="659">
                  <c:v>14615.9153846154</c:v>
                </c:pt>
                <c:pt idx="660">
                  <c:v>15236.123076923101</c:v>
                </c:pt>
                <c:pt idx="661">
                  <c:v>15236.123076923101</c:v>
                </c:pt>
                <c:pt idx="662">
                  <c:v>15236.123076923101</c:v>
                </c:pt>
                <c:pt idx="663">
                  <c:v>15236.123076923101</c:v>
                </c:pt>
                <c:pt idx="664">
                  <c:v>15236.123076923101</c:v>
                </c:pt>
                <c:pt idx="665">
                  <c:v>15236.123076923101</c:v>
                </c:pt>
                <c:pt idx="666">
                  <c:v>15236.123076923101</c:v>
                </c:pt>
                <c:pt idx="667">
                  <c:v>15236.123076923101</c:v>
                </c:pt>
                <c:pt idx="668">
                  <c:v>15236.123076923101</c:v>
                </c:pt>
                <c:pt idx="669">
                  <c:v>15236.123076923101</c:v>
                </c:pt>
                <c:pt idx="670">
                  <c:v>16129.484615384599</c:v>
                </c:pt>
                <c:pt idx="671">
                  <c:v>16129.484615384599</c:v>
                </c:pt>
                <c:pt idx="672">
                  <c:v>16129.484615384599</c:v>
                </c:pt>
                <c:pt idx="673">
                  <c:v>16129.484615384599</c:v>
                </c:pt>
                <c:pt idx="674">
                  <c:v>16129.484615384599</c:v>
                </c:pt>
                <c:pt idx="675">
                  <c:v>16129.484615384599</c:v>
                </c:pt>
                <c:pt idx="676">
                  <c:v>16129.484615384599</c:v>
                </c:pt>
                <c:pt idx="677">
                  <c:v>16129.484615384599</c:v>
                </c:pt>
                <c:pt idx="678">
                  <c:v>16129.484615384599</c:v>
                </c:pt>
                <c:pt idx="679">
                  <c:v>16129.484615384599</c:v>
                </c:pt>
                <c:pt idx="680">
                  <c:v>17016.592307692299</c:v>
                </c:pt>
                <c:pt idx="681">
                  <c:v>17016.592307692299</c:v>
                </c:pt>
                <c:pt idx="682">
                  <c:v>17016.592307692299</c:v>
                </c:pt>
                <c:pt idx="683">
                  <c:v>17016.592307692299</c:v>
                </c:pt>
                <c:pt idx="684">
                  <c:v>17016.592307692299</c:v>
                </c:pt>
                <c:pt idx="685">
                  <c:v>17016.592307692299</c:v>
                </c:pt>
                <c:pt idx="686">
                  <c:v>17016.592307692299</c:v>
                </c:pt>
                <c:pt idx="687">
                  <c:v>17016.592307692299</c:v>
                </c:pt>
                <c:pt idx="688">
                  <c:v>17016.592307692299</c:v>
                </c:pt>
                <c:pt idx="689">
                  <c:v>17016.592307692299</c:v>
                </c:pt>
                <c:pt idx="690">
                  <c:v>17898.123076923101</c:v>
                </c:pt>
                <c:pt idx="691">
                  <c:v>17898.123076923101</c:v>
                </c:pt>
                <c:pt idx="692">
                  <c:v>17898.123076923101</c:v>
                </c:pt>
                <c:pt idx="693">
                  <c:v>17898.123076923101</c:v>
                </c:pt>
                <c:pt idx="694">
                  <c:v>17898.123076923101</c:v>
                </c:pt>
                <c:pt idx="695">
                  <c:v>17898.123076923101</c:v>
                </c:pt>
                <c:pt idx="696">
                  <c:v>17898.123076923101</c:v>
                </c:pt>
                <c:pt idx="697">
                  <c:v>17898.123076923101</c:v>
                </c:pt>
                <c:pt idx="698">
                  <c:v>17898.123076923101</c:v>
                </c:pt>
                <c:pt idx="699">
                  <c:v>17898.123076923101</c:v>
                </c:pt>
                <c:pt idx="700">
                  <c:v>18946.146153846199</c:v>
                </c:pt>
                <c:pt idx="701">
                  <c:v>18946.146153846199</c:v>
                </c:pt>
                <c:pt idx="702">
                  <c:v>18946.146153846199</c:v>
                </c:pt>
                <c:pt idx="703">
                  <c:v>18946.146153846199</c:v>
                </c:pt>
                <c:pt idx="704">
                  <c:v>18946.146153846199</c:v>
                </c:pt>
                <c:pt idx="705">
                  <c:v>18946.146153846199</c:v>
                </c:pt>
                <c:pt idx="706">
                  <c:v>18946.146153846199</c:v>
                </c:pt>
                <c:pt idx="707">
                  <c:v>18946.146153846199</c:v>
                </c:pt>
                <c:pt idx="708">
                  <c:v>18946.146153846199</c:v>
                </c:pt>
                <c:pt idx="709">
                  <c:v>18946.146153846199</c:v>
                </c:pt>
                <c:pt idx="710">
                  <c:v>19973.3384615385</c:v>
                </c:pt>
                <c:pt idx="711">
                  <c:v>19973.3384615385</c:v>
                </c:pt>
                <c:pt idx="712">
                  <c:v>19973.3384615385</c:v>
                </c:pt>
                <c:pt idx="713">
                  <c:v>19973.3384615385</c:v>
                </c:pt>
                <c:pt idx="714">
                  <c:v>19973.3384615385</c:v>
                </c:pt>
                <c:pt idx="715">
                  <c:v>19973.3384615385</c:v>
                </c:pt>
                <c:pt idx="716">
                  <c:v>19973.3384615385</c:v>
                </c:pt>
                <c:pt idx="717">
                  <c:v>19973.3384615385</c:v>
                </c:pt>
                <c:pt idx="718">
                  <c:v>19973.3384615385</c:v>
                </c:pt>
                <c:pt idx="719">
                  <c:v>19973.3384615385</c:v>
                </c:pt>
                <c:pt idx="720">
                  <c:v>22103.9230769231</c:v>
                </c:pt>
                <c:pt idx="721">
                  <c:v>22103.9230769231</c:v>
                </c:pt>
                <c:pt idx="722">
                  <c:v>22103.9230769231</c:v>
                </c:pt>
                <c:pt idx="723">
                  <c:v>22103.9230769231</c:v>
                </c:pt>
                <c:pt idx="724">
                  <c:v>22103.9230769231</c:v>
                </c:pt>
                <c:pt idx="725">
                  <c:v>22103.9230769231</c:v>
                </c:pt>
                <c:pt idx="726">
                  <c:v>22103.9230769231</c:v>
                </c:pt>
                <c:pt idx="727">
                  <c:v>22103.9230769231</c:v>
                </c:pt>
                <c:pt idx="728">
                  <c:v>22103.9230769231</c:v>
                </c:pt>
                <c:pt idx="729">
                  <c:v>22103.9230769231</c:v>
                </c:pt>
                <c:pt idx="730">
                  <c:v>23285.492307692301</c:v>
                </c:pt>
                <c:pt idx="731">
                  <c:v>23285.492307692301</c:v>
                </c:pt>
                <c:pt idx="732">
                  <c:v>23285.492307692301</c:v>
                </c:pt>
                <c:pt idx="733">
                  <c:v>23285.492307692301</c:v>
                </c:pt>
                <c:pt idx="734">
                  <c:v>23285.492307692301</c:v>
                </c:pt>
                <c:pt idx="735">
                  <c:v>23285.492307692301</c:v>
                </c:pt>
                <c:pt idx="736">
                  <c:v>23285.492307692301</c:v>
                </c:pt>
                <c:pt idx="737">
                  <c:v>23285.492307692301</c:v>
                </c:pt>
                <c:pt idx="738">
                  <c:v>23285.492307692301</c:v>
                </c:pt>
                <c:pt idx="739">
                  <c:v>23285.492307692301</c:v>
                </c:pt>
                <c:pt idx="740">
                  <c:v>26069.8384615385</c:v>
                </c:pt>
                <c:pt idx="741">
                  <c:v>26069.8384615385</c:v>
                </c:pt>
                <c:pt idx="742">
                  <c:v>26069.8384615385</c:v>
                </c:pt>
                <c:pt idx="743">
                  <c:v>26069.8384615385</c:v>
                </c:pt>
                <c:pt idx="744">
                  <c:v>26069.8384615385</c:v>
                </c:pt>
                <c:pt idx="745">
                  <c:v>26069.8384615385</c:v>
                </c:pt>
                <c:pt idx="746">
                  <c:v>26069.8384615385</c:v>
                </c:pt>
                <c:pt idx="747">
                  <c:v>26069.8384615385</c:v>
                </c:pt>
                <c:pt idx="748">
                  <c:v>26069.8384615385</c:v>
                </c:pt>
                <c:pt idx="749">
                  <c:v>26069.8384615385</c:v>
                </c:pt>
                <c:pt idx="750">
                  <c:v>27007.2384615384</c:v>
                </c:pt>
                <c:pt idx="751">
                  <c:v>27007.2384615384</c:v>
                </c:pt>
                <c:pt idx="752">
                  <c:v>27007.2384615384</c:v>
                </c:pt>
                <c:pt idx="753">
                  <c:v>27007.2384615384</c:v>
                </c:pt>
                <c:pt idx="754">
                  <c:v>27007.2384615384</c:v>
                </c:pt>
                <c:pt idx="755">
                  <c:v>27007.2384615384</c:v>
                </c:pt>
                <c:pt idx="756">
                  <c:v>27007.2384615384</c:v>
                </c:pt>
                <c:pt idx="757">
                  <c:v>27007.2384615384</c:v>
                </c:pt>
                <c:pt idx="758">
                  <c:v>27007.2384615384</c:v>
                </c:pt>
                <c:pt idx="759">
                  <c:v>27007.2384615384</c:v>
                </c:pt>
                <c:pt idx="760">
                  <c:v>28377.046153846099</c:v>
                </c:pt>
                <c:pt idx="761">
                  <c:v>28377.046153846099</c:v>
                </c:pt>
                <c:pt idx="762">
                  <c:v>28377.046153846099</c:v>
                </c:pt>
                <c:pt idx="763">
                  <c:v>28377.046153846099</c:v>
                </c:pt>
                <c:pt idx="764">
                  <c:v>28377.046153846099</c:v>
                </c:pt>
                <c:pt idx="765">
                  <c:v>28377.046153846099</c:v>
                </c:pt>
                <c:pt idx="766">
                  <c:v>28377.046153846099</c:v>
                </c:pt>
                <c:pt idx="767">
                  <c:v>28377.046153846099</c:v>
                </c:pt>
                <c:pt idx="768">
                  <c:v>28377.046153846099</c:v>
                </c:pt>
                <c:pt idx="769">
                  <c:v>28377.046153846099</c:v>
                </c:pt>
                <c:pt idx="770">
                  <c:v>29517.553846153802</c:v>
                </c:pt>
                <c:pt idx="771">
                  <c:v>29517.553846153802</c:v>
                </c:pt>
                <c:pt idx="772">
                  <c:v>29517.553846153802</c:v>
                </c:pt>
                <c:pt idx="773">
                  <c:v>29517.553846153802</c:v>
                </c:pt>
                <c:pt idx="774">
                  <c:v>29517.553846153802</c:v>
                </c:pt>
                <c:pt idx="775">
                  <c:v>29517.553846153802</c:v>
                </c:pt>
                <c:pt idx="776">
                  <c:v>29517.553846153802</c:v>
                </c:pt>
                <c:pt idx="777">
                  <c:v>29517.553846153802</c:v>
                </c:pt>
                <c:pt idx="778">
                  <c:v>29517.553846153802</c:v>
                </c:pt>
                <c:pt idx="779">
                  <c:v>29517.553846153802</c:v>
                </c:pt>
                <c:pt idx="780">
                  <c:v>30645.976923076902</c:v>
                </c:pt>
                <c:pt idx="781">
                  <c:v>30645.976923076902</c:v>
                </c:pt>
                <c:pt idx="782">
                  <c:v>30645.976923076902</c:v>
                </c:pt>
                <c:pt idx="783">
                  <c:v>30645.976923076902</c:v>
                </c:pt>
                <c:pt idx="784">
                  <c:v>30645.976923076902</c:v>
                </c:pt>
                <c:pt idx="785">
                  <c:v>30645.976923076902</c:v>
                </c:pt>
                <c:pt idx="786">
                  <c:v>30645.976923076902</c:v>
                </c:pt>
                <c:pt idx="787">
                  <c:v>30645.976923076902</c:v>
                </c:pt>
                <c:pt idx="788">
                  <c:v>30645.976923076902</c:v>
                </c:pt>
                <c:pt idx="789">
                  <c:v>30645.976923076902</c:v>
                </c:pt>
                <c:pt idx="790">
                  <c:v>31503.107692307702</c:v>
                </c:pt>
                <c:pt idx="791">
                  <c:v>31503.107692307702</c:v>
                </c:pt>
                <c:pt idx="792">
                  <c:v>31503.107692307702</c:v>
                </c:pt>
                <c:pt idx="793">
                  <c:v>31503.107692307702</c:v>
                </c:pt>
                <c:pt idx="794">
                  <c:v>31503.107692307702</c:v>
                </c:pt>
                <c:pt idx="795">
                  <c:v>31503.107692307702</c:v>
                </c:pt>
                <c:pt idx="796">
                  <c:v>31503.107692307702</c:v>
                </c:pt>
                <c:pt idx="797">
                  <c:v>31503.107692307702</c:v>
                </c:pt>
                <c:pt idx="798">
                  <c:v>31503.107692307702</c:v>
                </c:pt>
                <c:pt idx="799">
                  <c:v>31503.107692307702</c:v>
                </c:pt>
                <c:pt idx="800">
                  <c:v>32591.761538461498</c:v>
                </c:pt>
                <c:pt idx="801">
                  <c:v>32591.761538461498</c:v>
                </c:pt>
                <c:pt idx="802">
                  <c:v>32591.761538461498</c:v>
                </c:pt>
                <c:pt idx="803">
                  <c:v>32591.761538461498</c:v>
                </c:pt>
                <c:pt idx="804">
                  <c:v>32591.761538461498</c:v>
                </c:pt>
                <c:pt idx="805">
                  <c:v>32591.761538461498</c:v>
                </c:pt>
                <c:pt idx="806">
                  <c:v>32591.761538461498</c:v>
                </c:pt>
                <c:pt idx="807">
                  <c:v>32591.761538461498</c:v>
                </c:pt>
                <c:pt idx="808">
                  <c:v>32591.761538461498</c:v>
                </c:pt>
                <c:pt idx="809">
                  <c:v>32591.761538461498</c:v>
                </c:pt>
                <c:pt idx="810">
                  <c:v>33310.538461538497</c:v>
                </c:pt>
                <c:pt idx="811">
                  <c:v>33310.538461538497</c:v>
                </c:pt>
                <c:pt idx="812">
                  <c:v>33310.538461538497</c:v>
                </c:pt>
                <c:pt idx="813">
                  <c:v>33310.538461538497</c:v>
                </c:pt>
                <c:pt idx="814">
                  <c:v>33310.538461538497</c:v>
                </c:pt>
                <c:pt idx="815">
                  <c:v>33310.538461538497</c:v>
                </c:pt>
                <c:pt idx="816">
                  <c:v>33310.538461538497</c:v>
                </c:pt>
                <c:pt idx="817">
                  <c:v>33310.538461538497</c:v>
                </c:pt>
                <c:pt idx="818">
                  <c:v>33310.538461538497</c:v>
                </c:pt>
                <c:pt idx="819">
                  <c:v>33310.538461538497</c:v>
                </c:pt>
                <c:pt idx="820">
                  <c:v>34270.976923076902</c:v>
                </c:pt>
                <c:pt idx="821">
                  <c:v>34270.976923076902</c:v>
                </c:pt>
                <c:pt idx="822">
                  <c:v>34270.976923076902</c:v>
                </c:pt>
                <c:pt idx="823">
                  <c:v>34270.976923076902</c:v>
                </c:pt>
                <c:pt idx="824">
                  <c:v>34270.976923076902</c:v>
                </c:pt>
                <c:pt idx="825">
                  <c:v>34270.976923076902</c:v>
                </c:pt>
                <c:pt idx="826">
                  <c:v>34270.976923076902</c:v>
                </c:pt>
                <c:pt idx="827">
                  <c:v>34270.976923076902</c:v>
                </c:pt>
                <c:pt idx="828">
                  <c:v>34270.976923076902</c:v>
                </c:pt>
                <c:pt idx="829">
                  <c:v>34270.976923076902</c:v>
                </c:pt>
                <c:pt idx="830">
                  <c:v>34998.3461538462</c:v>
                </c:pt>
                <c:pt idx="831">
                  <c:v>34998.3461538462</c:v>
                </c:pt>
                <c:pt idx="832">
                  <c:v>34998.3461538462</c:v>
                </c:pt>
                <c:pt idx="833">
                  <c:v>34998.3461538462</c:v>
                </c:pt>
                <c:pt idx="834">
                  <c:v>34998.3461538462</c:v>
                </c:pt>
                <c:pt idx="835">
                  <c:v>34998.3461538462</c:v>
                </c:pt>
                <c:pt idx="836">
                  <c:v>34998.3461538462</c:v>
                </c:pt>
                <c:pt idx="837">
                  <c:v>34998.3461538462</c:v>
                </c:pt>
                <c:pt idx="838">
                  <c:v>34998.3461538462</c:v>
                </c:pt>
                <c:pt idx="839">
                  <c:v>34998.3461538462</c:v>
                </c:pt>
                <c:pt idx="840">
                  <c:v>35895.061538461603</c:v>
                </c:pt>
                <c:pt idx="841">
                  <c:v>35895.061538461603</c:v>
                </c:pt>
                <c:pt idx="842">
                  <c:v>35895.061538461603</c:v>
                </c:pt>
                <c:pt idx="843">
                  <c:v>35895.061538461603</c:v>
                </c:pt>
                <c:pt idx="844">
                  <c:v>35895.061538461603</c:v>
                </c:pt>
                <c:pt idx="845">
                  <c:v>35895.061538461603</c:v>
                </c:pt>
                <c:pt idx="846">
                  <c:v>35895.061538461603</c:v>
                </c:pt>
                <c:pt idx="847">
                  <c:v>35895.061538461603</c:v>
                </c:pt>
                <c:pt idx="848">
                  <c:v>35895.061538461603</c:v>
                </c:pt>
                <c:pt idx="849">
                  <c:v>35895.061538461603</c:v>
                </c:pt>
                <c:pt idx="850">
                  <c:v>37364.730769230802</c:v>
                </c:pt>
                <c:pt idx="851">
                  <c:v>37364.730769230802</c:v>
                </c:pt>
                <c:pt idx="852">
                  <c:v>37364.730769230802</c:v>
                </c:pt>
                <c:pt idx="853">
                  <c:v>37364.730769230802</c:v>
                </c:pt>
                <c:pt idx="854">
                  <c:v>37364.730769230802</c:v>
                </c:pt>
                <c:pt idx="855">
                  <c:v>37364.730769230802</c:v>
                </c:pt>
                <c:pt idx="856">
                  <c:v>37364.730769230802</c:v>
                </c:pt>
                <c:pt idx="857">
                  <c:v>37364.730769230802</c:v>
                </c:pt>
                <c:pt idx="858">
                  <c:v>37364.730769230802</c:v>
                </c:pt>
                <c:pt idx="859">
                  <c:v>37364.730769230802</c:v>
                </c:pt>
                <c:pt idx="860">
                  <c:v>38091.800000000003</c:v>
                </c:pt>
                <c:pt idx="861">
                  <c:v>38091.800000000003</c:v>
                </c:pt>
                <c:pt idx="862">
                  <c:v>38091.800000000003</c:v>
                </c:pt>
                <c:pt idx="863">
                  <c:v>38091.800000000003</c:v>
                </c:pt>
                <c:pt idx="864">
                  <c:v>38091.800000000003</c:v>
                </c:pt>
                <c:pt idx="865">
                  <c:v>38091.800000000003</c:v>
                </c:pt>
                <c:pt idx="866">
                  <c:v>38091.800000000003</c:v>
                </c:pt>
                <c:pt idx="867">
                  <c:v>38091.800000000003</c:v>
                </c:pt>
                <c:pt idx="868">
                  <c:v>38091.800000000003</c:v>
                </c:pt>
                <c:pt idx="869">
                  <c:v>38091.800000000003</c:v>
                </c:pt>
                <c:pt idx="870">
                  <c:v>39550.776923076897</c:v>
                </c:pt>
                <c:pt idx="871">
                  <c:v>39550.776923076897</c:v>
                </c:pt>
                <c:pt idx="872">
                  <c:v>39550.776923076897</c:v>
                </c:pt>
                <c:pt idx="873">
                  <c:v>39550.776923076897</c:v>
                </c:pt>
                <c:pt idx="874">
                  <c:v>39550.776923076897</c:v>
                </c:pt>
                <c:pt idx="875">
                  <c:v>39550.776923076897</c:v>
                </c:pt>
                <c:pt idx="876">
                  <c:v>39550.776923076897</c:v>
                </c:pt>
                <c:pt idx="877">
                  <c:v>39550.776923076897</c:v>
                </c:pt>
                <c:pt idx="878">
                  <c:v>39550.776923076897</c:v>
                </c:pt>
                <c:pt idx="879">
                  <c:v>39550.776923076897</c:v>
                </c:pt>
                <c:pt idx="880">
                  <c:v>39988.507692307699</c:v>
                </c:pt>
                <c:pt idx="881">
                  <c:v>39988.507692307699</c:v>
                </c:pt>
                <c:pt idx="882">
                  <c:v>39988.507692307699</c:v>
                </c:pt>
                <c:pt idx="883">
                  <c:v>39988.507692307699</c:v>
                </c:pt>
                <c:pt idx="884">
                  <c:v>39988.507692307699</c:v>
                </c:pt>
                <c:pt idx="885">
                  <c:v>39988.507692307699</c:v>
                </c:pt>
                <c:pt idx="886">
                  <c:v>39988.507692307699</c:v>
                </c:pt>
                <c:pt idx="887">
                  <c:v>39988.507692307699</c:v>
                </c:pt>
                <c:pt idx="888">
                  <c:v>39988.507692307699</c:v>
                </c:pt>
                <c:pt idx="889">
                  <c:v>39988.507692307699</c:v>
                </c:pt>
                <c:pt idx="890">
                  <c:v>40707.323076923101</c:v>
                </c:pt>
                <c:pt idx="891">
                  <c:v>40707.323076923101</c:v>
                </c:pt>
                <c:pt idx="892">
                  <c:v>40707.323076923101</c:v>
                </c:pt>
                <c:pt idx="893">
                  <c:v>40707.323076923101</c:v>
                </c:pt>
                <c:pt idx="894">
                  <c:v>40707.323076923101</c:v>
                </c:pt>
                <c:pt idx="895">
                  <c:v>40707.323076923101</c:v>
                </c:pt>
                <c:pt idx="896">
                  <c:v>40707.323076923101</c:v>
                </c:pt>
                <c:pt idx="897">
                  <c:v>40707.323076923101</c:v>
                </c:pt>
                <c:pt idx="898">
                  <c:v>40707.323076923101</c:v>
                </c:pt>
                <c:pt idx="899">
                  <c:v>40707.323076923101</c:v>
                </c:pt>
                <c:pt idx="900">
                  <c:v>41086</c:v>
                </c:pt>
                <c:pt idx="901">
                  <c:v>41086</c:v>
                </c:pt>
                <c:pt idx="902">
                  <c:v>41086</c:v>
                </c:pt>
                <c:pt idx="903">
                  <c:v>41086</c:v>
                </c:pt>
                <c:pt idx="904">
                  <c:v>41086</c:v>
                </c:pt>
                <c:pt idx="905">
                  <c:v>41086</c:v>
                </c:pt>
                <c:pt idx="906">
                  <c:v>41086</c:v>
                </c:pt>
                <c:pt idx="907">
                  <c:v>41086</c:v>
                </c:pt>
                <c:pt idx="908">
                  <c:v>41086</c:v>
                </c:pt>
                <c:pt idx="909">
                  <c:v>41086</c:v>
                </c:pt>
                <c:pt idx="910">
                  <c:v>41293.430769230799</c:v>
                </c:pt>
                <c:pt idx="911">
                  <c:v>41293.430769230799</c:v>
                </c:pt>
                <c:pt idx="912">
                  <c:v>41293.430769230799</c:v>
                </c:pt>
                <c:pt idx="913">
                  <c:v>41293.430769230799</c:v>
                </c:pt>
                <c:pt idx="914">
                  <c:v>41293.430769230799</c:v>
                </c:pt>
                <c:pt idx="915">
                  <c:v>41293.430769230799</c:v>
                </c:pt>
                <c:pt idx="916">
                  <c:v>41293.430769230799</c:v>
                </c:pt>
                <c:pt idx="917">
                  <c:v>41293.430769230799</c:v>
                </c:pt>
                <c:pt idx="918">
                  <c:v>41293.430769230799</c:v>
                </c:pt>
                <c:pt idx="919">
                  <c:v>41293.430769230799</c:v>
                </c:pt>
                <c:pt idx="920">
                  <c:v>41343.407692307701</c:v>
                </c:pt>
                <c:pt idx="921">
                  <c:v>41343.407692307701</c:v>
                </c:pt>
                <c:pt idx="922">
                  <c:v>41343.407692307701</c:v>
                </c:pt>
                <c:pt idx="923">
                  <c:v>41343.407692307701</c:v>
                </c:pt>
                <c:pt idx="924">
                  <c:v>41343.407692307701</c:v>
                </c:pt>
                <c:pt idx="925">
                  <c:v>41343.407692307701</c:v>
                </c:pt>
                <c:pt idx="926">
                  <c:v>41343.407692307701</c:v>
                </c:pt>
                <c:pt idx="927">
                  <c:v>41343.407692307701</c:v>
                </c:pt>
                <c:pt idx="928">
                  <c:v>41343.407692307701</c:v>
                </c:pt>
                <c:pt idx="929">
                  <c:v>41343.407692307701</c:v>
                </c:pt>
                <c:pt idx="930">
                  <c:v>41420.023076923098</c:v>
                </c:pt>
                <c:pt idx="931">
                  <c:v>41420.023076923098</c:v>
                </c:pt>
                <c:pt idx="932">
                  <c:v>41420.023076923098</c:v>
                </c:pt>
                <c:pt idx="933">
                  <c:v>41420.023076923098</c:v>
                </c:pt>
                <c:pt idx="934">
                  <c:v>41420.023076923098</c:v>
                </c:pt>
                <c:pt idx="935">
                  <c:v>41420.023076923098</c:v>
                </c:pt>
                <c:pt idx="936">
                  <c:v>41420.023076923098</c:v>
                </c:pt>
                <c:pt idx="937">
                  <c:v>41420.023076923098</c:v>
                </c:pt>
                <c:pt idx="938">
                  <c:v>41420.023076923098</c:v>
                </c:pt>
                <c:pt idx="939">
                  <c:v>41420.023076923098</c:v>
                </c:pt>
                <c:pt idx="940">
                  <c:v>41271.515384615399</c:v>
                </c:pt>
                <c:pt idx="941">
                  <c:v>41271.515384615399</c:v>
                </c:pt>
                <c:pt idx="942">
                  <c:v>41271.515384615399</c:v>
                </c:pt>
                <c:pt idx="943">
                  <c:v>41271.515384615399</c:v>
                </c:pt>
                <c:pt idx="944">
                  <c:v>41271.515384615399</c:v>
                </c:pt>
                <c:pt idx="945">
                  <c:v>41271.515384615399</c:v>
                </c:pt>
                <c:pt idx="946">
                  <c:v>41271.515384615399</c:v>
                </c:pt>
                <c:pt idx="947">
                  <c:v>41271.515384615399</c:v>
                </c:pt>
                <c:pt idx="948">
                  <c:v>41271.515384615399</c:v>
                </c:pt>
                <c:pt idx="949">
                  <c:v>41271.515384615399</c:v>
                </c:pt>
                <c:pt idx="950">
                  <c:v>41197.046153846197</c:v>
                </c:pt>
                <c:pt idx="951">
                  <c:v>41197.046153846197</c:v>
                </c:pt>
                <c:pt idx="952">
                  <c:v>41197.046153846197</c:v>
                </c:pt>
                <c:pt idx="953">
                  <c:v>41197.046153846197</c:v>
                </c:pt>
                <c:pt idx="954">
                  <c:v>41197.046153846197</c:v>
                </c:pt>
                <c:pt idx="955">
                  <c:v>41197.046153846197</c:v>
                </c:pt>
                <c:pt idx="956">
                  <c:v>41197.046153846197</c:v>
                </c:pt>
                <c:pt idx="957">
                  <c:v>41197.046153846197</c:v>
                </c:pt>
                <c:pt idx="958">
                  <c:v>41197.046153846197</c:v>
                </c:pt>
                <c:pt idx="959">
                  <c:v>41197.046153846197</c:v>
                </c:pt>
                <c:pt idx="960">
                  <c:v>40949.1</c:v>
                </c:pt>
                <c:pt idx="961">
                  <c:v>40949.1</c:v>
                </c:pt>
                <c:pt idx="962">
                  <c:v>40949.1</c:v>
                </c:pt>
                <c:pt idx="963">
                  <c:v>40949.1</c:v>
                </c:pt>
                <c:pt idx="964">
                  <c:v>40949.1</c:v>
                </c:pt>
                <c:pt idx="965">
                  <c:v>40949.1</c:v>
                </c:pt>
                <c:pt idx="966">
                  <c:v>40949.1</c:v>
                </c:pt>
                <c:pt idx="967">
                  <c:v>40949.1</c:v>
                </c:pt>
                <c:pt idx="968">
                  <c:v>40949.1</c:v>
                </c:pt>
                <c:pt idx="969">
                  <c:v>40949.1</c:v>
                </c:pt>
                <c:pt idx="970">
                  <c:v>40767.484615384601</c:v>
                </c:pt>
                <c:pt idx="971">
                  <c:v>40767.484615384601</c:v>
                </c:pt>
                <c:pt idx="972">
                  <c:v>40767.484615384601</c:v>
                </c:pt>
                <c:pt idx="973">
                  <c:v>40767.484615384601</c:v>
                </c:pt>
                <c:pt idx="974">
                  <c:v>40767.484615384601</c:v>
                </c:pt>
                <c:pt idx="975">
                  <c:v>40767.484615384601</c:v>
                </c:pt>
                <c:pt idx="976">
                  <c:v>40767.484615384601</c:v>
                </c:pt>
                <c:pt idx="977">
                  <c:v>40767.484615384601</c:v>
                </c:pt>
                <c:pt idx="978">
                  <c:v>40767.484615384601</c:v>
                </c:pt>
                <c:pt idx="979">
                  <c:v>40767.484615384601</c:v>
                </c:pt>
                <c:pt idx="980">
                  <c:v>40197.8461538462</c:v>
                </c:pt>
                <c:pt idx="981">
                  <c:v>40197.8461538462</c:v>
                </c:pt>
                <c:pt idx="982">
                  <c:v>40197.8461538462</c:v>
                </c:pt>
                <c:pt idx="983">
                  <c:v>40197.8461538462</c:v>
                </c:pt>
                <c:pt idx="984">
                  <c:v>40197.8461538462</c:v>
                </c:pt>
                <c:pt idx="985">
                  <c:v>40197.8461538462</c:v>
                </c:pt>
                <c:pt idx="986">
                  <c:v>40197.8461538462</c:v>
                </c:pt>
                <c:pt idx="987">
                  <c:v>40197.8461538462</c:v>
                </c:pt>
                <c:pt idx="988">
                  <c:v>40197.8461538462</c:v>
                </c:pt>
                <c:pt idx="989">
                  <c:v>40197.8461538462</c:v>
                </c:pt>
                <c:pt idx="990">
                  <c:v>39760.538461538497</c:v>
                </c:pt>
                <c:pt idx="991">
                  <c:v>39760.538461538497</c:v>
                </c:pt>
                <c:pt idx="992">
                  <c:v>39760.538461538497</c:v>
                </c:pt>
                <c:pt idx="993">
                  <c:v>39760.538461538497</c:v>
                </c:pt>
                <c:pt idx="994">
                  <c:v>39760.538461538497</c:v>
                </c:pt>
                <c:pt idx="995">
                  <c:v>39760.538461538497</c:v>
                </c:pt>
                <c:pt idx="996">
                  <c:v>39760.538461538497</c:v>
                </c:pt>
                <c:pt idx="997">
                  <c:v>39760.538461538497</c:v>
                </c:pt>
                <c:pt idx="998">
                  <c:v>39760.538461538497</c:v>
                </c:pt>
                <c:pt idx="999">
                  <c:v>39760.538461538497</c:v>
                </c:pt>
                <c:pt idx="1000">
                  <c:v>38696.238461538502</c:v>
                </c:pt>
                <c:pt idx="1001">
                  <c:v>38696.238461538502</c:v>
                </c:pt>
                <c:pt idx="1002">
                  <c:v>38696.238461538502</c:v>
                </c:pt>
                <c:pt idx="1003">
                  <c:v>38696.238461538502</c:v>
                </c:pt>
                <c:pt idx="1004">
                  <c:v>38696.238461538502</c:v>
                </c:pt>
                <c:pt idx="1005">
                  <c:v>38696.238461538502</c:v>
                </c:pt>
                <c:pt idx="1006">
                  <c:v>38696.238461538502</c:v>
                </c:pt>
                <c:pt idx="1007">
                  <c:v>38696.238461538502</c:v>
                </c:pt>
                <c:pt idx="1008">
                  <c:v>38696.238461538502</c:v>
                </c:pt>
                <c:pt idx="1009">
                  <c:v>38696.238461538502</c:v>
                </c:pt>
                <c:pt idx="1010">
                  <c:v>38228.276923076897</c:v>
                </c:pt>
                <c:pt idx="1011">
                  <c:v>38228.276923076897</c:v>
                </c:pt>
                <c:pt idx="1012">
                  <c:v>38228.276923076897</c:v>
                </c:pt>
                <c:pt idx="1013">
                  <c:v>38228.276923076897</c:v>
                </c:pt>
                <c:pt idx="1014">
                  <c:v>38228.276923076897</c:v>
                </c:pt>
                <c:pt idx="1015">
                  <c:v>38228.276923076897</c:v>
                </c:pt>
                <c:pt idx="1016">
                  <c:v>38228.276923076897</c:v>
                </c:pt>
                <c:pt idx="1017">
                  <c:v>38228.276923076897</c:v>
                </c:pt>
                <c:pt idx="1018">
                  <c:v>38228.276923076897</c:v>
                </c:pt>
                <c:pt idx="1019">
                  <c:v>38228.276923076897</c:v>
                </c:pt>
                <c:pt idx="1020">
                  <c:v>37675.946153846096</c:v>
                </c:pt>
                <c:pt idx="1021">
                  <c:v>37675.946153846096</c:v>
                </c:pt>
                <c:pt idx="1022">
                  <c:v>37675.946153846096</c:v>
                </c:pt>
                <c:pt idx="1023">
                  <c:v>37675.946153846096</c:v>
                </c:pt>
                <c:pt idx="1024">
                  <c:v>37675.946153846096</c:v>
                </c:pt>
                <c:pt idx="1025">
                  <c:v>37675.946153846096</c:v>
                </c:pt>
                <c:pt idx="1026">
                  <c:v>37675.946153846096</c:v>
                </c:pt>
                <c:pt idx="1027">
                  <c:v>37675.946153846096</c:v>
                </c:pt>
                <c:pt idx="1028">
                  <c:v>37675.946153846096</c:v>
                </c:pt>
                <c:pt idx="1029">
                  <c:v>37675.946153846096</c:v>
                </c:pt>
                <c:pt idx="1030">
                  <c:v>37119.961538461503</c:v>
                </c:pt>
                <c:pt idx="1031">
                  <c:v>37119.961538461503</c:v>
                </c:pt>
                <c:pt idx="1032">
                  <c:v>37119.961538461503</c:v>
                </c:pt>
                <c:pt idx="1033">
                  <c:v>37119.961538461503</c:v>
                </c:pt>
                <c:pt idx="1034">
                  <c:v>37119.961538461503</c:v>
                </c:pt>
                <c:pt idx="1035">
                  <c:v>37119.961538461503</c:v>
                </c:pt>
                <c:pt idx="1036">
                  <c:v>37119.961538461503</c:v>
                </c:pt>
                <c:pt idx="1037">
                  <c:v>37119.961538461503</c:v>
                </c:pt>
                <c:pt idx="1038">
                  <c:v>37119.961538461503</c:v>
                </c:pt>
                <c:pt idx="1039">
                  <c:v>37119.961538461503</c:v>
                </c:pt>
                <c:pt idx="1040">
                  <c:v>36541.223076923103</c:v>
                </c:pt>
                <c:pt idx="1041">
                  <c:v>36541.223076923103</c:v>
                </c:pt>
                <c:pt idx="1042">
                  <c:v>36541.223076923103</c:v>
                </c:pt>
                <c:pt idx="1043">
                  <c:v>36541.223076923103</c:v>
                </c:pt>
                <c:pt idx="1044">
                  <c:v>36541.223076923103</c:v>
                </c:pt>
                <c:pt idx="1045">
                  <c:v>36541.223076923103</c:v>
                </c:pt>
                <c:pt idx="1046">
                  <c:v>36541.223076923103</c:v>
                </c:pt>
                <c:pt idx="1047">
                  <c:v>36541.223076923103</c:v>
                </c:pt>
                <c:pt idx="1048">
                  <c:v>36541.223076923103</c:v>
                </c:pt>
                <c:pt idx="1049">
                  <c:v>36541.223076923103</c:v>
                </c:pt>
                <c:pt idx="1050">
                  <c:v>36092.707692307697</c:v>
                </c:pt>
                <c:pt idx="1051">
                  <c:v>36092.707692307697</c:v>
                </c:pt>
                <c:pt idx="1052">
                  <c:v>36092.707692307697</c:v>
                </c:pt>
                <c:pt idx="1053">
                  <c:v>36092.707692307697</c:v>
                </c:pt>
                <c:pt idx="1054">
                  <c:v>36092.707692307697</c:v>
                </c:pt>
                <c:pt idx="1055">
                  <c:v>36092.707692307697</c:v>
                </c:pt>
                <c:pt idx="1056">
                  <c:v>36092.707692307697</c:v>
                </c:pt>
                <c:pt idx="1057">
                  <c:v>36092.707692307697</c:v>
                </c:pt>
                <c:pt idx="1058">
                  <c:v>36092.707692307697</c:v>
                </c:pt>
                <c:pt idx="1059">
                  <c:v>36092.707692307697</c:v>
                </c:pt>
                <c:pt idx="1060">
                  <c:v>35447.469230769202</c:v>
                </c:pt>
                <c:pt idx="1061">
                  <c:v>35447.469230769202</c:v>
                </c:pt>
                <c:pt idx="1062">
                  <c:v>35447.469230769202</c:v>
                </c:pt>
                <c:pt idx="1063">
                  <c:v>35447.469230769202</c:v>
                </c:pt>
                <c:pt idx="1064">
                  <c:v>35447.469230769202</c:v>
                </c:pt>
                <c:pt idx="1065">
                  <c:v>35447.469230769202</c:v>
                </c:pt>
                <c:pt idx="1066">
                  <c:v>35447.469230769202</c:v>
                </c:pt>
                <c:pt idx="1067">
                  <c:v>35447.469230769202</c:v>
                </c:pt>
                <c:pt idx="1068">
                  <c:v>35447.469230769202</c:v>
                </c:pt>
                <c:pt idx="1069">
                  <c:v>35447.469230769202</c:v>
                </c:pt>
                <c:pt idx="1070">
                  <c:v>34843.184615384598</c:v>
                </c:pt>
                <c:pt idx="1071">
                  <c:v>34843.184615384598</c:v>
                </c:pt>
                <c:pt idx="1072">
                  <c:v>34843.184615384598</c:v>
                </c:pt>
                <c:pt idx="1073">
                  <c:v>34843.184615384598</c:v>
                </c:pt>
                <c:pt idx="1074">
                  <c:v>34843.184615384598</c:v>
                </c:pt>
                <c:pt idx="1075">
                  <c:v>34843.184615384598</c:v>
                </c:pt>
                <c:pt idx="1076">
                  <c:v>34843.184615384598</c:v>
                </c:pt>
                <c:pt idx="1077">
                  <c:v>34843.184615384598</c:v>
                </c:pt>
                <c:pt idx="1078">
                  <c:v>34843.184615384598</c:v>
                </c:pt>
                <c:pt idx="1079">
                  <c:v>34843.184615384598</c:v>
                </c:pt>
                <c:pt idx="1080">
                  <c:v>34227.430769230799</c:v>
                </c:pt>
                <c:pt idx="1081">
                  <c:v>34227.430769230799</c:v>
                </c:pt>
                <c:pt idx="1082">
                  <c:v>34227.430769230799</c:v>
                </c:pt>
                <c:pt idx="1083">
                  <c:v>34227.430769230799</c:v>
                </c:pt>
                <c:pt idx="1084">
                  <c:v>34227.430769230799</c:v>
                </c:pt>
                <c:pt idx="1085">
                  <c:v>34227.430769230799</c:v>
                </c:pt>
                <c:pt idx="1086">
                  <c:v>34227.430769230799</c:v>
                </c:pt>
                <c:pt idx="1087">
                  <c:v>34227.430769230799</c:v>
                </c:pt>
                <c:pt idx="1088">
                  <c:v>34227.430769230799</c:v>
                </c:pt>
                <c:pt idx="1089">
                  <c:v>34227.430769230799</c:v>
                </c:pt>
                <c:pt idx="1090">
                  <c:v>33544.946153846198</c:v>
                </c:pt>
                <c:pt idx="1091">
                  <c:v>33544.946153846198</c:v>
                </c:pt>
                <c:pt idx="1092">
                  <c:v>33544.946153846198</c:v>
                </c:pt>
                <c:pt idx="1093">
                  <c:v>33544.946153846198</c:v>
                </c:pt>
                <c:pt idx="1094">
                  <c:v>33544.946153846198</c:v>
                </c:pt>
                <c:pt idx="1095">
                  <c:v>33544.946153846198</c:v>
                </c:pt>
                <c:pt idx="1096">
                  <c:v>33544.946153846198</c:v>
                </c:pt>
                <c:pt idx="1097">
                  <c:v>33544.946153846198</c:v>
                </c:pt>
                <c:pt idx="1098">
                  <c:v>33544.946153846198</c:v>
                </c:pt>
                <c:pt idx="1099">
                  <c:v>33544.946153846198</c:v>
                </c:pt>
                <c:pt idx="1100">
                  <c:v>32782.669230769199</c:v>
                </c:pt>
                <c:pt idx="1101">
                  <c:v>32782.669230769199</c:v>
                </c:pt>
                <c:pt idx="1102">
                  <c:v>32782.669230769199</c:v>
                </c:pt>
                <c:pt idx="1103">
                  <c:v>32782.669230769199</c:v>
                </c:pt>
                <c:pt idx="1104">
                  <c:v>32782.669230769199</c:v>
                </c:pt>
                <c:pt idx="1105">
                  <c:v>32782.669230769199</c:v>
                </c:pt>
                <c:pt idx="1106">
                  <c:v>32782.669230769199</c:v>
                </c:pt>
                <c:pt idx="1107">
                  <c:v>32782.669230769199</c:v>
                </c:pt>
                <c:pt idx="1108">
                  <c:v>32782.669230769199</c:v>
                </c:pt>
                <c:pt idx="1109">
                  <c:v>32782.669230769199</c:v>
                </c:pt>
                <c:pt idx="1110">
                  <c:v>31413.3615384615</c:v>
                </c:pt>
                <c:pt idx="1111">
                  <c:v>31413.3615384615</c:v>
                </c:pt>
                <c:pt idx="1112">
                  <c:v>31413.3615384615</c:v>
                </c:pt>
                <c:pt idx="1113">
                  <c:v>31413.3615384615</c:v>
                </c:pt>
                <c:pt idx="1114">
                  <c:v>31413.3615384615</c:v>
                </c:pt>
                <c:pt idx="1115">
                  <c:v>31413.3615384615</c:v>
                </c:pt>
                <c:pt idx="1116">
                  <c:v>31413.3615384615</c:v>
                </c:pt>
                <c:pt idx="1117">
                  <c:v>31413.3615384615</c:v>
                </c:pt>
                <c:pt idx="1118">
                  <c:v>31413.3615384615</c:v>
                </c:pt>
                <c:pt idx="1119">
                  <c:v>31413.3615384615</c:v>
                </c:pt>
                <c:pt idx="1120">
                  <c:v>30755.246153846201</c:v>
                </c:pt>
                <c:pt idx="1121">
                  <c:v>30755.246153846201</c:v>
                </c:pt>
                <c:pt idx="1122">
                  <c:v>30755.246153846201</c:v>
                </c:pt>
                <c:pt idx="1123">
                  <c:v>30755.246153846201</c:v>
                </c:pt>
                <c:pt idx="1124">
                  <c:v>30755.246153846201</c:v>
                </c:pt>
                <c:pt idx="1125">
                  <c:v>30755.246153846201</c:v>
                </c:pt>
                <c:pt idx="1126">
                  <c:v>30755.246153846201</c:v>
                </c:pt>
                <c:pt idx="1127">
                  <c:v>30755.246153846201</c:v>
                </c:pt>
                <c:pt idx="1128">
                  <c:v>30755.246153846201</c:v>
                </c:pt>
                <c:pt idx="1129">
                  <c:v>30755.246153846201</c:v>
                </c:pt>
                <c:pt idx="1130">
                  <c:v>29050.2846153846</c:v>
                </c:pt>
                <c:pt idx="1131">
                  <c:v>29050.2846153846</c:v>
                </c:pt>
                <c:pt idx="1132">
                  <c:v>29050.2846153846</c:v>
                </c:pt>
                <c:pt idx="1133">
                  <c:v>29050.2846153846</c:v>
                </c:pt>
                <c:pt idx="1134">
                  <c:v>29050.2846153846</c:v>
                </c:pt>
                <c:pt idx="1135">
                  <c:v>29050.2846153846</c:v>
                </c:pt>
                <c:pt idx="1136">
                  <c:v>29050.2846153846</c:v>
                </c:pt>
                <c:pt idx="1137">
                  <c:v>29050.2846153846</c:v>
                </c:pt>
                <c:pt idx="1138">
                  <c:v>29050.2846153846</c:v>
                </c:pt>
                <c:pt idx="1139">
                  <c:v>29050.2846153846</c:v>
                </c:pt>
                <c:pt idx="1140">
                  <c:v>28459.269230769201</c:v>
                </c:pt>
                <c:pt idx="1141">
                  <c:v>28459.269230769201</c:v>
                </c:pt>
                <c:pt idx="1142">
                  <c:v>28459.269230769201</c:v>
                </c:pt>
                <c:pt idx="1143">
                  <c:v>28459.269230769201</c:v>
                </c:pt>
                <c:pt idx="1144">
                  <c:v>28459.269230769201</c:v>
                </c:pt>
                <c:pt idx="1145">
                  <c:v>28459.269230769201</c:v>
                </c:pt>
                <c:pt idx="1146">
                  <c:v>28459.269230769201</c:v>
                </c:pt>
                <c:pt idx="1147">
                  <c:v>28459.269230769201</c:v>
                </c:pt>
                <c:pt idx="1148">
                  <c:v>28459.269230769201</c:v>
                </c:pt>
                <c:pt idx="1149">
                  <c:v>28459.269230769201</c:v>
                </c:pt>
                <c:pt idx="1150">
                  <c:v>27669.2923076923</c:v>
                </c:pt>
                <c:pt idx="1151">
                  <c:v>27669.2923076923</c:v>
                </c:pt>
                <c:pt idx="1152">
                  <c:v>27669.2923076923</c:v>
                </c:pt>
                <c:pt idx="1153">
                  <c:v>27669.2923076923</c:v>
                </c:pt>
                <c:pt idx="1154">
                  <c:v>27669.2923076923</c:v>
                </c:pt>
                <c:pt idx="1155">
                  <c:v>27669.2923076923</c:v>
                </c:pt>
                <c:pt idx="1156">
                  <c:v>27669.2923076923</c:v>
                </c:pt>
                <c:pt idx="1157">
                  <c:v>27669.2923076923</c:v>
                </c:pt>
                <c:pt idx="1158">
                  <c:v>27669.2923076923</c:v>
                </c:pt>
                <c:pt idx="1159">
                  <c:v>27669.2923076923</c:v>
                </c:pt>
                <c:pt idx="1160">
                  <c:v>26970.1615384615</c:v>
                </c:pt>
                <c:pt idx="1161">
                  <c:v>26970.1615384615</c:v>
                </c:pt>
                <c:pt idx="1162">
                  <c:v>26970.1615384615</c:v>
                </c:pt>
                <c:pt idx="1163">
                  <c:v>26970.1615384615</c:v>
                </c:pt>
                <c:pt idx="1164">
                  <c:v>26970.1615384615</c:v>
                </c:pt>
                <c:pt idx="1165">
                  <c:v>26970.1615384615</c:v>
                </c:pt>
                <c:pt idx="1166">
                  <c:v>26970.1615384615</c:v>
                </c:pt>
                <c:pt idx="1167">
                  <c:v>26970.1615384615</c:v>
                </c:pt>
                <c:pt idx="1168">
                  <c:v>26970.1615384615</c:v>
                </c:pt>
                <c:pt idx="1169">
                  <c:v>26970.1615384615</c:v>
                </c:pt>
                <c:pt idx="1170">
                  <c:v>26247.607692307702</c:v>
                </c:pt>
                <c:pt idx="1171">
                  <c:v>26247.607692307702</c:v>
                </c:pt>
                <c:pt idx="1172">
                  <c:v>26247.607692307702</c:v>
                </c:pt>
                <c:pt idx="1173">
                  <c:v>26247.607692307702</c:v>
                </c:pt>
                <c:pt idx="1174">
                  <c:v>26247.607692307702</c:v>
                </c:pt>
                <c:pt idx="1175">
                  <c:v>26247.607692307702</c:v>
                </c:pt>
                <c:pt idx="1176">
                  <c:v>26247.607692307702</c:v>
                </c:pt>
                <c:pt idx="1177">
                  <c:v>26247.607692307702</c:v>
                </c:pt>
                <c:pt idx="1178">
                  <c:v>26247.607692307702</c:v>
                </c:pt>
                <c:pt idx="1179">
                  <c:v>26247.607692307702</c:v>
                </c:pt>
                <c:pt idx="1180">
                  <c:v>25707.353846153801</c:v>
                </c:pt>
                <c:pt idx="1181">
                  <c:v>25707.353846153801</c:v>
                </c:pt>
                <c:pt idx="1182">
                  <c:v>25707.353846153801</c:v>
                </c:pt>
                <c:pt idx="1183">
                  <c:v>25707.353846153801</c:v>
                </c:pt>
                <c:pt idx="1184">
                  <c:v>25707.353846153801</c:v>
                </c:pt>
                <c:pt idx="1185">
                  <c:v>25707.353846153801</c:v>
                </c:pt>
                <c:pt idx="1186">
                  <c:v>25707.353846153801</c:v>
                </c:pt>
                <c:pt idx="1187">
                  <c:v>25707.353846153801</c:v>
                </c:pt>
                <c:pt idx="1188">
                  <c:v>25707.353846153801</c:v>
                </c:pt>
                <c:pt idx="1189">
                  <c:v>25707.353846153801</c:v>
                </c:pt>
                <c:pt idx="1190">
                  <c:v>25007.1</c:v>
                </c:pt>
                <c:pt idx="1191">
                  <c:v>25007.1</c:v>
                </c:pt>
                <c:pt idx="1192">
                  <c:v>25007.1</c:v>
                </c:pt>
                <c:pt idx="1193">
                  <c:v>25007.1</c:v>
                </c:pt>
                <c:pt idx="1194">
                  <c:v>25007.1</c:v>
                </c:pt>
                <c:pt idx="1195">
                  <c:v>25007.1</c:v>
                </c:pt>
                <c:pt idx="1196">
                  <c:v>25007.1</c:v>
                </c:pt>
                <c:pt idx="1197">
                  <c:v>25007.1</c:v>
                </c:pt>
                <c:pt idx="1198">
                  <c:v>25007.1</c:v>
                </c:pt>
                <c:pt idx="1199">
                  <c:v>25007.1</c:v>
                </c:pt>
                <c:pt idx="1200">
                  <c:v>24415.323076923101</c:v>
                </c:pt>
                <c:pt idx="1201">
                  <c:v>24415.323076923101</c:v>
                </c:pt>
                <c:pt idx="1202">
                  <c:v>24415.323076923101</c:v>
                </c:pt>
                <c:pt idx="1203">
                  <c:v>24415.323076923101</c:v>
                </c:pt>
                <c:pt idx="1204">
                  <c:v>24415.323076923101</c:v>
                </c:pt>
                <c:pt idx="1205">
                  <c:v>24415.323076923101</c:v>
                </c:pt>
                <c:pt idx="1206">
                  <c:v>24415.323076923101</c:v>
                </c:pt>
                <c:pt idx="1207">
                  <c:v>24415.323076923101</c:v>
                </c:pt>
                <c:pt idx="1208">
                  <c:v>24415.323076923101</c:v>
                </c:pt>
                <c:pt idx="1209">
                  <c:v>24415.323076923101</c:v>
                </c:pt>
                <c:pt idx="1210">
                  <c:v>23770.407692307701</c:v>
                </c:pt>
                <c:pt idx="1211">
                  <c:v>23770.407692307701</c:v>
                </c:pt>
                <c:pt idx="1212">
                  <c:v>23770.407692307701</c:v>
                </c:pt>
                <c:pt idx="1213">
                  <c:v>23770.407692307701</c:v>
                </c:pt>
                <c:pt idx="1214">
                  <c:v>23770.407692307701</c:v>
                </c:pt>
                <c:pt idx="1215">
                  <c:v>23770.407692307701</c:v>
                </c:pt>
                <c:pt idx="1216">
                  <c:v>23770.407692307701</c:v>
                </c:pt>
                <c:pt idx="1217">
                  <c:v>23770.407692307701</c:v>
                </c:pt>
                <c:pt idx="1218">
                  <c:v>23770.407692307701</c:v>
                </c:pt>
                <c:pt idx="1219">
                  <c:v>23770.407692307701</c:v>
                </c:pt>
                <c:pt idx="1220">
                  <c:v>23158.476923076902</c:v>
                </c:pt>
                <c:pt idx="1221">
                  <c:v>23158.476923076902</c:v>
                </c:pt>
                <c:pt idx="1222">
                  <c:v>23158.476923076902</c:v>
                </c:pt>
                <c:pt idx="1223">
                  <c:v>23158.476923076902</c:v>
                </c:pt>
                <c:pt idx="1224">
                  <c:v>23158.476923076902</c:v>
                </c:pt>
                <c:pt idx="1225">
                  <c:v>23158.476923076902</c:v>
                </c:pt>
                <c:pt idx="1226">
                  <c:v>23158.476923076902</c:v>
                </c:pt>
                <c:pt idx="1227">
                  <c:v>23158.476923076902</c:v>
                </c:pt>
                <c:pt idx="1228">
                  <c:v>23158.476923076902</c:v>
                </c:pt>
                <c:pt idx="1229">
                  <c:v>23158.476923076902</c:v>
                </c:pt>
                <c:pt idx="1230">
                  <c:v>22499.192307692301</c:v>
                </c:pt>
                <c:pt idx="1231">
                  <c:v>22499.192307692301</c:v>
                </c:pt>
                <c:pt idx="1232">
                  <c:v>22499.192307692301</c:v>
                </c:pt>
                <c:pt idx="1233">
                  <c:v>22499.192307692301</c:v>
                </c:pt>
                <c:pt idx="1234">
                  <c:v>22499.192307692301</c:v>
                </c:pt>
                <c:pt idx="1235">
                  <c:v>22499.192307692301</c:v>
                </c:pt>
                <c:pt idx="1236">
                  <c:v>22499.192307692301</c:v>
                </c:pt>
                <c:pt idx="1237">
                  <c:v>22499.192307692301</c:v>
                </c:pt>
                <c:pt idx="1238">
                  <c:v>22499.192307692301</c:v>
                </c:pt>
                <c:pt idx="1239">
                  <c:v>22499.192307692301</c:v>
                </c:pt>
                <c:pt idx="1240">
                  <c:v>21225.015384615399</c:v>
                </c:pt>
                <c:pt idx="1241">
                  <c:v>21225.015384615399</c:v>
                </c:pt>
                <c:pt idx="1242">
                  <c:v>21225.015384615399</c:v>
                </c:pt>
                <c:pt idx="1243">
                  <c:v>21225.015384615399</c:v>
                </c:pt>
                <c:pt idx="1244">
                  <c:v>21225.015384615399</c:v>
                </c:pt>
                <c:pt idx="1245">
                  <c:v>21225.015384615399</c:v>
                </c:pt>
                <c:pt idx="1246">
                  <c:v>21225.015384615399</c:v>
                </c:pt>
                <c:pt idx="1247">
                  <c:v>21225.015384615399</c:v>
                </c:pt>
                <c:pt idx="1248">
                  <c:v>21225.015384615399</c:v>
                </c:pt>
                <c:pt idx="1249">
                  <c:v>21225.015384615399</c:v>
                </c:pt>
                <c:pt idx="1250">
                  <c:v>20558.876923076899</c:v>
                </c:pt>
                <c:pt idx="1251">
                  <c:v>20558.876923076899</c:v>
                </c:pt>
                <c:pt idx="1252">
                  <c:v>20558.876923076899</c:v>
                </c:pt>
                <c:pt idx="1253">
                  <c:v>20558.876923076899</c:v>
                </c:pt>
                <c:pt idx="1254">
                  <c:v>20558.876923076899</c:v>
                </c:pt>
                <c:pt idx="1255">
                  <c:v>20558.876923076899</c:v>
                </c:pt>
                <c:pt idx="1256">
                  <c:v>20558.876923076899</c:v>
                </c:pt>
                <c:pt idx="1257">
                  <c:v>20558.876923076899</c:v>
                </c:pt>
                <c:pt idx="1258">
                  <c:v>20558.876923076899</c:v>
                </c:pt>
                <c:pt idx="1259">
                  <c:v>20558.876923076899</c:v>
                </c:pt>
                <c:pt idx="1260">
                  <c:v>19031.2846153846</c:v>
                </c:pt>
                <c:pt idx="1261">
                  <c:v>19031.2846153846</c:v>
                </c:pt>
                <c:pt idx="1262">
                  <c:v>19031.2846153846</c:v>
                </c:pt>
                <c:pt idx="1263">
                  <c:v>19031.2846153846</c:v>
                </c:pt>
                <c:pt idx="1264">
                  <c:v>19031.2846153846</c:v>
                </c:pt>
                <c:pt idx="1265">
                  <c:v>19031.2846153846</c:v>
                </c:pt>
                <c:pt idx="1266">
                  <c:v>19031.2846153846</c:v>
                </c:pt>
                <c:pt idx="1267">
                  <c:v>19031.2846153846</c:v>
                </c:pt>
                <c:pt idx="1268">
                  <c:v>19031.2846153846</c:v>
                </c:pt>
                <c:pt idx="1269">
                  <c:v>19031.2846153846</c:v>
                </c:pt>
                <c:pt idx="1270">
                  <c:v>18540.5846153846</c:v>
                </c:pt>
                <c:pt idx="1271">
                  <c:v>18540.5846153846</c:v>
                </c:pt>
                <c:pt idx="1272">
                  <c:v>18540.5846153846</c:v>
                </c:pt>
                <c:pt idx="1273">
                  <c:v>18540.5846153846</c:v>
                </c:pt>
                <c:pt idx="1274">
                  <c:v>18540.5846153846</c:v>
                </c:pt>
                <c:pt idx="1275">
                  <c:v>18540.5846153846</c:v>
                </c:pt>
                <c:pt idx="1276">
                  <c:v>18540.5846153846</c:v>
                </c:pt>
                <c:pt idx="1277">
                  <c:v>18540.5846153846</c:v>
                </c:pt>
                <c:pt idx="1278">
                  <c:v>18540.5846153846</c:v>
                </c:pt>
                <c:pt idx="1279">
                  <c:v>18540.5846153846</c:v>
                </c:pt>
                <c:pt idx="1280">
                  <c:v>17791.530769230802</c:v>
                </c:pt>
                <c:pt idx="1281">
                  <c:v>17791.530769230802</c:v>
                </c:pt>
                <c:pt idx="1282">
                  <c:v>17791.530769230802</c:v>
                </c:pt>
                <c:pt idx="1283">
                  <c:v>17791.530769230802</c:v>
                </c:pt>
                <c:pt idx="1284">
                  <c:v>17791.530769230802</c:v>
                </c:pt>
                <c:pt idx="1285">
                  <c:v>17791.530769230802</c:v>
                </c:pt>
                <c:pt idx="1286">
                  <c:v>17791.530769230802</c:v>
                </c:pt>
                <c:pt idx="1287">
                  <c:v>17791.530769230802</c:v>
                </c:pt>
                <c:pt idx="1288">
                  <c:v>17791.530769230802</c:v>
                </c:pt>
                <c:pt idx="1289">
                  <c:v>17791.530769230802</c:v>
                </c:pt>
                <c:pt idx="1290">
                  <c:v>17193.815384615398</c:v>
                </c:pt>
                <c:pt idx="1291">
                  <c:v>17193.815384615398</c:v>
                </c:pt>
                <c:pt idx="1292">
                  <c:v>17193.815384615398</c:v>
                </c:pt>
                <c:pt idx="1293">
                  <c:v>17193.815384615398</c:v>
                </c:pt>
                <c:pt idx="1294">
                  <c:v>17193.815384615398</c:v>
                </c:pt>
                <c:pt idx="1295">
                  <c:v>17193.815384615398</c:v>
                </c:pt>
                <c:pt idx="1296">
                  <c:v>17193.815384615398</c:v>
                </c:pt>
                <c:pt idx="1297">
                  <c:v>17193.815384615398</c:v>
                </c:pt>
                <c:pt idx="1298">
                  <c:v>17193.815384615398</c:v>
                </c:pt>
                <c:pt idx="1299">
                  <c:v>17193.815384615398</c:v>
                </c:pt>
                <c:pt idx="1300">
                  <c:v>16635.561538461501</c:v>
                </c:pt>
                <c:pt idx="1301">
                  <c:v>16635.561538461501</c:v>
                </c:pt>
                <c:pt idx="1302">
                  <c:v>16635.561538461501</c:v>
                </c:pt>
                <c:pt idx="1303">
                  <c:v>16635.561538461501</c:v>
                </c:pt>
                <c:pt idx="1304">
                  <c:v>16635.561538461501</c:v>
                </c:pt>
                <c:pt idx="1305">
                  <c:v>16635.561538461501</c:v>
                </c:pt>
                <c:pt idx="1306">
                  <c:v>16635.561538461501</c:v>
                </c:pt>
                <c:pt idx="1307">
                  <c:v>16635.561538461501</c:v>
                </c:pt>
                <c:pt idx="1308">
                  <c:v>16635.561538461501</c:v>
                </c:pt>
                <c:pt idx="1309">
                  <c:v>16635.561538461501</c:v>
                </c:pt>
                <c:pt idx="1310">
                  <c:v>16227.492307692301</c:v>
                </c:pt>
                <c:pt idx="1311">
                  <c:v>16227.492307692301</c:v>
                </c:pt>
                <c:pt idx="1312">
                  <c:v>16227.492307692301</c:v>
                </c:pt>
                <c:pt idx="1313">
                  <c:v>16227.492307692301</c:v>
                </c:pt>
                <c:pt idx="1314">
                  <c:v>16227.492307692301</c:v>
                </c:pt>
                <c:pt idx="1315">
                  <c:v>16227.492307692301</c:v>
                </c:pt>
                <c:pt idx="1316">
                  <c:v>16227.492307692301</c:v>
                </c:pt>
                <c:pt idx="1317">
                  <c:v>16227.492307692301</c:v>
                </c:pt>
                <c:pt idx="1318">
                  <c:v>16227.492307692301</c:v>
                </c:pt>
                <c:pt idx="1319">
                  <c:v>16227.492307692301</c:v>
                </c:pt>
                <c:pt idx="1320">
                  <c:v>15699.8461538462</c:v>
                </c:pt>
                <c:pt idx="1321">
                  <c:v>15699.8461538462</c:v>
                </c:pt>
                <c:pt idx="1322">
                  <c:v>15699.8461538462</c:v>
                </c:pt>
                <c:pt idx="1323">
                  <c:v>15699.8461538462</c:v>
                </c:pt>
                <c:pt idx="1324">
                  <c:v>15699.8461538462</c:v>
                </c:pt>
                <c:pt idx="1325">
                  <c:v>15699.8461538462</c:v>
                </c:pt>
                <c:pt idx="1326">
                  <c:v>15699.8461538462</c:v>
                </c:pt>
                <c:pt idx="1327">
                  <c:v>15699.8461538462</c:v>
                </c:pt>
                <c:pt idx="1328">
                  <c:v>15699.8461538462</c:v>
                </c:pt>
                <c:pt idx="1329">
                  <c:v>15699.8461538462</c:v>
                </c:pt>
                <c:pt idx="1330">
                  <c:v>15258.961538461501</c:v>
                </c:pt>
                <c:pt idx="1331">
                  <c:v>15258.961538461501</c:v>
                </c:pt>
                <c:pt idx="1332">
                  <c:v>15258.961538461501</c:v>
                </c:pt>
                <c:pt idx="1333">
                  <c:v>15258.961538461501</c:v>
                </c:pt>
                <c:pt idx="1334">
                  <c:v>15258.961538461501</c:v>
                </c:pt>
                <c:pt idx="1335">
                  <c:v>15258.961538461501</c:v>
                </c:pt>
                <c:pt idx="1336">
                  <c:v>15258.961538461501</c:v>
                </c:pt>
                <c:pt idx="1337">
                  <c:v>15258.961538461501</c:v>
                </c:pt>
                <c:pt idx="1338">
                  <c:v>15258.961538461501</c:v>
                </c:pt>
                <c:pt idx="1339">
                  <c:v>15258.961538461501</c:v>
                </c:pt>
                <c:pt idx="1340">
                  <c:v>14812.6307692308</c:v>
                </c:pt>
                <c:pt idx="1341">
                  <c:v>14812.6307692308</c:v>
                </c:pt>
                <c:pt idx="1342">
                  <c:v>14812.6307692308</c:v>
                </c:pt>
                <c:pt idx="1343">
                  <c:v>14812.6307692308</c:v>
                </c:pt>
                <c:pt idx="1344">
                  <c:v>14812.6307692308</c:v>
                </c:pt>
                <c:pt idx="1345">
                  <c:v>14812.6307692308</c:v>
                </c:pt>
                <c:pt idx="1346">
                  <c:v>14812.6307692308</c:v>
                </c:pt>
                <c:pt idx="1347">
                  <c:v>14812.6307692308</c:v>
                </c:pt>
                <c:pt idx="1348">
                  <c:v>14812.6307692308</c:v>
                </c:pt>
                <c:pt idx="1349">
                  <c:v>14812.6307692308</c:v>
                </c:pt>
                <c:pt idx="1350">
                  <c:v>14398.3</c:v>
                </c:pt>
                <c:pt idx="1351">
                  <c:v>14398.3</c:v>
                </c:pt>
                <c:pt idx="1352">
                  <c:v>14398.3</c:v>
                </c:pt>
                <c:pt idx="1353">
                  <c:v>14398.3</c:v>
                </c:pt>
                <c:pt idx="1354">
                  <c:v>14398.3</c:v>
                </c:pt>
                <c:pt idx="1355">
                  <c:v>14398.3</c:v>
                </c:pt>
                <c:pt idx="1356">
                  <c:v>14398.3</c:v>
                </c:pt>
                <c:pt idx="1357">
                  <c:v>14398.3</c:v>
                </c:pt>
                <c:pt idx="1358">
                  <c:v>14398.3</c:v>
                </c:pt>
                <c:pt idx="1359">
                  <c:v>14398.3</c:v>
                </c:pt>
                <c:pt idx="1360">
                  <c:v>13939.6615384615</c:v>
                </c:pt>
                <c:pt idx="1361">
                  <c:v>13939.6615384615</c:v>
                </c:pt>
                <c:pt idx="1362">
                  <c:v>13939.6615384615</c:v>
                </c:pt>
                <c:pt idx="1363">
                  <c:v>13939.6615384615</c:v>
                </c:pt>
                <c:pt idx="1364">
                  <c:v>13939.6615384615</c:v>
                </c:pt>
                <c:pt idx="1365">
                  <c:v>13939.6615384615</c:v>
                </c:pt>
                <c:pt idx="1366">
                  <c:v>13939.6615384615</c:v>
                </c:pt>
                <c:pt idx="1367">
                  <c:v>13939.6615384615</c:v>
                </c:pt>
                <c:pt idx="1368">
                  <c:v>13939.6615384615</c:v>
                </c:pt>
                <c:pt idx="1369">
                  <c:v>13939.6615384615</c:v>
                </c:pt>
                <c:pt idx="1370">
                  <c:v>13064.253846153801</c:v>
                </c:pt>
                <c:pt idx="1371">
                  <c:v>13064.253846153801</c:v>
                </c:pt>
                <c:pt idx="1372">
                  <c:v>13064.253846153801</c:v>
                </c:pt>
                <c:pt idx="1373">
                  <c:v>13064.253846153801</c:v>
                </c:pt>
                <c:pt idx="1374">
                  <c:v>13064.253846153801</c:v>
                </c:pt>
                <c:pt idx="1375">
                  <c:v>13064.253846153801</c:v>
                </c:pt>
                <c:pt idx="1376">
                  <c:v>13064.253846153801</c:v>
                </c:pt>
                <c:pt idx="1377">
                  <c:v>13064.253846153801</c:v>
                </c:pt>
                <c:pt idx="1378">
                  <c:v>13064.253846153801</c:v>
                </c:pt>
                <c:pt idx="1379">
                  <c:v>13064.253846153801</c:v>
                </c:pt>
                <c:pt idx="1380">
                  <c:v>12620.592307692301</c:v>
                </c:pt>
                <c:pt idx="1381">
                  <c:v>12620.592307692301</c:v>
                </c:pt>
                <c:pt idx="1382">
                  <c:v>12620.592307692301</c:v>
                </c:pt>
                <c:pt idx="1383">
                  <c:v>12620.592307692301</c:v>
                </c:pt>
                <c:pt idx="1384">
                  <c:v>12620.592307692301</c:v>
                </c:pt>
                <c:pt idx="1385">
                  <c:v>12620.592307692301</c:v>
                </c:pt>
                <c:pt idx="1386">
                  <c:v>12620.592307692301</c:v>
                </c:pt>
                <c:pt idx="1387">
                  <c:v>12620.592307692301</c:v>
                </c:pt>
                <c:pt idx="1388">
                  <c:v>12620.592307692301</c:v>
                </c:pt>
                <c:pt idx="1389">
                  <c:v>12620.592307692301</c:v>
                </c:pt>
                <c:pt idx="1390">
                  <c:v>11628.6846153846</c:v>
                </c:pt>
                <c:pt idx="1391">
                  <c:v>11628.6846153846</c:v>
                </c:pt>
                <c:pt idx="1392">
                  <c:v>11628.6846153846</c:v>
                </c:pt>
                <c:pt idx="1393">
                  <c:v>11628.6846153846</c:v>
                </c:pt>
                <c:pt idx="1394">
                  <c:v>11628.6846153846</c:v>
                </c:pt>
                <c:pt idx="1395">
                  <c:v>11628.6846153846</c:v>
                </c:pt>
                <c:pt idx="1396">
                  <c:v>11628.6846153846</c:v>
                </c:pt>
                <c:pt idx="1397">
                  <c:v>11628.6846153846</c:v>
                </c:pt>
                <c:pt idx="1398">
                  <c:v>11628.6846153846</c:v>
                </c:pt>
                <c:pt idx="1399">
                  <c:v>11628.6846153846</c:v>
                </c:pt>
                <c:pt idx="1400">
                  <c:v>11291.961538461501</c:v>
                </c:pt>
                <c:pt idx="1401">
                  <c:v>11291.961538461501</c:v>
                </c:pt>
                <c:pt idx="1402">
                  <c:v>11291.961538461501</c:v>
                </c:pt>
                <c:pt idx="1403">
                  <c:v>11291.961538461501</c:v>
                </c:pt>
                <c:pt idx="1404">
                  <c:v>11291.961538461501</c:v>
                </c:pt>
                <c:pt idx="1405">
                  <c:v>11291.961538461501</c:v>
                </c:pt>
                <c:pt idx="1406">
                  <c:v>11291.961538461501</c:v>
                </c:pt>
                <c:pt idx="1407">
                  <c:v>11291.961538461501</c:v>
                </c:pt>
                <c:pt idx="1408">
                  <c:v>11291.961538461501</c:v>
                </c:pt>
                <c:pt idx="1409">
                  <c:v>11291.961538461501</c:v>
                </c:pt>
                <c:pt idx="1410">
                  <c:v>10794.5230769231</c:v>
                </c:pt>
                <c:pt idx="1411">
                  <c:v>10794.5230769231</c:v>
                </c:pt>
                <c:pt idx="1412">
                  <c:v>10794.5230769231</c:v>
                </c:pt>
                <c:pt idx="1413">
                  <c:v>10794.5230769231</c:v>
                </c:pt>
                <c:pt idx="1414">
                  <c:v>10794.5230769231</c:v>
                </c:pt>
                <c:pt idx="1415">
                  <c:v>10794.5230769231</c:v>
                </c:pt>
                <c:pt idx="1416">
                  <c:v>10794.5230769231</c:v>
                </c:pt>
                <c:pt idx="1417">
                  <c:v>10794.5230769231</c:v>
                </c:pt>
                <c:pt idx="1418">
                  <c:v>10794.5230769231</c:v>
                </c:pt>
                <c:pt idx="1419">
                  <c:v>10794.5230769231</c:v>
                </c:pt>
                <c:pt idx="1420">
                  <c:v>10420.307692307701</c:v>
                </c:pt>
                <c:pt idx="1421">
                  <c:v>10420.307692307701</c:v>
                </c:pt>
                <c:pt idx="1422">
                  <c:v>10420.307692307701</c:v>
                </c:pt>
                <c:pt idx="1423">
                  <c:v>10420.307692307701</c:v>
                </c:pt>
                <c:pt idx="1424">
                  <c:v>10420.307692307701</c:v>
                </c:pt>
                <c:pt idx="1425">
                  <c:v>10420.307692307701</c:v>
                </c:pt>
                <c:pt idx="1426">
                  <c:v>10420.307692307701</c:v>
                </c:pt>
                <c:pt idx="1427">
                  <c:v>10420.307692307701</c:v>
                </c:pt>
                <c:pt idx="1428">
                  <c:v>10420.307692307701</c:v>
                </c:pt>
                <c:pt idx="1429">
                  <c:v>10420.307692307701</c:v>
                </c:pt>
                <c:pt idx="1430">
                  <c:v>10063.984615384599</c:v>
                </c:pt>
                <c:pt idx="1431">
                  <c:v>10063.984615384599</c:v>
                </c:pt>
                <c:pt idx="1432">
                  <c:v>10063.984615384599</c:v>
                </c:pt>
                <c:pt idx="1433">
                  <c:v>10063.984615384599</c:v>
                </c:pt>
                <c:pt idx="1434">
                  <c:v>10063.984615384599</c:v>
                </c:pt>
                <c:pt idx="1435">
                  <c:v>10063.984615384599</c:v>
                </c:pt>
                <c:pt idx="1436">
                  <c:v>10063.984615384599</c:v>
                </c:pt>
                <c:pt idx="1437">
                  <c:v>10063.984615384599</c:v>
                </c:pt>
                <c:pt idx="1438">
                  <c:v>10063.984615384599</c:v>
                </c:pt>
                <c:pt idx="1439">
                  <c:v>10063.984615384599</c:v>
                </c:pt>
                <c:pt idx="1440">
                  <c:v>9802.9692307692294</c:v>
                </c:pt>
                <c:pt idx="1441">
                  <c:v>9802.9692307692294</c:v>
                </c:pt>
                <c:pt idx="1442">
                  <c:v>9802.9692307692294</c:v>
                </c:pt>
                <c:pt idx="1443">
                  <c:v>9802.9692307692294</c:v>
                </c:pt>
                <c:pt idx="1444">
                  <c:v>9802.9692307692294</c:v>
                </c:pt>
                <c:pt idx="1445">
                  <c:v>9802.9692307692294</c:v>
                </c:pt>
                <c:pt idx="1446">
                  <c:v>9802.9692307692294</c:v>
                </c:pt>
                <c:pt idx="1447">
                  <c:v>9802.9692307692294</c:v>
                </c:pt>
                <c:pt idx="1448">
                  <c:v>9802.9692307692294</c:v>
                </c:pt>
                <c:pt idx="1449">
                  <c:v>9802.9692307692294</c:v>
                </c:pt>
                <c:pt idx="1450">
                  <c:v>9453.7153846153906</c:v>
                </c:pt>
                <c:pt idx="1451">
                  <c:v>9453.7153846153906</c:v>
                </c:pt>
                <c:pt idx="1452">
                  <c:v>9453.7153846153906</c:v>
                </c:pt>
                <c:pt idx="1453">
                  <c:v>9453.7153846153906</c:v>
                </c:pt>
                <c:pt idx="1454">
                  <c:v>9453.7153846153906</c:v>
                </c:pt>
                <c:pt idx="1455">
                  <c:v>9453.7153846153906</c:v>
                </c:pt>
                <c:pt idx="1456">
                  <c:v>9453.7153846153906</c:v>
                </c:pt>
                <c:pt idx="1457">
                  <c:v>9453.7153846153906</c:v>
                </c:pt>
                <c:pt idx="1458">
                  <c:v>9453.7153846153906</c:v>
                </c:pt>
                <c:pt idx="1459">
                  <c:v>9453.7153846153906</c:v>
                </c:pt>
                <c:pt idx="1460">
                  <c:v>9177.3615384615405</c:v>
                </c:pt>
                <c:pt idx="1461">
                  <c:v>9177.3615384615405</c:v>
                </c:pt>
                <c:pt idx="1462">
                  <c:v>9177.3615384615405</c:v>
                </c:pt>
                <c:pt idx="1463">
                  <c:v>9177.3615384615405</c:v>
                </c:pt>
                <c:pt idx="1464">
                  <c:v>9177.3615384615405</c:v>
                </c:pt>
                <c:pt idx="1465">
                  <c:v>9177.3615384615405</c:v>
                </c:pt>
                <c:pt idx="1466">
                  <c:v>9177.3615384615405</c:v>
                </c:pt>
                <c:pt idx="1467">
                  <c:v>9177.3615384615405</c:v>
                </c:pt>
                <c:pt idx="1468">
                  <c:v>9177.3615384615405</c:v>
                </c:pt>
                <c:pt idx="1469">
                  <c:v>9177.3615384615405</c:v>
                </c:pt>
                <c:pt idx="1470">
                  <c:v>8870.7307692307695</c:v>
                </c:pt>
                <c:pt idx="1471">
                  <c:v>8870.7307692307695</c:v>
                </c:pt>
                <c:pt idx="1472">
                  <c:v>8870.7307692307695</c:v>
                </c:pt>
                <c:pt idx="1473">
                  <c:v>8870.7307692307695</c:v>
                </c:pt>
                <c:pt idx="1474">
                  <c:v>8870.7307692307695</c:v>
                </c:pt>
                <c:pt idx="1475">
                  <c:v>8870.7307692307695</c:v>
                </c:pt>
                <c:pt idx="1476">
                  <c:v>8870.7307692307695</c:v>
                </c:pt>
                <c:pt idx="1477">
                  <c:v>8870.7307692307695</c:v>
                </c:pt>
                <c:pt idx="1478">
                  <c:v>8870.7307692307695</c:v>
                </c:pt>
                <c:pt idx="1479">
                  <c:v>8870.7307692307695</c:v>
                </c:pt>
                <c:pt idx="1480">
                  <c:v>8598.8307692307699</c:v>
                </c:pt>
                <c:pt idx="1481">
                  <c:v>8598.8307692307699</c:v>
                </c:pt>
                <c:pt idx="1482">
                  <c:v>8598.8307692307699</c:v>
                </c:pt>
                <c:pt idx="1483">
                  <c:v>8598.8307692307699</c:v>
                </c:pt>
                <c:pt idx="1484">
                  <c:v>8598.8307692307699</c:v>
                </c:pt>
                <c:pt idx="1485">
                  <c:v>8598.8307692307699</c:v>
                </c:pt>
                <c:pt idx="1486">
                  <c:v>8598.8307692307699</c:v>
                </c:pt>
                <c:pt idx="1487">
                  <c:v>8598.8307692307699</c:v>
                </c:pt>
                <c:pt idx="1488">
                  <c:v>8598.8307692307699</c:v>
                </c:pt>
                <c:pt idx="1489">
                  <c:v>8598.8307692307699</c:v>
                </c:pt>
                <c:pt idx="1490">
                  <c:v>8292.7461538461594</c:v>
                </c:pt>
                <c:pt idx="1491">
                  <c:v>8292.7461538461594</c:v>
                </c:pt>
                <c:pt idx="1492">
                  <c:v>8292.7461538461594</c:v>
                </c:pt>
                <c:pt idx="1493">
                  <c:v>8292.7461538461594</c:v>
                </c:pt>
                <c:pt idx="1494">
                  <c:v>8292.7461538461594</c:v>
                </c:pt>
                <c:pt idx="1495">
                  <c:v>8292.7461538461594</c:v>
                </c:pt>
                <c:pt idx="1496">
                  <c:v>8292.7461538461594</c:v>
                </c:pt>
                <c:pt idx="1497">
                  <c:v>8292.7461538461594</c:v>
                </c:pt>
                <c:pt idx="1498">
                  <c:v>8292.7461538461594</c:v>
                </c:pt>
                <c:pt idx="1499">
                  <c:v>8292.7461538461594</c:v>
                </c:pt>
                <c:pt idx="1500">
                  <c:v>7740.8615384615396</c:v>
                </c:pt>
                <c:pt idx="1501">
                  <c:v>7740.8615384615396</c:v>
                </c:pt>
                <c:pt idx="1502">
                  <c:v>7740.8615384615396</c:v>
                </c:pt>
                <c:pt idx="1503">
                  <c:v>7740.8615384615396</c:v>
                </c:pt>
                <c:pt idx="1504">
                  <c:v>7740.8615384615396</c:v>
                </c:pt>
                <c:pt idx="1505">
                  <c:v>7740.8615384615396</c:v>
                </c:pt>
                <c:pt idx="1506">
                  <c:v>7740.8615384615396</c:v>
                </c:pt>
                <c:pt idx="1507">
                  <c:v>7740.8615384615396</c:v>
                </c:pt>
                <c:pt idx="1508">
                  <c:v>7740.8615384615396</c:v>
                </c:pt>
                <c:pt idx="1509">
                  <c:v>7740.8615384615396</c:v>
                </c:pt>
                <c:pt idx="1510">
                  <c:v>7472.0615384615403</c:v>
                </c:pt>
                <c:pt idx="1511">
                  <c:v>7472.0615384615403</c:v>
                </c:pt>
                <c:pt idx="1512">
                  <c:v>7472.0615384615403</c:v>
                </c:pt>
                <c:pt idx="1513">
                  <c:v>7472.0615384615403</c:v>
                </c:pt>
                <c:pt idx="1514">
                  <c:v>7472.0615384615403</c:v>
                </c:pt>
                <c:pt idx="1515">
                  <c:v>7472.0615384615403</c:v>
                </c:pt>
                <c:pt idx="1516">
                  <c:v>7472.0615384615403</c:v>
                </c:pt>
                <c:pt idx="1517">
                  <c:v>7472.0615384615403</c:v>
                </c:pt>
                <c:pt idx="1518">
                  <c:v>7472.0615384615403</c:v>
                </c:pt>
                <c:pt idx="1519">
                  <c:v>7472.0615384615403</c:v>
                </c:pt>
                <c:pt idx="1520">
                  <c:v>6860.5769230769201</c:v>
                </c:pt>
                <c:pt idx="1521">
                  <c:v>6860.5769230769201</c:v>
                </c:pt>
                <c:pt idx="1522">
                  <c:v>6860.5769230769201</c:v>
                </c:pt>
                <c:pt idx="1523">
                  <c:v>6860.5769230769201</c:v>
                </c:pt>
                <c:pt idx="1524">
                  <c:v>6860.5769230769201</c:v>
                </c:pt>
                <c:pt idx="1525">
                  <c:v>6860.5769230769201</c:v>
                </c:pt>
                <c:pt idx="1526">
                  <c:v>6860.5769230769201</c:v>
                </c:pt>
                <c:pt idx="1527">
                  <c:v>6860.5769230769201</c:v>
                </c:pt>
                <c:pt idx="1528">
                  <c:v>6860.5769230769201</c:v>
                </c:pt>
                <c:pt idx="1529">
                  <c:v>6860.5769230769201</c:v>
                </c:pt>
                <c:pt idx="1530">
                  <c:v>6649.2538461538397</c:v>
                </c:pt>
                <c:pt idx="1531">
                  <c:v>6649.2538461538397</c:v>
                </c:pt>
                <c:pt idx="1532">
                  <c:v>6649.2538461538397</c:v>
                </c:pt>
                <c:pt idx="1533">
                  <c:v>6649.2538461538397</c:v>
                </c:pt>
                <c:pt idx="1534">
                  <c:v>6649.2538461538397</c:v>
                </c:pt>
                <c:pt idx="1535">
                  <c:v>6649.2538461538397</c:v>
                </c:pt>
                <c:pt idx="1536">
                  <c:v>6649.2538461538397</c:v>
                </c:pt>
                <c:pt idx="1537">
                  <c:v>6649.2538461538397</c:v>
                </c:pt>
                <c:pt idx="1538">
                  <c:v>6649.2538461538397</c:v>
                </c:pt>
                <c:pt idx="1539">
                  <c:v>6649.2538461538397</c:v>
                </c:pt>
                <c:pt idx="1540">
                  <c:v>6333.7</c:v>
                </c:pt>
                <c:pt idx="1541">
                  <c:v>6333.7</c:v>
                </c:pt>
                <c:pt idx="1542">
                  <c:v>6333.7</c:v>
                </c:pt>
                <c:pt idx="1543">
                  <c:v>6333.7</c:v>
                </c:pt>
                <c:pt idx="1544">
                  <c:v>6333.7</c:v>
                </c:pt>
                <c:pt idx="1545">
                  <c:v>6333.7</c:v>
                </c:pt>
                <c:pt idx="1546">
                  <c:v>6333.7</c:v>
                </c:pt>
                <c:pt idx="1547">
                  <c:v>6333.7</c:v>
                </c:pt>
                <c:pt idx="1548">
                  <c:v>6333.7</c:v>
                </c:pt>
                <c:pt idx="1549">
                  <c:v>6333.7</c:v>
                </c:pt>
                <c:pt idx="1550">
                  <c:v>6084.1076923076898</c:v>
                </c:pt>
                <c:pt idx="1551">
                  <c:v>6084.1076923076898</c:v>
                </c:pt>
                <c:pt idx="1552">
                  <c:v>6084.1076923076898</c:v>
                </c:pt>
                <c:pt idx="1553">
                  <c:v>6084.1076923076898</c:v>
                </c:pt>
                <c:pt idx="1554">
                  <c:v>6084.1076923076898</c:v>
                </c:pt>
                <c:pt idx="1555">
                  <c:v>6084.1076923076898</c:v>
                </c:pt>
                <c:pt idx="1556">
                  <c:v>6084.1076923076898</c:v>
                </c:pt>
                <c:pt idx="1557">
                  <c:v>6084.1076923076898</c:v>
                </c:pt>
                <c:pt idx="1558">
                  <c:v>6084.1076923076898</c:v>
                </c:pt>
                <c:pt idx="1559">
                  <c:v>6084.1076923076898</c:v>
                </c:pt>
                <c:pt idx="1560">
                  <c:v>5852.2538461538397</c:v>
                </c:pt>
                <c:pt idx="1561">
                  <c:v>5852.2538461538397</c:v>
                </c:pt>
                <c:pt idx="1562">
                  <c:v>5852.2538461538397</c:v>
                </c:pt>
                <c:pt idx="1563">
                  <c:v>5852.2538461538397</c:v>
                </c:pt>
                <c:pt idx="1564">
                  <c:v>5852.2538461538397</c:v>
                </c:pt>
                <c:pt idx="1565">
                  <c:v>5852.2538461538397</c:v>
                </c:pt>
                <c:pt idx="1566">
                  <c:v>5852.2538461538397</c:v>
                </c:pt>
                <c:pt idx="1567">
                  <c:v>5852.2538461538397</c:v>
                </c:pt>
                <c:pt idx="1568">
                  <c:v>5852.2538461538397</c:v>
                </c:pt>
                <c:pt idx="1569">
                  <c:v>5852.2538461538397</c:v>
                </c:pt>
                <c:pt idx="1570">
                  <c:v>5686.4538461538395</c:v>
                </c:pt>
                <c:pt idx="1571">
                  <c:v>5686.4538461538395</c:v>
                </c:pt>
                <c:pt idx="1572">
                  <c:v>5686.4538461538395</c:v>
                </c:pt>
                <c:pt idx="1573">
                  <c:v>5686.4538461538395</c:v>
                </c:pt>
                <c:pt idx="1574">
                  <c:v>5686.4538461538395</c:v>
                </c:pt>
                <c:pt idx="1575">
                  <c:v>5686.4538461538395</c:v>
                </c:pt>
                <c:pt idx="1576">
                  <c:v>5686.4538461538395</c:v>
                </c:pt>
                <c:pt idx="1577">
                  <c:v>5686.4538461538395</c:v>
                </c:pt>
                <c:pt idx="1578">
                  <c:v>5686.4538461538395</c:v>
                </c:pt>
                <c:pt idx="1579">
                  <c:v>5686.4538461538395</c:v>
                </c:pt>
                <c:pt idx="1580">
                  <c:v>5470.3307692307699</c:v>
                </c:pt>
                <c:pt idx="1581">
                  <c:v>5470.3307692307699</c:v>
                </c:pt>
                <c:pt idx="1582">
                  <c:v>5470.3307692307699</c:v>
                </c:pt>
                <c:pt idx="1583">
                  <c:v>5470.3307692307699</c:v>
                </c:pt>
                <c:pt idx="1584">
                  <c:v>5470.3307692307699</c:v>
                </c:pt>
                <c:pt idx="1585">
                  <c:v>5470.3307692307699</c:v>
                </c:pt>
                <c:pt idx="1586">
                  <c:v>5470.3307692307699</c:v>
                </c:pt>
                <c:pt idx="1587">
                  <c:v>5470.3307692307699</c:v>
                </c:pt>
                <c:pt idx="1588">
                  <c:v>5470.3307692307699</c:v>
                </c:pt>
                <c:pt idx="1589">
                  <c:v>5470.3307692307699</c:v>
                </c:pt>
                <c:pt idx="1590">
                  <c:v>5309.3769230769203</c:v>
                </c:pt>
                <c:pt idx="1591">
                  <c:v>5309.3769230769203</c:v>
                </c:pt>
                <c:pt idx="1592">
                  <c:v>5309.3769230769203</c:v>
                </c:pt>
                <c:pt idx="1593">
                  <c:v>5309.3769230769203</c:v>
                </c:pt>
                <c:pt idx="1594">
                  <c:v>5309.3769230769203</c:v>
                </c:pt>
                <c:pt idx="1595">
                  <c:v>5309.3769230769203</c:v>
                </c:pt>
                <c:pt idx="1596">
                  <c:v>5309.3769230769203</c:v>
                </c:pt>
                <c:pt idx="1597">
                  <c:v>5309.3769230769203</c:v>
                </c:pt>
                <c:pt idx="1598">
                  <c:v>5309.3769230769203</c:v>
                </c:pt>
                <c:pt idx="1599">
                  <c:v>5309.3769230769203</c:v>
                </c:pt>
                <c:pt idx="1600">
                  <c:v>5120.2</c:v>
                </c:pt>
                <c:pt idx="1601">
                  <c:v>5120.2</c:v>
                </c:pt>
                <c:pt idx="1602">
                  <c:v>5120.2</c:v>
                </c:pt>
                <c:pt idx="1603">
                  <c:v>5120.2</c:v>
                </c:pt>
                <c:pt idx="1604">
                  <c:v>5120.2</c:v>
                </c:pt>
                <c:pt idx="1605">
                  <c:v>5120.2</c:v>
                </c:pt>
                <c:pt idx="1606">
                  <c:v>5120.2</c:v>
                </c:pt>
                <c:pt idx="1607">
                  <c:v>5120.2</c:v>
                </c:pt>
                <c:pt idx="1608">
                  <c:v>5120.2</c:v>
                </c:pt>
                <c:pt idx="1609">
                  <c:v>5120.2</c:v>
                </c:pt>
                <c:pt idx="1610">
                  <c:v>4960.9461538461501</c:v>
                </c:pt>
                <c:pt idx="1611">
                  <c:v>4960.9461538461501</c:v>
                </c:pt>
                <c:pt idx="1612">
                  <c:v>4960.9461538461501</c:v>
                </c:pt>
                <c:pt idx="1613">
                  <c:v>4960.9461538461501</c:v>
                </c:pt>
                <c:pt idx="1614">
                  <c:v>4960.9461538461501</c:v>
                </c:pt>
                <c:pt idx="1615">
                  <c:v>4960.9461538461501</c:v>
                </c:pt>
                <c:pt idx="1616">
                  <c:v>4960.9461538461501</c:v>
                </c:pt>
                <c:pt idx="1617">
                  <c:v>4960.9461538461501</c:v>
                </c:pt>
                <c:pt idx="1618">
                  <c:v>4960.9461538461501</c:v>
                </c:pt>
                <c:pt idx="1619">
                  <c:v>4960.9461538461501</c:v>
                </c:pt>
                <c:pt idx="1620">
                  <c:v>4781.8384615384603</c:v>
                </c:pt>
                <c:pt idx="1621">
                  <c:v>4781.8384615384603</c:v>
                </c:pt>
                <c:pt idx="1622">
                  <c:v>4781.8384615384603</c:v>
                </c:pt>
                <c:pt idx="1623">
                  <c:v>4781.8384615384603</c:v>
                </c:pt>
                <c:pt idx="1624">
                  <c:v>4781.8384615384603</c:v>
                </c:pt>
                <c:pt idx="1625">
                  <c:v>4781.8384615384603</c:v>
                </c:pt>
                <c:pt idx="1626">
                  <c:v>4781.8384615384603</c:v>
                </c:pt>
                <c:pt idx="1627">
                  <c:v>4781.8384615384603</c:v>
                </c:pt>
                <c:pt idx="1628">
                  <c:v>4781.8384615384603</c:v>
                </c:pt>
                <c:pt idx="1629">
                  <c:v>4781.8384615384603</c:v>
                </c:pt>
                <c:pt idx="1630">
                  <c:v>4452.2692307692296</c:v>
                </c:pt>
                <c:pt idx="1631">
                  <c:v>4452.2692307692296</c:v>
                </c:pt>
                <c:pt idx="1632">
                  <c:v>4452.2692307692296</c:v>
                </c:pt>
                <c:pt idx="1633">
                  <c:v>4452.2692307692296</c:v>
                </c:pt>
                <c:pt idx="1634">
                  <c:v>4452.2692307692296</c:v>
                </c:pt>
                <c:pt idx="1635">
                  <c:v>4452.2692307692296</c:v>
                </c:pt>
                <c:pt idx="1636">
                  <c:v>4452.2692307692296</c:v>
                </c:pt>
                <c:pt idx="1637">
                  <c:v>4452.2692307692296</c:v>
                </c:pt>
                <c:pt idx="1638">
                  <c:v>4452.2692307692296</c:v>
                </c:pt>
                <c:pt idx="1639">
                  <c:v>4452.2692307692296</c:v>
                </c:pt>
                <c:pt idx="1640">
                  <c:v>4283.4461538461501</c:v>
                </c:pt>
                <c:pt idx="1641">
                  <c:v>4283.4461538461501</c:v>
                </c:pt>
                <c:pt idx="1642">
                  <c:v>4283.4461538461501</c:v>
                </c:pt>
                <c:pt idx="1643">
                  <c:v>4283.4461538461501</c:v>
                </c:pt>
                <c:pt idx="1644">
                  <c:v>4283.4461538461501</c:v>
                </c:pt>
                <c:pt idx="1645">
                  <c:v>4283.4461538461501</c:v>
                </c:pt>
                <c:pt idx="1646">
                  <c:v>4283.4461538461501</c:v>
                </c:pt>
                <c:pt idx="1647">
                  <c:v>4283.4461538461501</c:v>
                </c:pt>
                <c:pt idx="1648">
                  <c:v>4283.4461538461501</c:v>
                </c:pt>
                <c:pt idx="1649">
                  <c:v>4283.4461538461501</c:v>
                </c:pt>
                <c:pt idx="1650">
                  <c:v>3919.8076923076901</c:v>
                </c:pt>
                <c:pt idx="1651">
                  <c:v>3919.8076923076901</c:v>
                </c:pt>
                <c:pt idx="1652">
                  <c:v>3919.8076923076901</c:v>
                </c:pt>
                <c:pt idx="1653">
                  <c:v>3919.8076923076901</c:v>
                </c:pt>
                <c:pt idx="1654">
                  <c:v>3919.8076923076901</c:v>
                </c:pt>
                <c:pt idx="1655">
                  <c:v>3919.8076923076901</c:v>
                </c:pt>
                <c:pt idx="1656">
                  <c:v>3919.8076923076901</c:v>
                </c:pt>
                <c:pt idx="1657">
                  <c:v>3919.8076923076901</c:v>
                </c:pt>
                <c:pt idx="1658">
                  <c:v>3919.8076923076901</c:v>
                </c:pt>
                <c:pt idx="1659">
                  <c:v>3919.8076923076901</c:v>
                </c:pt>
                <c:pt idx="1660">
                  <c:v>3804.0769230769201</c:v>
                </c:pt>
                <c:pt idx="1661">
                  <c:v>3804.0769230769201</c:v>
                </c:pt>
                <c:pt idx="1662">
                  <c:v>3804.0769230769201</c:v>
                </c:pt>
                <c:pt idx="1663">
                  <c:v>3804.0769230769201</c:v>
                </c:pt>
                <c:pt idx="1664">
                  <c:v>3804.0769230769201</c:v>
                </c:pt>
                <c:pt idx="1665">
                  <c:v>3804.0769230769201</c:v>
                </c:pt>
                <c:pt idx="1666">
                  <c:v>3804.0769230769201</c:v>
                </c:pt>
                <c:pt idx="1667">
                  <c:v>3804.0769230769201</c:v>
                </c:pt>
                <c:pt idx="1668">
                  <c:v>3804.0769230769201</c:v>
                </c:pt>
                <c:pt idx="1669">
                  <c:v>3804.0769230769201</c:v>
                </c:pt>
                <c:pt idx="1670">
                  <c:v>3614.4230769230699</c:v>
                </c:pt>
                <c:pt idx="1671">
                  <c:v>3614.4230769230699</c:v>
                </c:pt>
                <c:pt idx="1672">
                  <c:v>3614.4230769230699</c:v>
                </c:pt>
                <c:pt idx="1673">
                  <c:v>3614.4230769230699</c:v>
                </c:pt>
                <c:pt idx="1674">
                  <c:v>3614.4230769230699</c:v>
                </c:pt>
                <c:pt idx="1675">
                  <c:v>3614.4230769230699</c:v>
                </c:pt>
                <c:pt idx="1676">
                  <c:v>3614.4230769230699</c:v>
                </c:pt>
                <c:pt idx="1677">
                  <c:v>3614.4230769230699</c:v>
                </c:pt>
                <c:pt idx="1678">
                  <c:v>3614.4230769230699</c:v>
                </c:pt>
                <c:pt idx="1679">
                  <c:v>3614.4230769230699</c:v>
                </c:pt>
                <c:pt idx="1680">
                  <c:v>3474.5538461538499</c:v>
                </c:pt>
                <c:pt idx="1681">
                  <c:v>3474.5538461538499</c:v>
                </c:pt>
                <c:pt idx="1682">
                  <c:v>3474.5538461538499</c:v>
                </c:pt>
                <c:pt idx="1683">
                  <c:v>3474.5538461538499</c:v>
                </c:pt>
                <c:pt idx="1684">
                  <c:v>3474.5538461538499</c:v>
                </c:pt>
                <c:pt idx="1685">
                  <c:v>3474.5538461538499</c:v>
                </c:pt>
                <c:pt idx="1686">
                  <c:v>3474.5538461538499</c:v>
                </c:pt>
                <c:pt idx="1687">
                  <c:v>3474.5538461538499</c:v>
                </c:pt>
                <c:pt idx="1688">
                  <c:v>3474.5538461538499</c:v>
                </c:pt>
                <c:pt idx="1689">
                  <c:v>3474.5538461538499</c:v>
                </c:pt>
                <c:pt idx="1690">
                  <c:v>3340.1538461538498</c:v>
                </c:pt>
                <c:pt idx="1691">
                  <c:v>3340.1538461538498</c:v>
                </c:pt>
                <c:pt idx="1692">
                  <c:v>3340.1538461538498</c:v>
                </c:pt>
                <c:pt idx="1693">
                  <c:v>3340.1538461538498</c:v>
                </c:pt>
                <c:pt idx="1694">
                  <c:v>3340.1538461538498</c:v>
                </c:pt>
                <c:pt idx="1695">
                  <c:v>3340.1538461538498</c:v>
                </c:pt>
                <c:pt idx="1696">
                  <c:v>3340.1538461538498</c:v>
                </c:pt>
                <c:pt idx="1697">
                  <c:v>3340.1538461538498</c:v>
                </c:pt>
                <c:pt idx="1698">
                  <c:v>3340.1538461538498</c:v>
                </c:pt>
                <c:pt idx="1699">
                  <c:v>3340.1538461538498</c:v>
                </c:pt>
                <c:pt idx="1700">
                  <c:v>3246.7</c:v>
                </c:pt>
                <c:pt idx="1701">
                  <c:v>3246.7</c:v>
                </c:pt>
                <c:pt idx="1702">
                  <c:v>3246.7</c:v>
                </c:pt>
                <c:pt idx="1703">
                  <c:v>3246.7</c:v>
                </c:pt>
                <c:pt idx="1704">
                  <c:v>3246.7</c:v>
                </c:pt>
                <c:pt idx="1705">
                  <c:v>3246.7</c:v>
                </c:pt>
                <c:pt idx="1706">
                  <c:v>3246.7</c:v>
                </c:pt>
                <c:pt idx="1707">
                  <c:v>3246.7</c:v>
                </c:pt>
                <c:pt idx="1708">
                  <c:v>3246.7</c:v>
                </c:pt>
                <c:pt idx="1709">
                  <c:v>3246.7</c:v>
                </c:pt>
                <c:pt idx="1710">
                  <c:v>3129.2153846153801</c:v>
                </c:pt>
                <c:pt idx="1711">
                  <c:v>3129.2153846153801</c:v>
                </c:pt>
                <c:pt idx="1712">
                  <c:v>3129.2153846153801</c:v>
                </c:pt>
                <c:pt idx="1713">
                  <c:v>3129.2153846153801</c:v>
                </c:pt>
                <c:pt idx="1714">
                  <c:v>3129.2153846153801</c:v>
                </c:pt>
                <c:pt idx="1715">
                  <c:v>3129.2153846153801</c:v>
                </c:pt>
                <c:pt idx="1716">
                  <c:v>3129.2153846153801</c:v>
                </c:pt>
                <c:pt idx="1717">
                  <c:v>3129.2153846153801</c:v>
                </c:pt>
                <c:pt idx="1718">
                  <c:v>3129.2153846153801</c:v>
                </c:pt>
                <c:pt idx="1719">
                  <c:v>3129.2153846153801</c:v>
                </c:pt>
                <c:pt idx="1720">
                  <c:v>3027.3230769230699</c:v>
                </c:pt>
                <c:pt idx="1721">
                  <c:v>3027.3230769230699</c:v>
                </c:pt>
                <c:pt idx="1722">
                  <c:v>3027.3230769230699</c:v>
                </c:pt>
                <c:pt idx="1723">
                  <c:v>3027.3230769230699</c:v>
                </c:pt>
                <c:pt idx="1724">
                  <c:v>3027.3230769230699</c:v>
                </c:pt>
                <c:pt idx="1725">
                  <c:v>3027.3230769230699</c:v>
                </c:pt>
                <c:pt idx="1726">
                  <c:v>3027.3230769230699</c:v>
                </c:pt>
                <c:pt idx="1727">
                  <c:v>3027.3230769230699</c:v>
                </c:pt>
                <c:pt idx="1728">
                  <c:v>3027.3230769230699</c:v>
                </c:pt>
                <c:pt idx="1729">
                  <c:v>3027.3230769230699</c:v>
                </c:pt>
                <c:pt idx="1730">
                  <c:v>2924.6923076923099</c:v>
                </c:pt>
                <c:pt idx="1731">
                  <c:v>2924.6923076923099</c:v>
                </c:pt>
                <c:pt idx="1732">
                  <c:v>2924.6923076923099</c:v>
                </c:pt>
                <c:pt idx="1733">
                  <c:v>2924.6923076923099</c:v>
                </c:pt>
                <c:pt idx="1734">
                  <c:v>2924.6923076923099</c:v>
                </c:pt>
                <c:pt idx="1735">
                  <c:v>2924.6923076923099</c:v>
                </c:pt>
                <c:pt idx="1736">
                  <c:v>2924.6923076923099</c:v>
                </c:pt>
                <c:pt idx="1737">
                  <c:v>2924.6923076923099</c:v>
                </c:pt>
                <c:pt idx="1738">
                  <c:v>2924.6923076923099</c:v>
                </c:pt>
                <c:pt idx="1739">
                  <c:v>2924.6923076923099</c:v>
                </c:pt>
                <c:pt idx="1740">
                  <c:v>2834.23076923077</c:v>
                </c:pt>
                <c:pt idx="1741">
                  <c:v>2834.23076923077</c:v>
                </c:pt>
                <c:pt idx="1742">
                  <c:v>2834.23076923077</c:v>
                </c:pt>
                <c:pt idx="1743">
                  <c:v>2834.23076923077</c:v>
                </c:pt>
                <c:pt idx="1744">
                  <c:v>2834.23076923077</c:v>
                </c:pt>
                <c:pt idx="1745">
                  <c:v>2834.23076923077</c:v>
                </c:pt>
                <c:pt idx="1746">
                  <c:v>2834.23076923077</c:v>
                </c:pt>
                <c:pt idx="1747">
                  <c:v>2834.23076923077</c:v>
                </c:pt>
                <c:pt idx="1748">
                  <c:v>2834.23076923077</c:v>
                </c:pt>
                <c:pt idx="1749">
                  <c:v>2834.23076923077</c:v>
                </c:pt>
                <c:pt idx="1750">
                  <c:v>2728.2153846153801</c:v>
                </c:pt>
                <c:pt idx="1751">
                  <c:v>2728.2153846153801</c:v>
                </c:pt>
                <c:pt idx="1752">
                  <c:v>2728.2153846153801</c:v>
                </c:pt>
                <c:pt idx="1753">
                  <c:v>2728.2153846153801</c:v>
                </c:pt>
                <c:pt idx="1754">
                  <c:v>2728.2153846153801</c:v>
                </c:pt>
                <c:pt idx="1755">
                  <c:v>2728.2153846153801</c:v>
                </c:pt>
                <c:pt idx="1756">
                  <c:v>2728.2153846153801</c:v>
                </c:pt>
                <c:pt idx="1757">
                  <c:v>2728.2153846153801</c:v>
                </c:pt>
                <c:pt idx="1758">
                  <c:v>2728.2153846153801</c:v>
                </c:pt>
                <c:pt idx="1759">
                  <c:v>2728.2153846153801</c:v>
                </c:pt>
                <c:pt idx="1760">
                  <c:v>2536.77692307692</c:v>
                </c:pt>
                <c:pt idx="1761">
                  <c:v>2536.77692307692</c:v>
                </c:pt>
                <c:pt idx="1762">
                  <c:v>2536.77692307692</c:v>
                </c:pt>
                <c:pt idx="1763">
                  <c:v>2536.77692307692</c:v>
                </c:pt>
                <c:pt idx="1764">
                  <c:v>2536.77692307692</c:v>
                </c:pt>
                <c:pt idx="1765">
                  <c:v>2536.77692307692</c:v>
                </c:pt>
                <c:pt idx="1766">
                  <c:v>2536.77692307692</c:v>
                </c:pt>
                <c:pt idx="1767">
                  <c:v>2536.77692307692</c:v>
                </c:pt>
                <c:pt idx="1768">
                  <c:v>2536.77692307692</c:v>
                </c:pt>
                <c:pt idx="1769">
                  <c:v>2536.77692307692</c:v>
                </c:pt>
                <c:pt idx="1770">
                  <c:v>2438.2846153846099</c:v>
                </c:pt>
                <c:pt idx="1771">
                  <c:v>2438.2846153846099</c:v>
                </c:pt>
                <c:pt idx="1772">
                  <c:v>2438.2846153846099</c:v>
                </c:pt>
                <c:pt idx="1773">
                  <c:v>2438.2846153846099</c:v>
                </c:pt>
                <c:pt idx="1774">
                  <c:v>2438.2846153846099</c:v>
                </c:pt>
                <c:pt idx="1775">
                  <c:v>2438.2846153846099</c:v>
                </c:pt>
                <c:pt idx="1776">
                  <c:v>2438.2846153846099</c:v>
                </c:pt>
                <c:pt idx="1777">
                  <c:v>2438.2846153846099</c:v>
                </c:pt>
                <c:pt idx="1778">
                  <c:v>2438.2846153846099</c:v>
                </c:pt>
                <c:pt idx="1779">
                  <c:v>2438.2846153846099</c:v>
                </c:pt>
                <c:pt idx="1780">
                  <c:v>2235.76923076923</c:v>
                </c:pt>
                <c:pt idx="1781">
                  <c:v>2235.76923076923</c:v>
                </c:pt>
                <c:pt idx="1782">
                  <c:v>2235.76923076923</c:v>
                </c:pt>
                <c:pt idx="1783">
                  <c:v>2235.76923076923</c:v>
                </c:pt>
                <c:pt idx="1784">
                  <c:v>2235.76923076923</c:v>
                </c:pt>
                <c:pt idx="1785">
                  <c:v>2235.76923076923</c:v>
                </c:pt>
                <c:pt idx="1786">
                  <c:v>2235.76923076923</c:v>
                </c:pt>
                <c:pt idx="1787">
                  <c:v>2235.76923076923</c:v>
                </c:pt>
                <c:pt idx="1788">
                  <c:v>2235.76923076923</c:v>
                </c:pt>
                <c:pt idx="1789">
                  <c:v>2235.76923076923</c:v>
                </c:pt>
                <c:pt idx="1790">
                  <c:v>2162.8384615384598</c:v>
                </c:pt>
                <c:pt idx="1791">
                  <c:v>2162.8384615384598</c:v>
                </c:pt>
                <c:pt idx="1792">
                  <c:v>2162.8384615384598</c:v>
                </c:pt>
                <c:pt idx="1793">
                  <c:v>2162.8384615384598</c:v>
                </c:pt>
                <c:pt idx="1794">
                  <c:v>2162.8384615384598</c:v>
                </c:pt>
                <c:pt idx="1795">
                  <c:v>2162.8384615384598</c:v>
                </c:pt>
                <c:pt idx="1796">
                  <c:v>2162.8384615384598</c:v>
                </c:pt>
                <c:pt idx="1797">
                  <c:v>2162.8384615384598</c:v>
                </c:pt>
                <c:pt idx="1798">
                  <c:v>2162.8384615384598</c:v>
                </c:pt>
                <c:pt idx="1799">
                  <c:v>2162.8384615384598</c:v>
                </c:pt>
                <c:pt idx="1800">
                  <c:v>2059.6</c:v>
                </c:pt>
                <c:pt idx="1801">
                  <c:v>2059.6</c:v>
                </c:pt>
                <c:pt idx="1802">
                  <c:v>2059.6</c:v>
                </c:pt>
                <c:pt idx="1803">
                  <c:v>2059.6</c:v>
                </c:pt>
                <c:pt idx="1804">
                  <c:v>2059.6</c:v>
                </c:pt>
                <c:pt idx="1805">
                  <c:v>2059.6</c:v>
                </c:pt>
                <c:pt idx="1806">
                  <c:v>2059.6</c:v>
                </c:pt>
                <c:pt idx="1807">
                  <c:v>2059.6</c:v>
                </c:pt>
                <c:pt idx="1808">
                  <c:v>2059.6</c:v>
                </c:pt>
                <c:pt idx="1809">
                  <c:v>2059.6</c:v>
                </c:pt>
                <c:pt idx="1810">
                  <c:v>1976.81538461538</c:v>
                </c:pt>
                <c:pt idx="1811">
                  <c:v>1976.81538461538</c:v>
                </c:pt>
                <c:pt idx="1812">
                  <c:v>1976.81538461538</c:v>
                </c:pt>
                <c:pt idx="1813">
                  <c:v>1976.81538461538</c:v>
                </c:pt>
                <c:pt idx="1814">
                  <c:v>1976.81538461538</c:v>
                </c:pt>
                <c:pt idx="1815">
                  <c:v>1976.81538461538</c:v>
                </c:pt>
                <c:pt idx="1816">
                  <c:v>1976.81538461538</c:v>
                </c:pt>
                <c:pt idx="1817">
                  <c:v>1976.81538461538</c:v>
                </c:pt>
                <c:pt idx="1818">
                  <c:v>1976.81538461538</c:v>
                </c:pt>
                <c:pt idx="1819">
                  <c:v>1976.81538461538</c:v>
                </c:pt>
                <c:pt idx="1820">
                  <c:v>1901.8769230769201</c:v>
                </c:pt>
                <c:pt idx="1821">
                  <c:v>1901.8769230769201</c:v>
                </c:pt>
                <c:pt idx="1822">
                  <c:v>1901.8769230769201</c:v>
                </c:pt>
                <c:pt idx="1823">
                  <c:v>1901.8769230769201</c:v>
                </c:pt>
                <c:pt idx="1824">
                  <c:v>1901.8769230769201</c:v>
                </c:pt>
                <c:pt idx="1825">
                  <c:v>1901.8769230769201</c:v>
                </c:pt>
                <c:pt idx="1826">
                  <c:v>1901.8769230769201</c:v>
                </c:pt>
                <c:pt idx="1827">
                  <c:v>1901.8769230769201</c:v>
                </c:pt>
                <c:pt idx="1828">
                  <c:v>1901.8769230769201</c:v>
                </c:pt>
                <c:pt idx="1829">
                  <c:v>1901.8769230769201</c:v>
                </c:pt>
                <c:pt idx="1830">
                  <c:v>1852.3923076923099</c:v>
                </c:pt>
                <c:pt idx="1831">
                  <c:v>1852.3923076923099</c:v>
                </c:pt>
                <c:pt idx="1832">
                  <c:v>1852.3923076923099</c:v>
                </c:pt>
                <c:pt idx="1833">
                  <c:v>1852.3923076923099</c:v>
                </c:pt>
                <c:pt idx="1834">
                  <c:v>1852.3923076923099</c:v>
                </c:pt>
                <c:pt idx="1835">
                  <c:v>1852.3923076923099</c:v>
                </c:pt>
                <c:pt idx="1836">
                  <c:v>1852.3923076923099</c:v>
                </c:pt>
                <c:pt idx="1837">
                  <c:v>1852.3923076923099</c:v>
                </c:pt>
                <c:pt idx="1838">
                  <c:v>1852.3923076923099</c:v>
                </c:pt>
                <c:pt idx="1839">
                  <c:v>1852.3923076923099</c:v>
                </c:pt>
                <c:pt idx="1840">
                  <c:v>1774.3307692307701</c:v>
                </c:pt>
                <c:pt idx="1841">
                  <c:v>1774.3307692307701</c:v>
                </c:pt>
                <c:pt idx="1842">
                  <c:v>1774.3307692307701</c:v>
                </c:pt>
                <c:pt idx="1843">
                  <c:v>1774.3307692307701</c:v>
                </c:pt>
                <c:pt idx="1844">
                  <c:v>1774.3307692307701</c:v>
                </c:pt>
                <c:pt idx="1845">
                  <c:v>1774.3307692307701</c:v>
                </c:pt>
                <c:pt idx="1846">
                  <c:v>1774.3307692307701</c:v>
                </c:pt>
                <c:pt idx="1847">
                  <c:v>1774.3307692307701</c:v>
                </c:pt>
                <c:pt idx="1848">
                  <c:v>1774.3307692307701</c:v>
                </c:pt>
                <c:pt idx="1849">
                  <c:v>1774.3307692307701</c:v>
                </c:pt>
                <c:pt idx="1850">
                  <c:v>1718.02307692308</c:v>
                </c:pt>
                <c:pt idx="1851">
                  <c:v>1718.02307692308</c:v>
                </c:pt>
                <c:pt idx="1852">
                  <c:v>1718.02307692308</c:v>
                </c:pt>
                <c:pt idx="1853">
                  <c:v>1718.02307692308</c:v>
                </c:pt>
                <c:pt idx="1854">
                  <c:v>1718.02307692308</c:v>
                </c:pt>
                <c:pt idx="1855">
                  <c:v>1718.02307692308</c:v>
                </c:pt>
                <c:pt idx="1856">
                  <c:v>1718.02307692308</c:v>
                </c:pt>
                <c:pt idx="1857">
                  <c:v>1718.02307692308</c:v>
                </c:pt>
                <c:pt idx="1858">
                  <c:v>1718.02307692308</c:v>
                </c:pt>
                <c:pt idx="1859">
                  <c:v>1718.02307692308</c:v>
                </c:pt>
                <c:pt idx="1860">
                  <c:v>1656.7384615384599</c:v>
                </c:pt>
                <c:pt idx="1861">
                  <c:v>1656.7384615384599</c:v>
                </c:pt>
                <c:pt idx="1862">
                  <c:v>1656.7384615384599</c:v>
                </c:pt>
                <c:pt idx="1863">
                  <c:v>1656.7384615384599</c:v>
                </c:pt>
                <c:pt idx="1864">
                  <c:v>1656.7384615384599</c:v>
                </c:pt>
                <c:pt idx="1865">
                  <c:v>1656.7384615384599</c:v>
                </c:pt>
                <c:pt idx="1866">
                  <c:v>1656.7384615384599</c:v>
                </c:pt>
                <c:pt idx="1867">
                  <c:v>1656.7384615384599</c:v>
                </c:pt>
                <c:pt idx="1868">
                  <c:v>1656.7384615384599</c:v>
                </c:pt>
                <c:pt idx="1869">
                  <c:v>1656.7384615384599</c:v>
                </c:pt>
                <c:pt idx="1870">
                  <c:v>1606.1230769230799</c:v>
                </c:pt>
                <c:pt idx="1871">
                  <c:v>1606.1230769230799</c:v>
                </c:pt>
                <c:pt idx="1872">
                  <c:v>1606.1230769230799</c:v>
                </c:pt>
                <c:pt idx="1873">
                  <c:v>1606.1230769230799</c:v>
                </c:pt>
                <c:pt idx="1874">
                  <c:v>1606.1230769230799</c:v>
                </c:pt>
                <c:pt idx="1875">
                  <c:v>1606.1230769230799</c:v>
                </c:pt>
                <c:pt idx="1876">
                  <c:v>1606.1230769230799</c:v>
                </c:pt>
                <c:pt idx="1877">
                  <c:v>1606.1230769230799</c:v>
                </c:pt>
                <c:pt idx="1878">
                  <c:v>1606.1230769230799</c:v>
                </c:pt>
                <c:pt idx="1879">
                  <c:v>1606.1230769230799</c:v>
                </c:pt>
                <c:pt idx="1880">
                  <c:v>1545.9461538461501</c:v>
                </c:pt>
                <c:pt idx="1881">
                  <c:v>1545.9461538461501</c:v>
                </c:pt>
                <c:pt idx="1882">
                  <c:v>1545.9461538461501</c:v>
                </c:pt>
                <c:pt idx="1883">
                  <c:v>1545.9461538461501</c:v>
                </c:pt>
                <c:pt idx="1884">
                  <c:v>1545.9461538461501</c:v>
                </c:pt>
                <c:pt idx="1885">
                  <c:v>1545.9461538461501</c:v>
                </c:pt>
                <c:pt idx="1886">
                  <c:v>1545.9461538461501</c:v>
                </c:pt>
                <c:pt idx="1887">
                  <c:v>1545.9461538461501</c:v>
                </c:pt>
                <c:pt idx="1888">
                  <c:v>1545.9461538461501</c:v>
                </c:pt>
                <c:pt idx="1889">
                  <c:v>1545.9461538461501</c:v>
                </c:pt>
                <c:pt idx="1890">
                  <c:v>1440.56923076923</c:v>
                </c:pt>
                <c:pt idx="1891">
                  <c:v>1440.56923076923</c:v>
                </c:pt>
                <c:pt idx="1892">
                  <c:v>1440.56923076923</c:v>
                </c:pt>
                <c:pt idx="1893">
                  <c:v>1440.56923076923</c:v>
                </c:pt>
                <c:pt idx="1894">
                  <c:v>1440.56923076923</c:v>
                </c:pt>
                <c:pt idx="1895">
                  <c:v>1440.56923076923</c:v>
                </c:pt>
                <c:pt idx="1896">
                  <c:v>1440.56923076923</c:v>
                </c:pt>
                <c:pt idx="1897">
                  <c:v>1440.56923076923</c:v>
                </c:pt>
                <c:pt idx="1898">
                  <c:v>1440.56923076923</c:v>
                </c:pt>
                <c:pt idx="1899">
                  <c:v>1440.56923076923</c:v>
                </c:pt>
                <c:pt idx="1900">
                  <c:v>1387.9615384615399</c:v>
                </c:pt>
                <c:pt idx="1901">
                  <c:v>1387.9615384615399</c:v>
                </c:pt>
                <c:pt idx="1902">
                  <c:v>1387.9615384615399</c:v>
                </c:pt>
                <c:pt idx="1903">
                  <c:v>1387.9615384615399</c:v>
                </c:pt>
                <c:pt idx="1904">
                  <c:v>1387.9615384615399</c:v>
                </c:pt>
                <c:pt idx="1905">
                  <c:v>1387.9615384615399</c:v>
                </c:pt>
                <c:pt idx="1906">
                  <c:v>1387.9615384615399</c:v>
                </c:pt>
                <c:pt idx="1907">
                  <c:v>1387.9615384615399</c:v>
                </c:pt>
                <c:pt idx="1908">
                  <c:v>1387.9615384615399</c:v>
                </c:pt>
                <c:pt idx="1909">
                  <c:v>1387.9615384615399</c:v>
                </c:pt>
                <c:pt idx="1910">
                  <c:v>1278.4461538461501</c:v>
                </c:pt>
                <c:pt idx="1911">
                  <c:v>1278.4461538461501</c:v>
                </c:pt>
                <c:pt idx="1912">
                  <c:v>1278.4461538461501</c:v>
                </c:pt>
                <c:pt idx="1913">
                  <c:v>1278.4461538461501</c:v>
                </c:pt>
                <c:pt idx="1914">
                  <c:v>1278.4461538461501</c:v>
                </c:pt>
                <c:pt idx="1915">
                  <c:v>1278.4461538461501</c:v>
                </c:pt>
                <c:pt idx="1916">
                  <c:v>1278.4461538461501</c:v>
                </c:pt>
                <c:pt idx="1917">
                  <c:v>1278.4461538461501</c:v>
                </c:pt>
                <c:pt idx="1918">
                  <c:v>1278.4461538461501</c:v>
                </c:pt>
                <c:pt idx="1919">
                  <c:v>1278.4461538461501</c:v>
                </c:pt>
                <c:pt idx="1920">
                  <c:v>1241.4615384615399</c:v>
                </c:pt>
                <c:pt idx="1921">
                  <c:v>1241.4615384615399</c:v>
                </c:pt>
                <c:pt idx="1922">
                  <c:v>1241.4615384615399</c:v>
                </c:pt>
                <c:pt idx="1923">
                  <c:v>1241.4615384615399</c:v>
                </c:pt>
                <c:pt idx="1924">
                  <c:v>1241.4615384615399</c:v>
                </c:pt>
                <c:pt idx="1925">
                  <c:v>1241.4615384615399</c:v>
                </c:pt>
                <c:pt idx="1926">
                  <c:v>1241.4615384615399</c:v>
                </c:pt>
                <c:pt idx="1927">
                  <c:v>1241.4615384615399</c:v>
                </c:pt>
                <c:pt idx="1928">
                  <c:v>1241.4615384615399</c:v>
                </c:pt>
                <c:pt idx="1929">
                  <c:v>1241.4615384615399</c:v>
                </c:pt>
                <c:pt idx="1930">
                  <c:v>1180.79230769231</c:v>
                </c:pt>
                <c:pt idx="1931">
                  <c:v>1180.79230769231</c:v>
                </c:pt>
                <c:pt idx="1932">
                  <c:v>1180.79230769231</c:v>
                </c:pt>
                <c:pt idx="1933">
                  <c:v>1180.79230769231</c:v>
                </c:pt>
                <c:pt idx="1934">
                  <c:v>1180.79230769231</c:v>
                </c:pt>
                <c:pt idx="1935">
                  <c:v>1180.79230769231</c:v>
                </c:pt>
                <c:pt idx="1936">
                  <c:v>1180.79230769231</c:v>
                </c:pt>
                <c:pt idx="1937">
                  <c:v>1180.79230769231</c:v>
                </c:pt>
                <c:pt idx="1938">
                  <c:v>1180.79230769231</c:v>
                </c:pt>
                <c:pt idx="1939">
                  <c:v>1180.79230769231</c:v>
                </c:pt>
                <c:pt idx="1940">
                  <c:v>1138.4692307692301</c:v>
                </c:pt>
                <c:pt idx="1941">
                  <c:v>1138.4692307692301</c:v>
                </c:pt>
                <c:pt idx="1942">
                  <c:v>1138.4692307692301</c:v>
                </c:pt>
                <c:pt idx="1943">
                  <c:v>1138.4692307692301</c:v>
                </c:pt>
                <c:pt idx="1944">
                  <c:v>1138.4692307692301</c:v>
                </c:pt>
                <c:pt idx="1945">
                  <c:v>1138.4692307692301</c:v>
                </c:pt>
                <c:pt idx="1946">
                  <c:v>1138.4692307692301</c:v>
                </c:pt>
                <c:pt idx="1947">
                  <c:v>1138.4692307692301</c:v>
                </c:pt>
                <c:pt idx="1948">
                  <c:v>1138.4692307692301</c:v>
                </c:pt>
                <c:pt idx="1949">
                  <c:v>1138.4692307692301</c:v>
                </c:pt>
                <c:pt idx="1950">
                  <c:v>1097.18461538462</c:v>
                </c:pt>
                <c:pt idx="1951">
                  <c:v>1097.18461538462</c:v>
                </c:pt>
                <c:pt idx="1952">
                  <c:v>1097.18461538462</c:v>
                </c:pt>
                <c:pt idx="1953">
                  <c:v>1097.18461538462</c:v>
                </c:pt>
                <c:pt idx="1954">
                  <c:v>1097.18461538462</c:v>
                </c:pt>
                <c:pt idx="1955">
                  <c:v>1097.18461538462</c:v>
                </c:pt>
                <c:pt idx="1956">
                  <c:v>1097.18461538462</c:v>
                </c:pt>
                <c:pt idx="1957">
                  <c:v>1097.18461538462</c:v>
                </c:pt>
                <c:pt idx="1958">
                  <c:v>1097.18461538462</c:v>
                </c:pt>
                <c:pt idx="1959">
                  <c:v>1097.18461538462</c:v>
                </c:pt>
                <c:pt idx="1960">
                  <c:v>1069.56923076923</c:v>
                </c:pt>
                <c:pt idx="1961">
                  <c:v>1069.56923076923</c:v>
                </c:pt>
                <c:pt idx="1962">
                  <c:v>1069.56923076923</c:v>
                </c:pt>
                <c:pt idx="1963">
                  <c:v>1069.56923076923</c:v>
                </c:pt>
                <c:pt idx="1964">
                  <c:v>1069.56923076923</c:v>
                </c:pt>
                <c:pt idx="1965">
                  <c:v>1069.56923076923</c:v>
                </c:pt>
                <c:pt idx="1966">
                  <c:v>1069.56923076923</c:v>
                </c:pt>
                <c:pt idx="1967">
                  <c:v>1069.56923076923</c:v>
                </c:pt>
                <c:pt idx="1968">
                  <c:v>1069.56923076923</c:v>
                </c:pt>
                <c:pt idx="1969">
                  <c:v>1069.56923076923</c:v>
                </c:pt>
                <c:pt idx="1970">
                  <c:v>1036.5538461538499</c:v>
                </c:pt>
                <c:pt idx="1971">
                  <c:v>1036.5538461538499</c:v>
                </c:pt>
                <c:pt idx="1972">
                  <c:v>1036.5538461538499</c:v>
                </c:pt>
                <c:pt idx="1973">
                  <c:v>1036.5538461538499</c:v>
                </c:pt>
                <c:pt idx="1974">
                  <c:v>1036.5538461538499</c:v>
                </c:pt>
                <c:pt idx="1975">
                  <c:v>1036.5538461538499</c:v>
                </c:pt>
                <c:pt idx="1976">
                  <c:v>1036.5538461538499</c:v>
                </c:pt>
                <c:pt idx="1977">
                  <c:v>1036.5538461538499</c:v>
                </c:pt>
                <c:pt idx="1978">
                  <c:v>1036.5538461538499</c:v>
                </c:pt>
                <c:pt idx="1979">
                  <c:v>1036.5538461538499</c:v>
                </c:pt>
                <c:pt idx="1980">
                  <c:v>1010.73076923077</c:v>
                </c:pt>
                <c:pt idx="1981">
                  <c:v>1010.73076923077</c:v>
                </c:pt>
                <c:pt idx="1982">
                  <c:v>1010.73076923077</c:v>
                </c:pt>
                <c:pt idx="1983">
                  <c:v>1010.73076923077</c:v>
                </c:pt>
                <c:pt idx="1984">
                  <c:v>1010.73076923077</c:v>
                </c:pt>
                <c:pt idx="1985">
                  <c:v>1010.73076923077</c:v>
                </c:pt>
                <c:pt idx="1986">
                  <c:v>1010.73076923077</c:v>
                </c:pt>
                <c:pt idx="1987">
                  <c:v>1010.73076923077</c:v>
                </c:pt>
                <c:pt idx="1988">
                  <c:v>1010.73076923077</c:v>
                </c:pt>
                <c:pt idx="1989">
                  <c:v>1010.73076923077</c:v>
                </c:pt>
                <c:pt idx="1990">
                  <c:v>984.176923076923</c:v>
                </c:pt>
                <c:pt idx="1991">
                  <c:v>984.176923076923</c:v>
                </c:pt>
                <c:pt idx="1992">
                  <c:v>984.176923076923</c:v>
                </c:pt>
                <c:pt idx="1993">
                  <c:v>984.176923076923</c:v>
                </c:pt>
                <c:pt idx="1994">
                  <c:v>984.176923076923</c:v>
                </c:pt>
                <c:pt idx="1995">
                  <c:v>984.176923076923</c:v>
                </c:pt>
                <c:pt idx="1996">
                  <c:v>984.176923076923</c:v>
                </c:pt>
                <c:pt idx="1997">
                  <c:v>984.176923076923</c:v>
                </c:pt>
                <c:pt idx="1998">
                  <c:v>984.176923076923</c:v>
                </c:pt>
                <c:pt idx="1999">
                  <c:v>984.176923076923</c:v>
                </c:pt>
                <c:pt idx="2000">
                  <c:v>965.2</c:v>
                </c:pt>
                <c:pt idx="2001">
                  <c:v>965.2</c:v>
                </c:pt>
                <c:pt idx="2002">
                  <c:v>965.2</c:v>
                </c:pt>
                <c:pt idx="2003">
                  <c:v>965.2</c:v>
                </c:pt>
                <c:pt idx="2004">
                  <c:v>965.2</c:v>
                </c:pt>
                <c:pt idx="2005">
                  <c:v>965.2</c:v>
                </c:pt>
                <c:pt idx="2006">
                  <c:v>965.2</c:v>
                </c:pt>
                <c:pt idx="2007">
                  <c:v>965.2</c:v>
                </c:pt>
                <c:pt idx="2008">
                  <c:v>965.2</c:v>
                </c:pt>
                <c:pt idx="2009">
                  <c:v>965.2</c:v>
                </c:pt>
                <c:pt idx="2010">
                  <c:v>939.38461538461604</c:v>
                </c:pt>
                <c:pt idx="2011">
                  <c:v>939.38461538461604</c:v>
                </c:pt>
                <c:pt idx="2012">
                  <c:v>939.38461538461604</c:v>
                </c:pt>
                <c:pt idx="2013">
                  <c:v>939.38461538461604</c:v>
                </c:pt>
                <c:pt idx="2014">
                  <c:v>939.38461538461604</c:v>
                </c:pt>
                <c:pt idx="2015">
                  <c:v>939.38461538461604</c:v>
                </c:pt>
                <c:pt idx="2016">
                  <c:v>939.38461538461604</c:v>
                </c:pt>
                <c:pt idx="2017">
                  <c:v>939.38461538461604</c:v>
                </c:pt>
                <c:pt idx="2018">
                  <c:v>939.38461538461604</c:v>
                </c:pt>
                <c:pt idx="2019">
                  <c:v>939.38461538461604</c:v>
                </c:pt>
                <c:pt idx="2020">
                  <c:v>899.676923076923</c:v>
                </c:pt>
                <c:pt idx="2021">
                  <c:v>899.676923076923</c:v>
                </c:pt>
                <c:pt idx="2022">
                  <c:v>899.676923076923</c:v>
                </c:pt>
                <c:pt idx="2023">
                  <c:v>899.676923076923</c:v>
                </c:pt>
                <c:pt idx="2024">
                  <c:v>899.676923076923</c:v>
                </c:pt>
                <c:pt idx="2025">
                  <c:v>899.676923076923</c:v>
                </c:pt>
                <c:pt idx="2026">
                  <c:v>899.676923076923</c:v>
                </c:pt>
                <c:pt idx="2027">
                  <c:v>899.676923076923</c:v>
                </c:pt>
                <c:pt idx="2028">
                  <c:v>899.676923076923</c:v>
                </c:pt>
                <c:pt idx="2029">
                  <c:v>899.676923076923</c:v>
                </c:pt>
                <c:pt idx="2030">
                  <c:v>877.58461538461495</c:v>
                </c:pt>
                <c:pt idx="2031">
                  <c:v>877.58461538461495</c:v>
                </c:pt>
                <c:pt idx="2032">
                  <c:v>877.58461538461495</c:v>
                </c:pt>
                <c:pt idx="2033">
                  <c:v>877.58461538461495</c:v>
                </c:pt>
                <c:pt idx="2034">
                  <c:v>877.58461538461495</c:v>
                </c:pt>
                <c:pt idx="2035">
                  <c:v>877.58461538461495</c:v>
                </c:pt>
                <c:pt idx="2036">
                  <c:v>877.58461538461495</c:v>
                </c:pt>
                <c:pt idx="2037">
                  <c:v>877.58461538461495</c:v>
                </c:pt>
                <c:pt idx="2038">
                  <c:v>877.58461538461495</c:v>
                </c:pt>
                <c:pt idx="2039">
                  <c:v>877.58461538461495</c:v>
                </c:pt>
                <c:pt idx="2040">
                  <c:v>840.3</c:v>
                </c:pt>
                <c:pt idx="2041">
                  <c:v>840.3</c:v>
                </c:pt>
                <c:pt idx="2042">
                  <c:v>840.3</c:v>
                </c:pt>
                <c:pt idx="2043">
                  <c:v>840.3</c:v>
                </c:pt>
                <c:pt idx="2044">
                  <c:v>840.3</c:v>
                </c:pt>
                <c:pt idx="2045">
                  <c:v>840.3</c:v>
                </c:pt>
                <c:pt idx="2046">
                  <c:v>840.3</c:v>
                </c:pt>
                <c:pt idx="2047">
                  <c:v>840.3</c:v>
                </c:pt>
                <c:pt idx="2048">
                  <c:v>840.3</c:v>
                </c:pt>
                <c:pt idx="2049">
                  <c:v>840.3</c:v>
                </c:pt>
                <c:pt idx="2050">
                  <c:v>828.33076923076896</c:v>
                </c:pt>
                <c:pt idx="2051">
                  <c:v>828.33076923076896</c:v>
                </c:pt>
                <c:pt idx="2052">
                  <c:v>828.33076923076896</c:v>
                </c:pt>
                <c:pt idx="2053">
                  <c:v>828.33076923076896</c:v>
                </c:pt>
                <c:pt idx="2054">
                  <c:v>828.33076923076896</c:v>
                </c:pt>
                <c:pt idx="2055">
                  <c:v>828.33076923076896</c:v>
                </c:pt>
                <c:pt idx="2056">
                  <c:v>828.33076923076896</c:v>
                </c:pt>
                <c:pt idx="2057">
                  <c:v>828.33076923076896</c:v>
                </c:pt>
                <c:pt idx="2058">
                  <c:v>828.33076923076896</c:v>
                </c:pt>
                <c:pt idx="2059">
                  <c:v>828.33076923076896</c:v>
                </c:pt>
                <c:pt idx="2060">
                  <c:v>809.05384615384605</c:v>
                </c:pt>
                <c:pt idx="2061">
                  <c:v>809.05384615384605</c:v>
                </c:pt>
                <c:pt idx="2062">
                  <c:v>809.05384615384605</c:v>
                </c:pt>
                <c:pt idx="2063">
                  <c:v>809.05384615384605</c:v>
                </c:pt>
                <c:pt idx="2064">
                  <c:v>809.05384615384605</c:v>
                </c:pt>
                <c:pt idx="2065">
                  <c:v>809.05384615384605</c:v>
                </c:pt>
                <c:pt idx="2066">
                  <c:v>809.05384615384605</c:v>
                </c:pt>
                <c:pt idx="2067">
                  <c:v>809.05384615384605</c:v>
                </c:pt>
                <c:pt idx="2068">
                  <c:v>809.05384615384605</c:v>
                </c:pt>
                <c:pt idx="2069">
                  <c:v>809.05384615384605</c:v>
                </c:pt>
                <c:pt idx="2070">
                  <c:v>796.06923076922999</c:v>
                </c:pt>
                <c:pt idx="2071">
                  <c:v>796.06923076922999</c:v>
                </c:pt>
                <c:pt idx="2072">
                  <c:v>796.06923076922999</c:v>
                </c:pt>
                <c:pt idx="2073">
                  <c:v>796.06923076922999</c:v>
                </c:pt>
                <c:pt idx="2074">
                  <c:v>796.06923076922999</c:v>
                </c:pt>
                <c:pt idx="2075">
                  <c:v>796.06923076922999</c:v>
                </c:pt>
                <c:pt idx="2076">
                  <c:v>796.06923076922999</c:v>
                </c:pt>
                <c:pt idx="2077">
                  <c:v>796.06923076922999</c:v>
                </c:pt>
                <c:pt idx="2078">
                  <c:v>796.06923076922999</c:v>
                </c:pt>
                <c:pt idx="2079">
                  <c:v>796.06923076922999</c:v>
                </c:pt>
                <c:pt idx="2080">
                  <c:v>784.961538461538</c:v>
                </c:pt>
                <c:pt idx="2081">
                  <c:v>784.961538461538</c:v>
                </c:pt>
                <c:pt idx="2082">
                  <c:v>784.961538461538</c:v>
                </c:pt>
                <c:pt idx="2083">
                  <c:v>784.961538461538</c:v>
                </c:pt>
                <c:pt idx="2084">
                  <c:v>784.961538461538</c:v>
                </c:pt>
                <c:pt idx="2085">
                  <c:v>784.961538461538</c:v>
                </c:pt>
                <c:pt idx="2086">
                  <c:v>784.961538461538</c:v>
                </c:pt>
                <c:pt idx="2087">
                  <c:v>784.961538461538</c:v>
                </c:pt>
                <c:pt idx="2088">
                  <c:v>784.961538461538</c:v>
                </c:pt>
                <c:pt idx="2089">
                  <c:v>784.961538461538</c:v>
                </c:pt>
                <c:pt idx="2090">
                  <c:v>778.36923076922994</c:v>
                </c:pt>
                <c:pt idx="2091">
                  <c:v>778.36923076922994</c:v>
                </c:pt>
                <c:pt idx="2092">
                  <c:v>778.36923076922994</c:v>
                </c:pt>
                <c:pt idx="2093">
                  <c:v>778.36923076922994</c:v>
                </c:pt>
                <c:pt idx="2094">
                  <c:v>778.36923076922994</c:v>
                </c:pt>
                <c:pt idx="2095">
                  <c:v>778.36923076922994</c:v>
                </c:pt>
                <c:pt idx="2096">
                  <c:v>778.36923076922994</c:v>
                </c:pt>
                <c:pt idx="2097">
                  <c:v>778.36923076922994</c:v>
                </c:pt>
                <c:pt idx="2098">
                  <c:v>778.36923076922994</c:v>
                </c:pt>
                <c:pt idx="2099">
                  <c:v>778.36923076922994</c:v>
                </c:pt>
                <c:pt idx="2100">
                  <c:v>768.51538461538405</c:v>
                </c:pt>
                <c:pt idx="2101">
                  <c:v>768.51538461538405</c:v>
                </c:pt>
                <c:pt idx="2102">
                  <c:v>768.51538461538405</c:v>
                </c:pt>
                <c:pt idx="2103">
                  <c:v>768.51538461538405</c:v>
                </c:pt>
                <c:pt idx="2104">
                  <c:v>768.51538461538405</c:v>
                </c:pt>
                <c:pt idx="2105">
                  <c:v>768.51538461538405</c:v>
                </c:pt>
                <c:pt idx="2106">
                  <c:v>768.51538461538405</c:v>
                </c:pt>
                <c:pt idx="2107">
                  <c:v>768.51538461538405</c:v>
                </c:pt>
                <c:pt idx="2108">
                  <c:v>768.51538461538405</c:v>
                </c:pt>
                <c:pt idx="2109">
                  <c:v>768.51538461538405</c:v>
                </c:pt>
                <c:pt idx="2110">
                  <c:v>762.00769230769197</c:v>
                </c:pt>
                <c:pt idx="2111">
                  <c:v>762.00769230769197</c:v>
                </c:pt>
                <c:pt idx="2112">
                  <c:v>762.00769230769197</c:v>
                </c:pt>
                <c:pt idx="2113">
                  <c:v>762.00769230769197</c:v>
                </c:pt>
                <c:pt idx="2114">
                  <c:v>762.00769230769197</c:v>
                </c:pt>
                <c:pt idx="2115">
                  <c:v>762.00769230769197</c:v>
                </c:pt>
                <c:pt idx="2116">
                  <c:v>762.00769230769197</c:v>
                </c:pt>
                <c:pt idx="2117">
                  <c:v>762.00769230769197</c:v>
                </c:pt>
                <c:pt idx="2118">
                  <c:v>762.00769230769197</c:v>
                </c:pt>
                <c:pt idx="2119">
                  <c:v>762.00769230769197</c:v>
                </c:pt>
                <c:pt idx="2120">
                  <c:v>756.61538461538396</c:v>
                </c:pt>
                <c:pt idx="2121">
                  <c:v>756.61538461538396</c:v>
                </c:pt>
                <c:pt idx="2122">
                  <c:v>756.61538461538396</c:v>
                </c:pt>
                <c:pt idx="2123">
                  <c:v>756.61538461538396</c:v>
                </c:pt>
                <c:pt idx="2124">
                  <c:v>756.61538461538396</c:v>
                </c:pt>
                <c:pt idx="2125">
                  <c:v>756.61538461538396</c:v>
                </c:pt>
                <c:pt idx="2126">
                  <c:v>756.61538461538396</c:v>
                </c:pt>
                <c:pt idx="2127">
                  <c:v>756.61538461538396</c:v>
                </c:pt>
                <c:pt idx="2128">
                  <c:v>756.61538461538396</c:v>
                </c:pt>
                <c:pt idx="2129">
                  <c:v>756.61538461538396</c:v>
                </c:pt>
                <c:pt idx="2130">
                  <c:v>751.16153846153804</c:v>
                </c:pt>
                <c:pt idx="2131">
                  <c:v>751.16153846153804</c:v>
                </c:pt>
                <c:pt idx="2132">
                  <c:v>751.16153846153804</c:v>
                </c:pt>
                <c:pt idx="2133">
                  <c:v>751.16153846153804</c:v>
                </c:pt>
                <c:pt idx="2134">
                  <c:v>751.16153846153804</c:v>
                </c:pt>
                <c:pt idx="2135">
                  <c:v>751.16153846153804</c:v>
                </c:pt>
                <c:pt idx="2136">
                  <c:v>751.16153846153804</c:v>
                </c:pt>
                <c:pt idx="2137">
                  <c:v>751.16153846153804</c:v>
                </c:pt>
                <c:pt idx="2138">
                  <c:v>751.16153846153804</c:v>
                </c:pt>
                <c:pt idx="2139">
                  <c:v>751.16153846153804</c:v>
                </c:pt>
                <c:pt idx="2140">
                  <c:v>746.15384615384596</c:v>
                </c:pt>
                <c:pt idx="2141">
                  <c:v>746.15384615384596</c:v>
                </c:pt>
                <c:pt idx="2142">
                  <c:v>746.15384615384596</c:v>
                </c:pt>
                <c:pt idx="2143">
                  <c:v>746.15384615384596</c:v>
                </c:pt>
                <c:pt idx="2144">
                  <c:v>746.15384615384596</c:v>
                </c:pt>
                <c:pt idx="2145">
                  <c:v>746.15384615384596</c:v>
                </c:pt>
                <c:pt idx="2146">
                  <c:v>746.15384615384596</c:v>
                </c:pt>
                <c:pt idx="2147">
                  <c:v>746.15384615384596</c:v>
                </c:pt>
                <c:pt idx="2148">
                  <c:v>746.15384615384596</c:v>
                </c:pt>
                <c:pt idx="2149">
                  <c:v>746.15384615384596</c:v>
                </c:pt>
                <c:pt idx="2150">
                  <c:v>674.638461538461</c:v>
                </c:pt>
                <c:pt idx="2151">
                  <c:v>674.638461538461</c:v>
                </c:pt>
                <c:pt idx="2152">
                  <c:v>674.638461538461</c:v>
                </c:pt>
                <c:pt idx="2153">
                  <c:v>674.638461538461</c:v>
                </c:pt>
                <c:pt idx="2154">
                  <c:v>674.638461538461</c:v>
                </c:pt>
                <c:pt idx="2155">
                  <c:v>674.638461538461</c:v>
                </c:pt>
                <c:pt idx="2156">
                  <c:v>674.638461538461</c:v>
                </c:pt>
                <c:pt idx="2157">
                  <c:v>674.638461538461</c:v>
                </c:pt>
                <c:pt idx="2158">
                  <c:v>674.638461538461</c:v>
                </c:pt>
                <c:pt idx="2159">
                  <c:v>674.638461538461</c:v>
                </c:pt>
                <c:pt idx="2160">
                  <c:v>670.2</c:v>
                </c:pt>
                <c:pt idx="2161">
                  <c:v>670.2</c:v>
                </c:pt>
                <c:pt idx="2162">
                  <c:v>670.2</c:v>
                </c:pt>
                <c:pt idx="2163">
                  <c:v>670.2</c:v>
                </c:pt>
                <c:pt idx="2164">
                  <c:v>670.2</c:v>
                </c:pt>
                <c:pt idx="2165">
                  <c:v>670.2</c:v>
                </c:pt>
                <c:pt idx="2166">
                  <c:v>670.2</c:v>
                </c:pt>
                <c:pt idx="2167">
                  <c:v>670.2</c:v>
                </c:pt>
                <c:pt idx="2168">
                  <c:v>670.2</c:v>
                </c:pt>
                <c:pt idx="2169">
                  <c:v>670.2</c:v>
                </c:pt>
                <c:pt idx="2170">
                  <c:v>593.14615384615399</c:v>
                </c:pt>
                <c:pt idx="2171">
                  <c:v>593.14615384615399</c:v>
                </c:pt>
                <c:pt idx="2172">
                  <c:v>593.14615384615399</c:v>
                </c:pt>
                <c:pt idx="2173">
                  <c:v>593.14615384615399</c:v>
                </c:pt>
                <c:pt idx="2174">
                  <c:v>593.14615384615399</c:v>
                </c:pt>
                <c:pt idx="2175">
                  <c:v>593.14615384615399</c:v>
                </c:pt>
                <c:pt idx="2176">
                  <c:v>593.14615384615399</c:v>
                </c:pt>
                <c:pt idx="2177">
                  <c:v>593.14615384615399</c:v>
                </c:pt>
                <c:pt idx="2178">
                  <c:v>593.14615384615399</c:v>
                </c:pt>
                <c:pt idx="2179">
                  <c:v>593.14615384615399</c:v>
                </c:pt>
                <c:pt idx="2180">
                  <c:v>588.71538461538501</c:v>
                </c:pt>
                <c:pt idx="2181">
                  <c:v>588.71538461538501</c:v>
                </c:pt>
                <c:pt idx="2182">
                  <c:v>588.71538461538501</c:v>
                </c:pt>
                <c:pt idx="2183">
                  <c:v>588.71538461538501</c:v>
                </c:pt>
                <c:pt idx="2184">
                  <c:v>588.71538461538501</c:v>
                </c:pt>
                <c:pt idx="2185">
                  <c:v>588.71538461538501</c:v>
                </c:pt>
                <c:pt idx="2186">
                  <c:v>588.71538461538501</c:v>
                </c:pt>
                <c:pt idx="2187">
                  <c:v>588.71538461538501</c:v>
                </c:pt>
                <c:pt idx="2188">
                  <c:v>588.71538461538501</c:v>
                </c:pt>
                <c:pt idx="2189">
                  <c:v>588.71538461538501</c:v>
                </c:pt>
                <c:pt idx="2190">
                  <c:v>529.45384615384603</c:v>
                </c:pt>
                <c:pt idx="2191">
                  <c:v>529.45384615384603</c:v>
                </c:pt>
                <c:pt idx="2192">
                  <c:v>529.45384615384603</c:v>
                </c:pt>
                <c:pt idx="2193">
                  <c:v>529.45384615384603</c:v>
                </c:pt>
                <c:pt idx="2194">
                  <c:v>529.45384615384603</c:v>
                </c:pt>
                <c:pt idx="2195">
                  <c:v>529.45384615384603</c:v>
                </c:pt>
                <c:pt idx="2196">
                  <c:v>529.45384615384603</c:v>
                </c:pt>
                <c:pt idx="2197">
                  <c:v>529.45384615384603</c:v>
                </c:pt>
                <c:pt idx="2198">
                  <c:v>529.45384615384603</c:v>
                </c:pt>
                <c:pt idx="2199">
                  <c:v>529.45384615384603</c:v>
                </c:pt>
                <c:pt idx="2200">
                  <c:v>525.24615384615402</c:v>
                </c:pt>
                <c:pt idx="2201">
                  <c:v>525.24615384615402</c:v>
                </c:pt>
                <c:pt idx="2202">
                  <c:v>525.24615384615402</c:v>
                </c:pt>
                <c:pt idx="2203">
                  <c:v>525.24615384615402</c:v>
                </c:pt>
                <c:pt idx="2204">
                  <c:v>525.24615384615402</c:v>
                </c:pt>
                <c:pt idx="2205">
                  <c:v>525.24615384615402</c:v>
                </c:pt>
                <c:pt idx="2206">
                  <c:v>525.24615384615402</c:v>
                </c:pt>
                <c:pt idx="2207">
                  <c:v>525.24615384615402</c:v>
                </c:pt>
                <c:pt idx="2208">
                  <c:v>525.24615384615402</c:v>
                </c:pt>
                <c:pt idx="2209">
                  <c:v>525.24615384615402</c:v>
                </c:pt>
                <c:pt idx="2210">
                  <c:v>476.14615384615399</c:v>
                </c:pt>
                <c:pt idx="2211">
                  <c:v>476.14615384615399</c:v>
                </c:pt>
                <c:pt idx="2212">
                  <c:v>476.14615384615399</c:v>
                </c:pt>
                <c:pt idx="2213">
                  <c:v>476.14615384615399</c:v>
                </c:pt>
                <c:pt idx="2214">
                  <c:v>476.14615384615399</c:v>
                </c:pt>
                <c:pt idx="2215">
                  <c:v>476.14615384615399</c:v>
                </c:pt>
                <c:pt idx="2216">
                  <c:v>476.14615384615399</c:v>
                </c:pt>
                <c:pt idx="2217">
                  <c:v>476.14615384615399</c:v>
                </c:pt>
                <c:pt idx="2218">
                  <c:v>476.14615384615399</c:v>
                </c:pt>
                <c:pt idx="2219">
                  <c:v>476.14615384615399</c:v>
                </c:pt>
                <c:pt idx="2220">
                  <c:v>471.97692307692301</c:v>
                </c:pt>
                <c:pt idx="2221">
                  <c:v>471.97692307692301</c:v>
                </c:pt>
                <c:pt idx="2222">
                  <c:v>471.97692307692301</c:v>
                </c:pt>
                <c:pt idx="2223">
                  <c:v>471.97692307692301</c:v>
                </c:pt>
                <c:pt idx="2224">
                  <c:v>471.97692307692301</c:v>
                </c:pt>
                <c:pt idx="2225">
                  <c:v>471.97692307692301</c:v>
                </c:pt>
                <c:pt idx="2226">
                  <c:v>471.97692307692301</c:v>
                </c:pt>
                <c:pt idx="2227">
                  <c:v>471.97692307692301</c:v>
                </c:pt>
                <c:pt idx="2228">
                  <c:v>471.97692307692301</c:v>
                </c:pt>
                <c:pt idx="2229">
                  <c:v>471.97692307692301</c:v>
                </c:pt>
                <c:pt idx="2230">
                  <c:v>423.33076923076902</c:v>
                </c:pt>
                <c:pt idx="2231">
                  <c:v>423.33076923076902</c:v>
                </c:pt>
                <c:pt idx="2232">
                  <c:v>423.33076923076902</c:v>
                </c:pt>
                <c:pt idx="2233">
                  <c:v>423.33076923076902</c:v>
                </c:pt>
                <c:pt idx="2234">
                  <c:v>423.33076923076902</c:v>
                </c:pt>
                <c:pt idx="2235">
                  <c:v>423.33076923076902</c:v>
                </c:pt>
                <c:pt idx="2236">
                  <c:v>423.33076923076902</c:v>
                </c:pt>
                <c:pt idx="2237">
                  <c:v>423.33076923076902</c:v>
                </c:pt>
                <c:pt idx="2238">
                  <c:v>423.33076923076902</c:v>
                </c:pt>
                <c:pt idx="2239">
                  <c:v>423.33076923076902</c:v>
                </c:pt>
                <c:pt idx="2240">
                  <c:v>417.83846153846201</c:v>
                </c:pt>
                <c:pt idx="2241">
                  <c:v>417.83846153846201</c:v>
                </c:pt>
                <c:pt idx="2242">
                  <c:v>417.83846153846201</c:v>
                </c:pt>
                <c:pt idx="2243">
                  <c:v>417.83846153846201</c:v>
                </c:pt>
                <c:pt idx="2244">
                  <c:v>417.83846153846201</c:v>
                </c:pt>
                <c:pt idx="2245">
                  <c:v>417.83846153846201</c:v>
                </c:pt>
                <c:pt idx="2246">
                  <c:v>417.83846153846201</c:v>
                </c:pt>
                <c:pt idx="2247">
                  <c:v>417.83846153846201</c:v>
                </c:pt>
                <c:pt idx="2248">
                  <c:v>417.83846153846201</c:v>
                </c:pt>
                <c:pt idx="2249">
                  <c:v>417.83846153846201</c:v>
                </c:pt>
                <c:pt idx="2250">
                  <c:v>372.47692307692301</c:v>
                </c:pt>
                <c:pt idx="2251">
                  <c:v>372.47692307692301</c:v>
                </c:pt>
                <c:pt idx="2252">
                  <c:v>372.47692307692301</c:v>
                </c:pt>
                <c:pt idx="2253">
                  <c:v>372.47692307692301</c:v>
                </c:pt>
                <c:pt idx="2254">
                  <c:v>372.47692307692301</c:v>
                </c:pt>
                <c:pt idx="2255">
                  <c:v>372.47692307692301</c:v>
                </c:pt>
                <c:pt idx="2256">
                  <c:v>372.47692307692301</c:v>
                </c:pt>
                <c:pt idx="2257">
                  <c:v>372.47692307692301</c:v>
                </c:pt>
                <c:pt idx="2258">
                  <c:v>372.47692307692301</c:v>
                </c:pt>
                <c:pt idx="2259">
                  <c:v>372.47692307692301</c:v>
                </c:pt>
                <c:pt idx="2260">
                  <c:v>366.730769230769</c:v>
                </c:pt>
                <c:pt idx="2261">
                  <c:v>366.730769230769</c:v>
                </c:pt>
                <c:pt idx="2262">
                  <c:v>366.730769230769</c:v>
                </c:pt>
                <c:pt idx="2263">
                  <c:v>366.730769230769</c:v>
                </c:pt>
                <c:pt idx="2264">
                  <c:v>366.730769230769</c:v>
                </c:pt>
                <c:pt idx="2265">
                  <c:v>366.730769230769</c:v>
                </c:pt>
                <c:pt idx="2266">
                  <c:v>366.730769230769</c:v>
                </c:pt>
                <c:pt idx="2267">
                  <c:v>366.730769230769</c:v>
                </c:pt>
                <c:pt idx="2268">
                  <c:v>366.730769230769</c:v>
                </c:pt>
                <c:pt idx="2269">
                  <c:v>366.730769230769</c:v>
                </c:pt>
                <c:pt idx="2270">
                  <c:v>319.22307692307697</c:v>
                </c:pt>
                <c:pt idx="2271">
                  <c:v>319.22307692307697</c:v>
                </c:pt>
                <c:pt idx="2272">
                  <c:v>319.22307692307697</c:v>
                </c:pt>
                <c:pt idx="2273">
                  <c:v>319.22307692307697</c:v>
                </c:pt>
                <c:pt idx="2274">
                  <c:v>319.22307692307697</c:v>
                </c:pt>
                <c:pt idx="2275">
                  <c:v>319.22307692307697</c:v>
                </c:pt>
                <c:pt idx="2276">
                  <c:v>319.22307692307697</c:v>
                </c:pt>
                <c:pt idx="2277">
                  <c:v>319.22307692307697</c:v>
                </c:pt>
                <c:pt idx="2278">
                  <c:v>319.22307692307697</c:v>
                </c:pt>
                <c:pt idx="2279">
                  <c:v>319.22307692307697</c:v>
                </c:pt>
                <c:pt idx="2280">
                  <c:v>313.48461538461498</c:v>
                </c:pt>
                <c:pt idx="2281">
                  <c:v>313.48461538461498</c:v>
                </c:pt>
                <c:pt idx="2282">
                  <c:v>313.48461538461498</c:v>
                </c:pt>
                <c:pt idx="2283">
                  <c:v>313.48461538461498</c:v>
                </c:pt>
                <c:pt idx="2284">
                  <c:v>313.48461538461498</c:v>
                </c:pt>
                <c:pt idx="2285">
                  <c:v>313.48461538461498</c:v>
                </c:pt>
                <c:pt idx="2286">
                  <c:v>313.48461538461498</c:v>
                </c:pt>
                <c:pt idx="2287">
                  <c:v>313.48461538461498</c:v>
                </c:pt>
                <c:pt idx="2288">
                  <c:v>313.48461538461498</c:v>
                </c:pt>
                <c:pt idx="2289">
                  <c:v>313.48461538461498</c:v>
                </c:pt>
                <c:pt idx="2290">
                  <c:v>265.52307692307699</c:v>
                </c:pt>
                <c:pt idx="2291">
                  <c:v>265.52307692307699</c:v>
                </c:pt>
                <c:pt idx="2292">
                  <c:v>265.52307692307699</c:v>
                </c:pt>
                <c:pt idx="2293">
                  <c:v>265.52307692307699</c:v>
                </c:pt>
                <c:pt idx="2294">
                  <c:v>265.52307692307699</c:v>
                </c:pt>
                <c:pt idx="2295">
                  <c:v>265.52307692307699</c:v>
                </c:pt>
                <c:pt idx="2296">
                  <c:v>265.52307692307699</c:v>
                </c:pt>
                <c:pt idx="2297">
                  <c:v>265.52307692307699</c:v>
                </c:pt>
                <c:pt idx="2298">
                  <c:v>265.52307692307699</c:v>
                </c:pt>
                <c:pt idx="2299">
                  <c:v>265.52307692307699</c:v>
                </c:pt>
                <c:pt idx="2300">
                  <c:v>258.21538461538501</c:v>
                </c:pt>
                <c:pt idx="2301">
                  <c:v>258.21538461538501</c:v>
                </c:pt>
                <c:pt idx="2302">
                  <c:v>258.21538461538501</c:v>
                </c:pt>
                <c:pt idx="2303">
                  <c:v>258.21538461538501</c:v>
                </c:pt>
                <c:pt idx="2304">
                  <c:v>258.21538461538501</c:v>
                </c:pt>
                <c:pt idx="2305">
                  <c:v>258.21538461538501</c:v>
                </c:pt>
                <c:pt idx="2306">
                  <c:v>258.21538461538501</c:v>
                </c:pt>
                <c:pt idx="2307">
                  <c:v>258.21538461538501</c:v>
                </c:pt>
                <c:pt idx="2308">
                  <c:v>258.21538461538501</c:v>
                </c:pt>
                <c:pt idx="2309">
                  <c:v>258.21538461538501</c:v>
                </c:pt>
                <c:pt idx="2310">
                  <c:v>219.361538461538</c:v>
                </c:pt>
                <c:pt idx="2311">
                  <c:v>219.361538461538</c:v>
                </c:pt>
                <c:pt idx="2312">
                  <c:v>219.361538461538</c:v>
                </c:pt>
                <c:pt idx="2313">
                  <c:v>219.361538461538</c:v>
                </c:pt>
                <c:pt idx="2314">
                  <c:v>219.361538461538</c:v>
                </c:pt>
                <c:pt idx="2315">
                  <c:v>219.361538461538</c:v>
                </c:pt>
                <c:pt idx="2316">
                  <c:v>219.361538461538</c:v>
                </c:pt>
                <c:pt idx="2317">
                  <c:v>219.361538461538</c:v>
                </c:pt>
                <c:pt idx="2318">
                  <c:v>219.361538461538</c:v>
                </c:pt>
                <c:pt idx="2319">
                  <c:v>219.361538461538</c:v>
                </c:pt>
                <c:pt idx="2320">
                  <c:v>219.361538461538</c:v>
                </c:pt>
                <c:pt idx="2321">
                  <c:v>219.361538461538</c:v>
                </c:pt>
                <c:pt idx="2322">
                  <c:v>219.361538461538</c:v>
                </c:pt>
                <c:pt idx="2323">
                  <c:v>219.361538461538</c:v>
                </c:pt>
                <c:pt idx="2324">
                  <c:v>219.361538461538</c:v>
                </c:pt>
                <c:pt idx="2325">
                  <c:v>219.361538461538</c:v>
                </c:pt>
                <c:pt idx="2326">
                  <c:v>219.361538461538</c:v>
                </c:pt>
                <c:pt idx="2327">
                  <c:v>219.361538461538</c:v>
                </c:pt>
                <c:pt idx="2328">
                  <c:v>219.361538461538</c:v>
                </c:pt>
                <c:pt idx="2329">
                  <c:v>219.361538461538</c:v>
                </c:pt>
                <c:pt idx="2330">
                  <c:v>174.053846153846</c:v>
                </c:pt>
                <c:pt idx="2331">
                  <c:v>174.053846153846</c:v>
                </c:pt>
                <c:pt idx="2332">
                  <c:v>174.053846153846</c:v>
                </c:pt>
                <c:pt idx="2333">
                  <c:v>174.053846153846</c:v>
                </c:pt>
                <c:pt idx="2334">
                  <c:v>174.053846153846</c:v>
                </c:pt>
                <c:pt idx="2335">
                  <c:v>174.053846153846</c:v>
                </c:pt>
                <c:pt idx="2336">
                  <c:v>174.053846153846</c:v>
                </c:pt>
                <c:pt idx="2337">
                  <c:v>174.053846153846</c:v>
                </c:pt>
                <c:pt idx="2338">
                  <c:v>174.053846153846</c:v>
                </c:pt>
                <c:pt idx="2339">
                  <c:v>174.053846153846</c:v>
                </c:pt>
                <c:pt idx="2340">
                  <c:v>174.053846153846</c:v>
                </c:pt>
                <c:pt idx="2341">
                  <c:v>174.053846153846</c:v>
                </c:pt>
                <c:pt idx="2342">
                  <c:v>174.053846153846</c:v>
                </c:pt>
                <c:pt idx="2343">
                  <c:v>174.053846153846</c:v>
                </c:pt>
                <c:pt idx="2344">
                  <c:v>174.053846153846</c:v>
                </c:pt>
                <c:pt idx="2345">
                  <c:v>174.053846153846</c:v>
                </c:pt>
                <c:pt idx="2346">
                  <c:v>174.053846153846</c:v>
                </c:pt>
                <c:pt idx="2347">
                  <c:v>174.053846153846</c:v>
                </c:pt>
                <c:pt idx="2348">
                  <c:v>174.053846153846</c:v>
                </c:pt>
                <c:pt idx="2349">
                  <c:v>174.053846153846</c:v>
                </c:pt>
                <c:pt idx="2350">
                  <c:v>140.34615384615401</c:v>
                </c:pt>
                <c:pt idx="2351">
                  <c:v>140.34615384615401</c:v>
                </c:pt>
                <c:pt idx="2352">
                  <c:v>140.34615384615401</c:v>
                </c:pt>
                <c:pt idx="2353">
                  <c:v>140.34615384615401</c:v>
                </c:pt>
                <c:pt idx="2354">
                  <c:v>140.34615384615401</c:v>
                </c:pt>
                <c:pt idx="2355">
                  <c:v>140.34615384615401</c:v>
                </c:pt>
                <c:pt idx="2356">
                  <c:v>140.34615384615401</c:v>
                </c:pt>
                <c:pt idx="2357">
                  <c:v>140.34615384615401</c:v>
                </c:pt>
                <c:pt idx="2358">
                  <c:v>140.34615384615401</c:v>
                </c:pt>
                <c:pt idx="2359">
                  <c:v>140.34615384615401</c:v>
                </c:pt>
                <c:pt idx="2360">
                  <c:v>140.34615384615401</c:v>
                </c:pt>
                <c:pt idx="2361">
                  <c:v>140.34615384615401</c:v>
                </c:pt>
                <c:pt idx="2362">
                  <c:v>140.34615384615401</c:v>
                </c:pt>
                <c:pt idx="2363">
                  <c:v>140.34615384615401</c:v>
                </c:pt>
                <c:pt idx="2364">
                  <c:v>140.34615384615401</c:v>
                </c:pt>
                <c:pt idx="2365">
                  <c:v>140.34615384615401</c:v>
                </c:pt>
                <c:pt idx="2366">
                  <c:v>140.34615384615401</c:v>
                </c:pt>
                <c:pt idx="2367">
                  <c:v>140.34615384615401</c:v>
                </c:pt>
                <c:pt idx="2368">
                  <c:v>140.34615384615401</c:v>
                </c:pt>
                <c:pt idx="2369">
                  <c:v>140.34615384615401</c:v>
                </c:pt>
                <c:pt idx="2370">
                  <c:v>101.138461538462</c:v>
                </c:pt>
                <c:pt idx="2371">
                  <c:v>101.138461538462</c:v>
                </c:pt>
                <c:pt idx="2372">
                  <c:v>101.138461538462</c:v>
                </c:pt>
                <c:pt idx="2373">
                  <c:v>101.138461538462</c:v>
                </c:pt>
                <c:pt idx="2374">
                  <c:v>101.138461538462</c:v>
                </c:pt>
                <c:pt idx="2375">
                  <c:v>101.138461538462</c:v>
                </c:pt>
                <c:pt idx="2376">
                  <c:v>101.138461538462</c:v>
                </c:pt>
                <c:pt idx="2377">
                  <c:v>101.138461538462</c:v>
                </c:pt>
                <c:pt idx="2378">
                  <c:v>101.138461538462</c:v>
                </c:pt>
                <c:pt idx="2379">
                  <c:v>101.138461538462</c:v>
                </c:pt>
                <c:pt idx="2380">
                  <c:v>101.138461538462</c:v>
                </c:pt>
                <c:pt idx="2381">
                  <c:v>101.138461538462</c:v>
                </c:pt>
                <c:pt idx="2382">
                  <c:v>101.138461538462</c:v>
                </c:pt>
                <c:pt idx="2383">
                  <c:v>101.138461538462</c:v>
                </c:pt>
                <c:pt idx="2384">
                  <c:v>101.138461538462</c:v>
                </c:pt>
                <c:pt idx="2385">
                  <c:v>101.138461538462</c:v>
                </c:pt>
                <c:pt idx="2386">
                  <c:v>101.138461538462</c:v>
                </c:pt>
                <c:pt idx="2387">
                  <c:v>101.138461538462</c:v>
                </c:pt>
                <c:pt idx="2388">
                  <c:v>101.138461538462</c:v>
                </c:pt>
                <c:pt idx="2389">
                  <c:v>101.138461538462</c:v>
                </c:pt>
                <c:pt idx="2390">
                  <c:v>63.553846153846202</c:v>
                </c:pt>
                <c:pt idx="2391">
                  <c:v>63.553846153846202</c:v>
                </c:pt>
                <c:pt idx="2392">
                  <c:v>63.553846153846202</c:v>
                </c:pt>
                <c:pt idx="2393">
                  <c:v>63.553846153846202</c:v>
                </c:pt>
                <c:pt idx="2394">
                  <c:v>63.553846153846202</c:v>
                </c:pt>
                <c:pt idx="2395">
                  <c:v>63.553846153846202</c:v>
                </c:pt>
                <c:pt idx="2396">
                  <c:v>63.553846153846202</c:v>
                </c:pt>
                <c:pt idx="2397">
                  <c:v>63.553846153846202</c:v>
                </c:pt>
                <c:pt idx="2398">
                  <c:v>63.553846153846202</c:v>
                </c:pt>
                <c:pt idx="2399">
                  <c:v>63.553846153846202</c:v>
                </c:pt>
                <c:pt idx="2400">
                  <c:v>63.553846153846202</c:v>
                </c:pt>
                <c:pt idx="2401">
                  <c:v>63.553846153846202</c:v>
                </c:pt>
                <c:pt idx="2402">
                  <c:v>63.553846153846202</c:v>
                </c:pt>
                <c:pt idx="2403">
                  <c:v>63.553846153846202</c:v>
                </c:pt>
                <c:pt idx="2404">
                  <c:v>63.553846153846202</c:v>
                </c:pt>
                <c:pt idx="2405">
                  <c:v>63.553846153846202</c:v>
                </c:pt>
                <c:pt idx="2406">
                  <c:v>63.553846153846202</c:v>
                </c:pt>
                <c:pt idx="2407">
                  <c:v>63.553846153846202</c:v>
                </c:pt>
                <c:pt idx="2408">
                  <c:v>63.553846153846202</c:v>
                </c:pt>
                <c:pt idx="2409">
                  <c:v>63.553846153846202</c:v>
                </c:pt>
                <c:pt idx="2410">
                  <c:v>37.407692307692301</c:v>
                </c:pt>
                <c:pt idx="2411">
                  <c:v>37.407692307692301</c:v>
                </c:pt>
                <c:pt idx="2412">
                  <c:v>37.407692307692301</c:v>
                </c:pt>
                <c:pt idx="2413">
                  <c:v>37.407692307692301</c:v>
                </c:pt>
                <c:pt idx="2414">
                  <c:v>37.407692307692301</c:v>
                </c:pt>
                <c:pt idx="2415">
                  <c:v>37.407692307692301</c:v>
                </c:pt>
                <c:pt idx="2416">
                  <c:v>37.407692307692301</c:v>
                </c:pt>
                <c:pt idx="2417">
                  <c:v>37.407692307692301</c:v>
                </c:pt>
                <c:pt idx="2418">
                  <c:v>37.407692307692301</c:v>
                </c:pt>
                <c:pt idx="2419">
                  <c:v>37.407692307692301</c:v>
                </c:pt>
                <c:pt idx="2420">
                  <c:v>37.407692307692301</c:v>
                </c:pt>
                <c:pt idx="2421">
                  <c:v>37.407692307692301</c:v>
                </c:pt>
                <c:pt idx="2422">
                  <c:v>37.407692307692301</c:v>
                </c:pt>
                <c:pt idx="2423">
                  <c:v>37.407692307692301</c:v>
                </c:pt>
                <c:pt idx="2424">
                  <c:v>37.407692307692301</c:v>
                </c:pt>
                <c:pt idx="2425">
                  <c:v>37.407692307692301</c:v>
                </c:pt>
                <c:pt idx="2426">
                  <c:v>37.407692307692301</c:v>
                </c:pt>
                <c:pt idx="2427">
                  <c:v>37.407692307692301</c:v>
                </c:pt>
                <c:pt idx="2428">
                  <c:v>37.407692307692301</c:v>
                </c:pt>
                <c:pt idx="2429">
                  <c:v>37.407692307692301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11"/>
          <c:order val="11"/>
          <c:tx>
            <c:v>12 mA</c:v>
          </c:tx>
          <c:marker>
            <c:symbol val="none"/>
          </c:marker>
          <c:val>
            <c:numRef>
              <c:f>BigPixels_70KV_PMMA!$B$12:$CPA$12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511.56923076923101</c:v>
                </c:pt>
                <c:pt idx="201">
                  <c:v>511.56923076923101</c:v>
                </c:pt>
                <c:pt idx="202">
                  <c:v>511.56923076923101</c:v>
                </c:pt>
                <c:pt idx="203">
                  <c:v>511.56923076923101</c:v>
                </c:pt>
                <c:pt idx="204">
                  <c:v>511.56923076923101</c:v>
                </c:pt>
                <c:pt idx="205">
                  <c:v>511.56923076923101</c:v>
                </c:pt>
                <c:pt idx="206">
                  <c:v>511.56923076923101</c:v>
                </c:pt>
                <c:pt idx="207">
                  <c:v>511.56923076923101</c:v>
                </c:pt>
                <c:pt idx="208">
                  <c:v>511.56923076923101</c:v>
                </c:pt>
                <c:pt idx="209">
                  <c:v>511.56923076923101</c:v>
                </c:pt>
                <c:pt idx="210">
                  <c:v>511.56923076923101</c:v>
                </c:pt>
                <c:pt idx="211">
                  <c:v>511.56923076923101</c:v>
                </c:pt>
                <c:pt idx="212">
                  <c:v>511.56923076923101</c:v>
                </c:pt>
                <c:pt idx="213">
                  <c:v>511.56923076923101</c:v>
                </c:pt>
                <c:pt idx="214">
                  <c:v>511.56923076923101</c:v>
                </c:pt>
                <c:pt idx="215">
                  <c:v>511.56923076923101</c:v>
                </c:pt>
                <c:pt idx="216">
                  <c:v>511.56923076923101</c:v>
                </c:pt>
                <c:pt idx="217">
                  <c:v>511.56923076923101</c:v>
                </c:pt>
                <c:pt idx="218">
                  <c:v>511.56923076923101</c:v>
                </c:pt>
                <c:pt idx="219">
                  <c:v>511.56923076923101</c:v>
                </c:pt>
                <c:pt idx="220">
                  <c:v>1246.4230769230801</c:v>
                </c:pt>
                <c:pt idx="221">
                  <c:v>1246.4230769230801</c:v>
                </c:pt>
                <c:pt idx="222">
                  <c:v>1246.4230769230801</c:v>
                </c:pt>
                <c:pt idx="223">
                  <c:v>1246.4230769230801</c:v>
                </c:pt>
                <c:pt idx="224">
                  <c:v>1246.4230769230801</c:v>
                </c:pt>
                <c:pt idx="225">
                  <c:v>1246.4230769230801</c:v>
                </c:pt>
                <c:pt idx="226">
                  <c:v>1246.4230769230801</c:v>
                </c:pt>
                <c:pt idx="227">
                  <c:v>1246.4230769230801</c:v>
                </c:pt>
                <c:pt idx="228">
                  <c:v>1246.4230769230801</c:v>
                </c:pt>
                <c:pt idx="229">
                  <c:v>1246.4230769230801</c:v>
                </c:pt>
                <c:pt idx="230">
                  <c:v>1246.4230769230801</c:v>
                </c:pt>
                <c:pt idx="231">
                  <c:v>1246.4230769230801</c:v>
                </c:pt>
                <c:pt idx="232">
                  <c:v>1246.4230769230801</c:v>
                </c:pt>
                <c:pt idx="233">
                  <c:v>1246.4230769230801</c:v>
                </c:pt>
                <c:pt idx="234">
                  <c:v>1246.4230769230801</c:v>
                </c:pt>
                <c:pt idx="235">
                  <c:v>1246.4230769230801</c:v>
                </c:pt>
                <c:pt idx="236">
                  <c:v>1246.4230769230801</c:v>
                </c:pt>
                <c:pt idx="237">
                  <c:v>1246.4230769230801</c:v>
                </c:pt>
                <c:pt idx="238">
                  <c:v>1246.4230769230801</c:v>
                </c:pt>
                <c:pt idx="239">
                  <c:v>1246.4230769230801</c:v>
                </c:pt>
                <c:pt idx="240">
                  <c:v>1637.8307692307701</c:v>
                </c:pt>
                <c:pt idx="241">
                  <c:v>1637.8307692307701</c:v>
                </c:pt>
                <c:pt idx="242">
                  <c:v>1637.8307692307701</c:v>
                </c:pt>
                <c:pt idx="243">
                  <c:v>1637.8307692307701</c:v>
                </c:pt>
                <c:pt idx="244">
                  <c:v>1637.8307692307701</c:v>
                </c:pt>
                <c:pt idx="245">
                  <c:v>1637.8307692307701</c:v>
                </c:pt>
                <c:pt idx="246">
                  <c:v>1637.8307692307701</c:v>
                </c:pt>
                <c:pt idx="247">
                  <c:v>1637.8307692307701</c:v>
                </c:pt>
                <c:pt idx="248">
                  <c:v>1637.8307692307701</c:v>
                </c:pt>
                <c:pt idx="249">
                  <c:v>1637.8307692307701</c:v>
                </c:pt>
                <c:pt idx="250">
                  <c:v>1637.8307692307701</c:v>
                </c:pt>
                <c:pt idx="251">
                  <c:v>1637.8307692307701</c:v>
                </c:pt>
                <c:pt idx="252">
                  <c:v>1637.8307692307701</c:v>
                </c:pt>
                <c:pt idx="253">
                  <c:v>1637.8307692307701</c:v>
                </c:pt>
                <c:pt idx="254">
                  <c:v>1637.8307692307701</c:v>
                </c:pt>
                <c:pt idx="255">
                  <c:v>1637.8307692307701</c:v>
                </c:pt>
                <c:pt idx="256">
                  <c:v>1637.8307692307701</c:v>
                </c:pt>
                <c:pt idx="257">
                  <c:v>1637.8307692307701</c:v>
                </c:pt>
                <c:pt idx="258">
                  <c:v>1637.8307692307701</c:v>
                </c:pt>
                <c:pt idx="259">
                  <c:v>1637.8307692307701</c:v>
                </c:pt>
                <c:pt idx="260">
                  <c:v>2195.4923076923101</c:v>
                </c:pt>
                <c:pt idx="261">
                  <c:v>2195.4923076923101</c:v>
                </c:pt>
                <c:pt idx="262">
                  <c:v>2195.4923076923101</c:v>
                </c:pt>
                <c:pt idx="263">
                  <c:v>2195.4923076923101</c:v>
                </c:pt>
                <c:pt idx="264">
                  <c:v>2195.4923076923101</c:v>
                </c:pt>
                <c:pt idx="265">
                  <c:v>2195.4923076923101</c:v>
                </c:pt>
                <c:pt idx="266">
                  <c:v>2195.4923076923101</c:v>
                </c:pt>
                <c:pt idx="267">
                  <c:v>2195.4923076923101</c:v>
                </c:pt>
                <c:pt idx="268">
                  <c:v>2195.4923076923101</c:v>
                </c:pt>
                <c:pt idx="269">
                  <c:v>2195.4923076923101</c:v>
                </c:pt>
                <c:pt idx="270">
                  <c:v>2195.4923076923101</c:v>
                </c:pt>
                <c:pt idx="271">
                  <c:v>2195.4923076923101</c:v>
                </c:pt>
                <c:pt idx="272">
                  <c:v>2195.4923076923101</c:v>
                </c:pt>
                <c:pt idx="273">
                  <c:v>2195.4923076923101</c:v>
                </c:pt>
                <c:pt idx="274">
                  <c:v>2195.4923076923101</c:v>
                </c:pt>
                <c:pt idx="275">
                  <c:v>2195.4923076923101</c:v>
                </c:pt>
                <c:pt idx="276">
                  <c:v>2195.4923076923101</c:v>
                </c:pt>
                <c:pt idx="277">
                  <c:v>2195.4923076923101</c:v>
                </c:pt>
                <c:pt idx="278">
                  <c:v>2195.4923076923101</c:v>
                </c:pt>
                <c:pt idx="279">
                  <c:v>2195.4923076923101</c:v>
                </c:pt>
                <c:pt idx="280">
                  <c:v>2658.72307692308</c:v>
                </c:pt>
                <c:pt idx="281">
                  <c:v>2658.72307692308</c:v>
                </c:pt>
                <c:pt idx="282">
                  <c:v>2658.72307692308</c:v>
                </c:pt>
                <c:pt idx="283">
                  <c:v>2658.72307692308</c:v>
                </c:pt>
                <c:pt idx="284">
                  <c:v>2658.72307692308</c:v>
                </c:pt>
                <c:pt idx="285">
                  <c:v>2658.72307692308</c:v>
                </c:pt>
                <c:pt idx="286">
                  <c:v>2658.72307692308</c:v>
                </c:pt>
                <c:pt idx="287">
                  <c:v>2658.72307692308</c:v>
                </c:pt>
                <c:pt idx="288">
                  <c:v>2658.72307692308</c:v>
                </c:pt>
                <c:pt idx="289">
                  <c:v>2658.72307692308</c:v>
                </c:pt>
                <c:pt idx="290">
                  <c:v>2658.72307692308</c:v>
                </c:pt>
                <c:pt idx="291">
                  <c:v>2658.72307692308</c:v>
                </c:pt>
                <c:pt idx="292">
                  <c:v>2658.72307692308</c:v>
                </c:pt>
                <c:pt idx="293">
                  <c:v>2658.72307692308</c:v>
                </c:pt>
                <c:pt idx="294">
                  <c:v>2658.72307692308</c:v>
                </c:pt>
                <c:pt idx="295">
                  <c:v>2658.72307692308</c:v>
                </c:pt>
                <c:pt idx="296">
                  <c:v>2658.72307692308</c:v>
                </c:pt>
                <c:pt idx="297">
                  <c:v>2658.72307692308</c:v>
                </c:pt>
                <c:pt idx="298">
                  <c:v>2658.72307692308</c:v>
                </c:pt>
                <c:pt idx="299">
                  <c:v>2658.72307692308</c:v>
                </c:pt>
                <c:pt idx="300">
                  <c:v>3063.6076923076898</c:v>
                </c:pt>
                <c:pt idx="301">
                  <c:v>3063.6076923076898</c:v>
                </c:pt>
                <c:pt idx="302">
                  <c:v>3063.6076923076898</c:v>
                </c:pt>
                <c:pt idx="303">
                  <c:v>3063.6076923076898</c:v>
                </c:pt>
                <c:pt idx="304">
                  <c:v>3063.6076923076898</c:v>
                </c:pt>
                <c:pt idx="305">
                  <c:v>3063.6076923076898</c:v>
                </c:pt>
                <c:pt idx="306">
                  <c:v>3063.6076923076898</c:v>
                </c:pt>
                <c:pt idx="307">
                  <c:v>3063.6076923076898</c:v>
                </c:pt>
                <c:pt idx="308">
                  <c:v>3063.6076923076898</c:v>
                </c:pt>
                <c:pt idx="309">
                  <c:v>3063.6076923076898</c:v>
                </c:pt>
                <c:pt idx="310">
                  <c:v>3063.6076923076898</c:v>
                </c:pt>
                <c:pt idx="311">
                  <c:v>3063.6076923076898</c:v>
                </c:pt>
                <c:pt idx="312">
                  <c:v>3063.6076923076898</c:v>
                </c:pt>
                <c:pt idx="313">
                  <c:v>3063.6076923076898</c:v>
                </c:pt>
                <c:pt idx="314">
                  <c:v>3063.6076923076898</c:v>
                </c:pt>
                <c:pt idx="315">
                  <c:v>3063.6076923076898</c:v>
                </c:pt>
                <c:pt idx="316">
                  <c:v>3063.6076923076898</c:v>
                </c:pt>
                <c:pt idx="317">
                  <c:v>3063.6076923076898</c:v>
                </c:pt>
                <c:pt idx="318">
                  <c:v>3063.6076923076898</c:v>
                </c:pt>
                <c:pt idx="319">
                  <c:v>3063.6076923076898</c:v>
                </c:pt>
                <c:pt idx="320">
                  <c:v>3533.4846153846102</c:v>
                </c:pt>
                <c:pt idx="321">
                  <c:v>3533.4846153846102</c:v>
                </c:pt>
                <c:pt idx="322">
                  <c:v>3533.4846153846102</c:v>
                </c:pt>
                <c:pt idx="323">
                  <c:v>3533.4846153846102</c:v>
                </c:pt>
                <c:pt idx="324">
                  <c:v>3533.4846153846102</c:v>
                </c:pt>
                <c:pt idx="325">
                  <c:v>3533.4846153846102</c:v>
                </c:pt>
                <c:pt idx="326">
                  <c:v>3533.4846153846102</c:v>
                </c:pt>
                <c:pt idx="327">
                  <c:v>3533.4846153846102</c:v>
                </c:pt>
                <c:pt idx="328">
                  <c:v>3533.4846153846102</c:v>
                </c:pt>
                <c:pt idx="329">
                  <c:v>3533.4846153846102</c:v>
                </c:pt>
                <c:pt idx="330">
                  <c:v>3609.6153846153802</c:v>
                </c:pt>
                <c:pt idx="331">
                  <c:v>3609.6153846153802</c:v>
                </c:pt>
                <c:pt idx="332">
                  <c:v>3609.6153846153802</c:v>
                </c:pt>
                <c:pt idx="333">
                  <c:v>3609.6153846153802</c:v>
                </c:pt>
                <c:pt idx="334">
                  <c:v>3609.6153846153802</c:v>
                </c:pt>
                <c:pt idx="335">
                  <c:v>3609.6153846153802</c:v>
                </c:pt>
                <c:pt idx="336">
                  <c:v>3609.6153846153802</c:v>
                </c:pt>
                <c:pt idx="337">
                  <c:v>3609.6153846153802</c:v>
                </c:pt>
                <c:pt idx="338">
                  <c:v>3609.6153846153802</c:v>
                </c:pt>
                <c:pt idx="339">
                  <c:v>3609.6153846153802</c:v>
                </c:pt>
                <c:pt idx="340">
                  <c:v>4020.9</c:v>
                </c:pt>
                <c:pt idx="341">
                  <c:v>4020.9</c:v>
                </c:pt>
                <c:pt idx="342">
                  <c:v>4020.9</c:v>
                </c:pt>
                <c:pt idx="343">
                  <c:v>4020.9</c:v>
                </c:pt>
                <c:pt idx="344">
                  <c:v>4020.9</c:v>
                </c:pt>
                <c:pt idx="345">
                  <c:v>4020.9</c:v>
                </c:pt>
                <c:pt idx="346">
                  <c:v>4020.9</c:v>
                </c:pt>
                <c:pt idx="347">
                  <c:v>4020.9</c:v>
                </c:pt>
                <c:pt idx="348">
                  <c:v>4020.9</c:v>
                </c:pt>
                <c:pt idx="349">
                  <c:v>4020.9</c:v>
                </c:pt>
                <c:pt idx="350">
                  <c:v>3878.1</c:v>
                </c:pt>
                <c:pt idx="351">
                  <c:v>3878.1</c:v>
                </c:pt>
                <c:pt idx="352">
                  <c:v>3878.1</c:v>
                </c:pt>
                <c:pt idx="353">
                  <c:v>3878.1</c:v>
                </c:pt>
                <c:pt idx="354">
                  <c:v>3878.1</c:v>
                </c:pt>
                <c:pt idx="355">
                  <c:v>3878.1</c:v>
                </c:pt>
                <c:pt idx="356">
                  <c:v>3878.1</c:v>
                </c:pt>
                <c:pt idx="357">
                  <c:v>3878.1</c:v>
                </c:pt>
                <c:pt idx="358">
                  <c:v>3878.1</c:v>
                </c:pt>
                <c:pt idx="359">
                  <c:v>3878.1</c:v>
                </c:pt>
                <c:pt idx="360">
                  <c:v>4208.1153846153802</c:v>
                </c:pt>
                <c:pt idx="361">
                  <c:v>4208.1153846153802</c:v>
                </c:pt>
                <c:pt idx="362">
                  <c:v>4208.1153846153802</c:v>
                </c:pt>
                <c:pt idx="363">
                  <c:v>4208.1153846153802</c:v>
                </c:pt>
                <c:pt idx="364">
                  <c:v>4208.1153846153802</c:v>
                </c:pt>
                <c:pt idx="365">
                  <c:v>4208.1153846153802</c:v>
                </c:pt>
                <c:pt idx="366">
                  <c:v>4208.1153846153802</c:v>
                </c:pt>
                <c:pt idx="367">
                  <c:v>4208.1153846153802</c:v>
                </c:pt>
                <c:pt idx="368">
                  <c:v>4208.1153846153802</c:v>
                </c:pt>
                <c:pt idx="369">
                  <c:v>4208.1153846153802</c:v>
                </c:pt>
                <c:pt idx="370">
                  <c:v>4339.1615384615397</c:v>
                </c:pt>
                <c:pt idx="371">
                  <c:v>4339.1615384615397</c:v>
                </c:pt>
                <c:pt idx="372">
                  <c:v>4339.1615384615397</c:v>
                </c:pt>
                <c:pt idx="373">
                  <c:v>4339.1615384615397</c:v>
                </c:pt>
                <c:pt idx="374">
                  <c:v>4339.1615384615397</c:v>
                </c:pt>
                <c:pt idx="375">
                  <c:v>4339.1615384615397</c:v>
                </c:pt>
                <c:pt idx="376">
                  <c:v>4339.1615384615397</c:v>
                </c:pt>
                <c:pt idx="377">
                  <c:v>4339.1615384615397</c:v>
                </c:pt>
                <c:pt idx="378">
                  <c:v>4339.1615384615397</c:v>
                </c:pt>
                <c:pt idx="379">
                  <c:v>4339.1615384615397</c:v>
                </c:pt>
                <c:pt idx="380">
                  <c:v>4705.0230769230802</c:v>
                </c:pt>
                <c:pt idx="381">
                  <c:v>4705.0230769230802</c:v>
                </c:pt>
                <c:pt idx="382">
                  <c:v>4705.0230769230802</c:v>
                </c:pt>
                <c:pt idx="383">
                  <c:v>4705.0230769230802</c:v>
                </c:pt>
                <c:pt idx="384">
                  <c:v>4705.0230769230802</c:v>
                </c:pt>
                <c:pt idx="385">
                  <c:v>4705.0230769230802</c:v>
                </c:pt>
                <c:pt idx="386">
                  <c:v>4705.0230769230802</c:v>
                </c:pt>
                <c:pt idx="387">
                  <c:v>4705.0230769230802</c:v>
                </c:pt>
                <c:pt idx="388">
                  <c:v>4705.0230769230802</c:v>
                </c:pt>
                <c:pt idx="389">
                  <c:v>4705.0230769230802</c:v>
                </c:pt>
                <c:pt idx="390">
                  <c:v>4538.8</c:v>
                </c:pt>
                <c:pt idx="391">
                  <c:v>4538.8</c:v>
                </c:pt>
                <c:pt idx="392">
                  <c:v>4538.8</c:v>
                </c:pt>
                <c:pt idx="393">
                  <c:v>4538.8</c:v>
                </c:pt>
                <c:pt idx="394">
                  <c:v>4538.8</c:v>
                </c:pt>
                <c:pt idx="395">
                  <c:v>4538.8</c:v>
                </c:pt>
                <c:pt idx="396">
                  <c:v>4538.8</c:v>
                </c:pt>
                <c:pt idx="397">
                  <c:v>4538.8</c:v>
                </c:pt>
                <c:pt idx="398">
                  <c:v>4538.8</c:v>
                </c:pt>
                <c:pt idx="399">
                  <c:v>4538.8</c:v>
                </c:pt>
                <c:pt idx="400">
                  <c:v>4819.1615384615397</c:v>
                </c:pt>
                <c:pt idx="401">
                  <c:v>4819.1615384615397</c:v>
                </c:pt>
                <c:pt idx="402">
                  <c:v>4819.1615384615397</c:v>
                </c:pt>
                <c:pt idx="403">
                  <c:v>4819.1615384615397</c:v>
                </c:pt>
                <c:pt idx="404">
                  <c:v>4819.1615384615397</c:v>
                </c:pt>
                <c:pt idx="405">
                  <c:v>4819.1615384615397</c:v>
                </c:pt>
                <c:pt idx="406">
                  <c:v>4819.1615384615397</c:v>
                </c:pt>
                <c:pt idx="407">
                  <c:v>4819.1615384615397</c:v>
                </c:pt>
                <c:pt idx="408">
                  <c:v>4819.1615384615397</c:v>
                </c:pt>
                <c:pt idx="409">
                  <c:v>4819.1615384615397</c:v>
                </c:pt>
                <c:pt idx="410">
                  <c:v>4728.6230769230797</c:v>
                </c:pt>
                <c:pt idx="411">
                  <c:v>4728.6230769230797</c:v>
                </c:pt>
                <c:pt idx="412">
                  <c:v>4728.6230769230797</c:v>
                </c:pt>
                <c:pt idx="413">
                  <c:v>4728.6230769230797</c:v>
                </c:pt>
                <c:pt idx="414">
                  <c:v>4728.6230769230797</c:v>
                </c:pt>
                <c:pt idx="415">
                  <c:v>4728.6230769230797</c:v>
                </c:pt>
                <c:pt idx="416">
                  <c:v>4728.6230769230797</c:v>
                </c:pt>
                <c:pt idx="417">
                  <c:v>4728.6230769230797</c:v>
                </c:pt>
                <c:pt idx="418">
                  <c:v>4728.6230769230797</c:v>
                </c:pt>
                <c:pt idx="419">
                  <c:v>4728.6230769230797</c:v>
                </c:pt>
                <c:pt idx="420">
                  <c:v>5075.4230769230799</c:v>
                </c:pt>
                <c:pt idx="421">
                  <c:v>5075.4230769230799</c:v>
                </c:pt>
                <c:pt idx="422">
                  <c:v>5075.4230769230799</c:v>
                </c:pt>
                <c:pt idx="423">
                  <c:v>5075.4230769230799</c:v>
                </c:pt>
                <c:pt idx="424">
                  <c:v>5075.4230769230799</c:v>
                </c:pt>
                <c:pt idx="425">
                  <c:v>5075.4230769230799</c:v>
                </c:pt>
                <c:pt idx="426">
                  <c:v>5075.4230769230799</c:v>
                </c:pt>
                <c:pt idx="427">
                  <c:v>5075.4230769230799</c:v>
                </c:pt>
                <c:pt idx="428">
                  <c:v>5075.4230769230799</c:v>
                </c:pt>
                <c:pt idx="429">
                  <c:v>5075.4230769230799</c:v>
                </c:pt>
                <c:pt idx="430">
                  <c:v>4990.7384615384599</c:v>
                </c:pt>
                <c:pt idx="431">
                  <c:v>4990.7384615384599</c:v>
                </c:pt>
                <c:pt idx="432">
                  <c:v>4990.7384615384599</c:v>
                </c:pt>
                <c:pt idx="433">
                  <c:v>4990.7384615384599</c:v>
                </c:pt>
                <c:pt idx="434">
                  <c:v>4990.7384615384599</c:v>
                </c:pt>
                <c:pt idx="435">
                  <c:v>4990.7384615384599</c:v>
                </c:pt>
                <c:pt idx="436">
                  <c:v>4990.7384615384599</c:v>
                </c:pt>
                <c:pt idx="437">
                  <c:v>4990.7384615384599</c:v>
                </c:pt>
                <c:pt idx="438">
                  <c:v>4990.7384615384599</c:v>
                </c:pt>
                <c:pt idx="439">
                  <c:v>4990.7384615384599</c:v>
                </c:pt>
                <c:pt idx="440">
                  <c:v>5316.8769230769203</c:v>
                </c:pt>
                <c:pt idx="441">
                  <c:v>5316.8769230769203</c:v>
                </c:pt>
                <c:pt idx="442">
                  <c:v>5316.8769230769203</c:v>
                </c:pt>
                <c:pt idx="443">
                  <c:v>5316.8769230769203</c:v>
                </c:pt>
                <c:pt idx="444">
                  <c:v>5316.8769230769203</c:v>
                </c:pt>
                <c:pt idx="445">
                  <c:v>5316.8769230769203</c:v>
                </c:pt>
                <c:pt idx="446">
                  <c:v>5316.8769230769203</c:v>
                </c:pt>
                <c:pt idx="447">
                  <c:v>5316.8769230769203</c:v>
                </c:pt>
                <c:pt idx="448">
                  <c:v>5316.8769230769203</c:v>
                </c:pt>
                <c:pt idx="449">
                  <c:v>5316.8769230769203</c:v>
                </c:pt>
                <c:pt idx="450">
                  <c:v>5194.6307692307701</c:v>
                </c:pt>
                <c:pt idx="451">
                  <c:v>5194.6307692307701</c:v>
                </c:pt>
                <c:pt idx="452">
                  <c:v>5194.6307692307701</c:v>
                </c:pt>
                <c:pt idx="453">
                  <c:v>5194.6307692307701</c:v>
                </c:pt>
                <c:pt idx="454">
                  <c:v>5194.6307692307701</c:v>
                </c:pt>
                <c:pt idx="455">
                  <c:v>5194.6307692307701</c:v>
                </c:pt>
                <c:pt idx="456">
                  <c:v>5194.6307692307701</c:v>
                </c:pt>
                <c:pt idx="457">
                  <c:v>5194.6307692307701</c:v>
                </c:pt>
                <c:pt idx="458">
                  <c:v>5194.6307692307701</c:v>
                </c:pt>
                <c:pt idx="459">
                  <c:v>5194.6307692307701</c:v>
                </c:pt>
                <c:pt idx="460">
                  <c:v>5301.0384615384601</c:v>
                </c:pt>
                <c:pt idx="461">
                  <c:v>5301.0384615384601</c:v>
                </c:pt>
                <c:pt idx="462">
                  <c:v>5301.0384615384601</c:v>
                </c:pt>
                <c:pt idx="463">
                  <c:v>5301.0384615384601</c:v>
                </c:pt>
                <c:pt idx="464">
                  <c:v>5301.0384615384601</c:v>
                </c:pt>
                <c:pt idx="465">
                  <c:v>5301.0384615384601</c:v>
                </c:pt>
                <c:pt idx="466">
                  <c:v>5301.0384615384601</c:v>
                </c:pt>
                <c:pt idx="467">
                  <c:v>5301.0384615384601</c:v>
                </c:pt>
                <c:pt idx="468">
                  <c:v>5301.0384615384601</c:v>
                </c:pt>
                <c:pt idx="469">
                  <c:v>5301.0384615384601</c:v>
                </c:pt>
                <c:pt idx="470">
                  <c:v>5239.1461538461599</c:v>
                </c:pt>
                <c:pt idx="471">
                  <c:v>5239.1461538461599</c:v>
                </c:pt>
                <c:pt idx="472">
                  <c:v>5239.1461538461599</c:v>
                </c:pt>
                <c:pt idx="473">
                  <c:v>5239.1461538461599</c:v>
                </c:pt>
                <c:pt idx="474">
                  <c:v>5239.1461538461599</c:v>
                </c:pt>
                <c:pt idx="475">
                  <c:v>5239.1461538461599</c:v>
                </c:pt>
                <c:pt idx="476">
                  <c:v>5239.1461538461599</c:v>
                </c:pt>
                <c:pt idx="477">
                  <c:v>5239.1461538461599</c:v>
                </c:pt>
                <c:pt idx="478">
                  <c:v>5239.1461538461599</c:v>
                </c:pt>
                <c:pt idx="479">
                  <c:v>5239.1461538461599</c:v>
                </c:pt>
                <c:pt idx="480">
                  <c:v>5502.9461538461601</c:v>
                </c:pt>
                <c:pt idx="481">
                  <c:v>5502.9461538461601</c:v>
                </c:pt>
                <c:pt idx="482">
                  <c:v>5502.9461538461601</c:v>
                </c:pt>
                <c:pt idx="483">
                  <c:v>5502.9461538461601</c:v>
                </c:pt>
                <c:pt idx="484">
                  <c:v>5502.9461538461601</c:v>
                </c:pt>
                <c:pt idx="485">
                  <c:v>5502.9461538461601</c:v>
                </c:pt>
                <c:pt idx="486">
                  <c:v>5502.9461538461601</c:v>
                </c:pt>
                <c:pt idx="487">
                  <c:v>5502.9461538461601</c:v>
                </c:pt>
                <c:pt idx="488">
                  <c:v>5502.9461538461601</c:v>
                </c:pt>
                <c:pt idx="489">
                  <c:v>5502.9461538461601</c:v>
                </c:pt>
                <c:pt idx="490">
                  <c:v>5500.0384615384701</c:v>
                </c:pt>
                <c:pt idx="491">
                  <c:v>5500.0384615384701</c:v>
                </c:pt>
                <c:pt idx="492">
                  <c:v>5500.0384615384701</c:v>
                </c:pt>
                <c:pt idx="493">
                  <c:v>5500.0384615384701</c:v>
                </c:pt>
                <c:pt idx="494">
                  <c:v>5500.0384615384701</c:v>
                </c:pt>
                <c:pt idx="495">
                  <c:v>5500.0384615384701</c:v>
                </c:pt>
                <c:pt idx="496">
                  <c:v>5500.0384615384701</c:v>
                </c:pt>
                <c:pt idx="497">
                  <c:v>5500.0384615384701</c:v>
                </c:pt>
                <c:pt idx="498">
                  <c:v>5500.0384615384701</c:v>
                </c:pt>
                <c:pt idx="499">
                  <c:v>5500.0384615384701</c:v>
                </c:pt>
                <c:pt idx="500">
                  <c:v>5408.1769230769296</c:v>
                </c:pt>
                <c:pt idx="501">
                  <c:v>5408.1769230769296</c:v>
                </c:pt>
                <c:pt idx="502">
                  <c:v>5408.1769230769296</c:v>
                </c:pt>
                <c:pt idx="503">
                  <c:v>5408.1769230769296</c:v>
                </c:pt>
                <c:pt idx="504">
                  <c:v>5408.1769230769296</c:v>
                </c:pt>
                <c:pt idx="505">
                  <c:v>5408.1769230769296</c:v>
                </c:pt>
                <c:pt idx="506">
                  <c:v>5408.1769230769296</c:v>
                </c:pt>
                <c:pt idx="507">
                  <c:v>5408.1769230769296</c:v>
                </c:pt>
                <c:pt idx="508">
                  <c:v>5408.1769230769296</c:v>
                </c:pt>
                <c:pt idx="509">
                  <c:v>5408.1769230769296</c:v>
                </c:pt>
                <c:pt idx="510">
                  <c:v>5436.2846153846203</c:v>
                </c:pt>
                <c:pt idx="511">
                  <c:v>5436.2846153846203</c:v>
                </c:pt>
                <c:pt idx="512">
                  <c:v>5436.2846153846203</c:v>
                </c:pt>
                <c:pt idx="513">
                  <c:v>5436.2846153846203</c:v>
                </c:pt>
                <c:pt idx="514">
                  <c:v>5436.2846153846203</c:v>
                </c:pt>
                <c:pt idx="515">
                  <c:v>5436.2846153846203</c:v>
                </c:pt>
                <c:pt idx="516">
                  <c:v>5436.2846153846203</c:v>
                </c:pt>
                <c:pt idx="517">
                  <c:v>5436.2846153846203</c:v>
                </c:pt>
                <c:pt idx="518">
                  <c:v>5436.2846153846203</c:v>
                </c:pt>
                <c:pt idx="519">
                  <c:v>5436.2846153846203</c:v>
                </c:pt>
                <c:pt idx="520">
                  <c:v>5443.7153846153897</c:v>
                </c:pt>
                <c:pt idx="521">
                  <c:v>5443.7153846153897</c:v>
                </c:pt>
                <c:pt idx="522">
                  <c:v>5443.7153846153897</c:v>
                </c:pt>
                <c:pt idx="523">
                  <c:v>5443.7153846153897</c:v>
                </c:pt>
                <c:pt idx="524">
                  <c:v>5443.7153846153897</c:v>
                </c:pt>
                <c:pt idx="525">
                  <c:v>5443.7153846153897</c:v>
                </c:pt>
                <c:pt idx="526">
                  <c:v>5443.7153846153897</c:v>
                </c:pt>
                <c:pt idx="527">
                  <c:v>5443.7153846153897</c:v>
                </c:pt>
                <c:pt idx="528">
                  <c:v>5443.7153846153897</c:v>
                </c:pt>
                <c:pt idx="529">
                  <c:v>5443.7153846153897</c:v>
                </c:pt>
                <c:pt idx="530">
                  <c:v>5487.4384615384597</c:v>
                </c:pt>
                <c:pt idx="531">
                  <c:v>5487.4384615384597</c:v>
                </c:pt>
                <c:pt idx="532">
                  <c:v>5487.4384615384597</c:v>
                </c:pt>
                <c:pt idx="533">
                  <c:v>5487.4384615384597</c:v>
                </c:pt>
                <c:pt idx="534">
                  <c:v>5487.4384615384597</c:v>
                </c:pt>
                <c:pt idx="535">
                  <c:v>5487.4384615384597</c:v>
                </c:pt>
                <c:pt idx="536">
                  <c:v>5487.4384615384597</c:v>
                </c:pt>
                <c:pt idx="537">
                  <c:v>5487.4384615384597</c:v>
                </c:pt>
                <c:pt idx="538">
                  <c:v>5487.4384615384597</c:v>
                </c:pt>
                <c:pt idx="539">
                  <c:v>5487.4384615384597</c:v>
                </c:pt>
                <c:pt idx="540">
                  <c:v>5541.5846153846196</c:v>
                </c:pt>
                <c:pt idx="541">
                  <c:v>5541.5846153846196</c:v>
                </c:pt>
                <c:pt idx="542">
                  <c:v>5541.5846153846196</c:v>
                </c:pt>
                <c:pt idx="543">
                  <c:v>5541.5846153846196</c:v>
                </c:pt>
                <c:pt idx="544">
                  <c:v>5541.5846153846196</c:v>
                </c:pt>
                <c:pt idx="545">
                  <c:v>5541.5846153846196</c:v>
                </c:pt>
                <c:pt idx="546">
                  <c:v>5541.5846153846196</c:v>
                </c:pt>
                <c:pt idx="547">
                  <c:v>5541.5846153846196</c:v>
                </c:pt>
                <c:pt idx="548">
                  <c:v>5541.5846153846196</c:v>
                </c:pt>
                <c:pt idx="549">
                  <c:v>5541.5846153846196</c:v>
                </c:pt>
                <c:pt idx="550">
                  <c:v>5723.2</c:v>
                </c:pt>
                <c:pt idx="551">
                  <c:v>5723.2</c:v>
                </c:pt>
                <c:pt idx="552">
                  <c:v>5723.2</c:v>
                </c:pt>
                <c:pt idx="553">
                  <c:v>5723.2</c:v>
                </c:pt>
                <c:pt idx="554">
                  <c:v>5723.2</c:v>
                </c:pt>
                <c:pt idx="555">
                  <c:v>5723.2</c:v>
                </c:pt>
                <c:pt idx="556">
                  <c:v>5723.2</c:v>
                </c:pt>
                <c:pt idx="557">
                  <c:v>5723.2</c:v>
                </c:pt>
                <c:pt idx="558">
                  <c:v>5723.2</c:v>
                </c:pt>
                <c:pt idx="559">
                  <c:v>5723.2</c:v>
                </c:pt>
                <c:pt idx="560">
                  <c:v>5829.0769230769201</c:v>
                </c:pt>
                <c:pt idx="561">
                  <c:v>5829.0769230769201</c:v>
                </c:pt>
                <c:pt idx="562">
                  <c:v>5829.0769230769201</c:v>
                </c:pt>
                <c:pt idx="563">
                  <c:v>5829.0769230769201</c:v>
                </c:pt>
                <c:pt idx="564">
                  <c:v>5829.0769230769201</c:v>
                </c:pt>
                <c:pt idx="565">
                  <c:v>5829.0769230769201</c:v>
                </c:pt>
                <c:pt idx="566">
                  <c:v>5829.0769230769201</c:v>
                </c:pt>
                <c:pt idx="567">
                  <c:v>5829.0769230769201</c:v>
                </c:pt>
                <c:pt idx="568">
                  <c:v>5829.0769230769201</c:v>
                </c:pt>
                <c:pt idx="569">
                  <c:v>5829.0769230769201</c:v>
                </c:pt>
                <c:pt idx="570">
                  <c:v>6020.8230769230804</c:v>
                </c:pt>
                <c:pt idx="571">
                  <c:v>6020.8230769230804</c:v>
                </c:pt>
                <c:pt idx="572">
                  <c:v>6020.8230769230804</c:v>
                </c:pt>
                <c:pt idx="573">
                  <c:v>6020.8230769230804</c:v>
                </c:pt>
                <c:pt idx="574">
                  <c:v>6020.8230769230804</c:v>
                </c:pt>
                <c:pt idx="575">
                  <c:v>6020.8230769230804</c:v>
                </c:pt>
                <c:pt idx="576">
                  <c:v>6020.8230769230804</c:v>
                </c:pt>
                <c:pt idx="577">
                  <c:v>6020.8230769230804</c:v>
                </c:pt>
                <c:pt idx="578">
                  <c:v>6020.8230769230804</c:v>
                </c:pt>
                <c:pt idx="579">
                  <c:v>6020.8230769230804</c:v>
                </c:pt>
                <c:pt idx="580">
                  <c:v>6216.6461538461599</c:v>
                </c:pt>
                <c:pt idx="581">
                  <c:v>6216.6461538461599</c:v>
                </c:pt>
                <c:pt idx="582">
                  <c:v>6216.6461538461599</c:v>
                </c:pt>
                <c:pt idx="583">
                  <c:v>6216.6461538461599</c:v>
                </c:pt>
                <c:pt idx="584">
                  <c:v>6216.6461538461599</c:v>
                </c:pt>
                <c:pt idx="585">
                  <c:v>6216.6461538461599</c:v>
                </c:pt>
                <c:pt idx="586">
                  <c:v>6216.6461538461599</c:v>
                </c:pt>
                <c:pt idx="587">
                  <c:v>6216.6461538461599</c:v>
                </c:pt>
                <c:pt idx="588">
                  <c:v>6216.6461538461599</c:v>
                </c:pt>
                <c:pt idx="589">
                  <c:v>6216.6461538461599</c:v>
                </c:pt>
                <c:pt idx="590">
                  <c:v>6654.72307692308</c:v>
                </c:pt>
                <c:pt idx="591">
                  <c:v>6654.72307692308</c:v>
                </c:pt>
                <c:pt idx="592">
                  <c:v>6654.72307692308</c:v>
                </c:pt>
                <c:pt idx="593">
                  <c:v>6654.72307692308</c:v>
                </c:pt>
                <c:pt idx="594">
                  <c:v>6654.72307692308</c:v>
                </c:pt>
                <c:pt idx="595">
                  <c:v>6654.72307692308</c:v>
                </c:pt>
                <c:pt idx="596">
                  <c:v>6654.72307692308</c:v>
                </c:pt>
                <c:pt idx="597">
                  <c:v>6654.72307692308</c:v>
                </c:pt>
                <c:pt idx="598">
                  <c:v>6654.72307692308</c:v>
                </c:pt>
                <c:pt idx="599">
                  <c:v>6654.72307692308</c:v>
                </c:pt>
                <c:pt idx="600">
                  <c:v>6895.3</c:v>
                </c:pt>
                <c:pt idx="601">
                  <c:v>6895.3</c:v>
                </c:pt>
                <c:pt idx="602">
                  <c:v>6895.3</c:v>
                </c:pt>
                <c:pt idx="603">
                  <c:v>6895.3</c:v>
                </c:pt>
                <c:pt idx="604">
                  <c:v>6895.3</c:v>
                </c:pt>
                <c:pt idx="605">
                  <c:v>6895.3</c:v>
                </c:pt>
                <c:pt idx="606">
                  <c:v>6895.3</c:v>
                </c:pt>
                <c:pt idx="607">
                  <c:v>6895.3</c:v>
                </c:pt>
                <c:pt idx="608">
                  <c:v>6895.3</c:v>
                </c:pt>
                <c:pt idx="609">
                  <c:v>6895.3</c:v>
                </c:pt>
                <c:pt idx="610">
                  <c:v>7583.59230769231</c:v>
                </c:pt>
                <c:pt idx="611">
                  <c:v>7583.59230769231</c:v>
                </c:pt>
                <c:pt idx="612">
                  <c:v>7583.59230769231</c:v>
                </c:pt>
                <c:pt idx="613">
                  <c:v>7583.59230769231</c:v>
                </c:pt>
                <c:pt idx="614">
                  <c:v>7583.59230769231</c:v>
                </c:pt>
                <c:pt idx="615">
                  <c:v>7583.59230769231</c:v>
                </c:pt>
                <c:pt idx="616">
                  <c:v>7583.59230769231</c:v>
                </c:pt>
                <c:pt idx="617">
                  <c:v>7583.59230769231</c:v>
                </c:pt>
                <c:pt idx="618">
                  <c:v>7583.59230769231</c:v>
                </c:pt>
                <c:pt idx="619">
                  <c:v>7583.59230769231</c:v>
                </c:pt>
                <c:pt idx="620">
                  <c:v>7886.2076923076902</c:v>
                </c:pt>
                <c:pt idx="621">
                  <c:v>7886.2076923076902</c:v>
                </c:pt>
                <c:pt idx="622">
                  <c:v>7886.2076923076902</c:v>
                </c:pt>
                <c:pt idx="623">
                  <c:v>7886.2076923076902</c:v>
                </c:pt>
                <c:pt idx="624">
                  <c:v>7886.2076923076902</c:v>
                </c:pt>
                <c:pt idx="625">
                  <c:v>7886.2076923076902</c:v>
                </c:pt>
                <c:pt idx="626">
                  <c:v>7886.2076923076902</c:v>
                </c:pt>
                <c:pt idx="627">
                  <c:v>7886.2076923076902</c:v>
                </c:pt>
                <c:pt idx="628">
                  <c:v>7886.2076923076902</c:v>
                </c:pt>
                <c:pt idx="629">
                  <c:v>7886.2076923076902</c:v>
                </c:pt>
                <c:pt idx="630">
                  <c:v>8236.0692307692298</c:v>
                </c:pt>
                <c:pt idx="631">
                  <c:v>8236.0692307692298</c:v>
                </c:pt>
                <c:pt idx="632">
                  <c:v>8236.0692307692298</c:v>
                </c:pt>
                <c:pt idx="633">
                  <c:v>8236.0692307692298</c:v>
                </c:pt>
                <c:pt idx="634">
                  <c:v>8236.0692307692298</c:v>
                </c:pt>
                <c:pt idx="635">
                  <c:v>8236.0692307692298</c:v>
                </c:pt>
                <c:pt idx="636">
                  <c:v>8236.0692307692298</c:v>
                </c:pt>
                <c:pt idx="637">
                  <c:v>8236.0692307692298</c:v>
                </c:pt>
                <c:pt idx="638">
                  <c:v>8236.0692307692298</c:v>
                </c:pt>
                <c:pt idx="639">
                  <c:v>8236.0692307692298</c:v>
                </c:pt>
                <c:pt idx="640">
                  <c:v>8657.6076923076907</c:v>
                </c:pt>
                <c:pt idx="641">
                  <c:v>8657.6076923076907</c:v>
                </c:pt>
                <c:pt idx="642">
                  <c:v>8657.6076923076907</c:v>
                </c:pt>
                <c:pt idx="643">
                  <c:v>8657.6076923076907</c:v>
                </c:pt>
                <c:pt idx="644">
                  <c:v>8657.6076923076907</c:v>
                </c:pt>
                <c:pt idx="645">
                  <c:v>8657.6076923076907</c:v>
                </c:pt>
                <c:pt idx="646">
                  <c:v>8657.6076923076907</c:v>
                </c:pt>
                <c:pt idx="647">
                  <c:v>8657.6076923076907</c:v>
                </c:pt>
                <c:pt idx="648">
                  <c:v>8657.6076923076907</c:v>
                </c:pt>
                <c:pt idx="649">
                  <c:v>8657.6076923076907</c:v>
                </c:pt>
                <c:pt idx="650">
                  <c:v>9154.0846153846196</c:v>
                </c:pt>
                <c:pt idx="651">
                  <c:v>9154.0846153846196</c:v>
                </c:pt>
                <c:pt idx="652">
                  <c:v>9154.0846153846196</c:v>
                </c:pt>
                <c:pt idx="653">
                  <c:v>9154.0846153846196</c:v>
                </c:pt>
                <c:pt idx="654">
                  <c:v>9154.0846153846196</c:v>
                </c:pt>
                <c:pt idx="655">
                  <c:v>9154.0846153846196</c:v>
                </c:pt>
                <c:pt idx="656">
                  <c:v>9154.0846153846196</c:v>
                </c:pt>
                <c:pt idx="657">
                  <c:v>9154.0846153846196</c:v>
                </c:pt>
                <c:pt idx="658">
                  <c:v>9154.0846153846196</c:v>
                </c:pt>
                <c:pt idx="659">
                  <c:v>9154.0846153846196</c:v>
                </c:pt>
                <c:pt idx="660">
                  <c:v>9547.7076923076893</c:v>
                </c:pt>
                <c:pt idx="661">
                  <c:v>9547.7076923076893</c:v>
                </c:pt>
                <c:pt idx="662">
                  <c:v>9547.7076923076893</c:v>
                </c:pt>
                <c:pt idx="663">
                  <c:v>9547.7076923076893</c:v>
                </c:pt>
                <c:pt idx="664">
                  <c:v>9547.7076923076893</c:v>
                </c:pt>
                <c:pt idx="665">
                  <c:v>9547.7076923076893</c:v>
                </c:pt>
                <c:pt idx="666">
                  <c:v>9547.7076923076893</c:v>
                </c:pt>
                <c:pt idx="667">
                  <c:v>9547.7076923076893</c:v>
                </c:pt>
                <c:pt idx="668">
                  <c:v>9547.7076923076893</c:v>
                </c:pt>
                <c:pt idx="669">
                  <c:v>9547.7076923076893</c:v>
                </c:pt>
                <c:pt idx="670">
                  <c:v>10109.492307692301</c:v>
                </c:pt>
                <c:pt idx="671">
                  <c:v>10109.492307692301</c:v>
                </c:pt>
                <c:pt idx="672">
                  <c:v>10109.492307692301</c:v>
                </c:pt>
                <c:pt idx="673">
                  <c:v>10109.492307692301</c:v>
                </c:pt>
                <c:pt idx="674">
                  <c:v>10109.492307692301</c:v>
                </c:pt>
                <c:pt idx="675">
                  <c:v>10109.492307692301</c:v>
                </c:pt>
                <c:pt idx="676">
                  <c:v>10109.492307692301</c:v>
                </c:pt>
                <c:pt idx="677">
                  <c:v>10109.492307692301</c:v>
                </c:pt>
                <c:pt idx="678">
                  <c:v>10109.492307692301</c:v>
                </c:pt>
                <c:pt idx="679">
                  <c:v>10109.492307692301</c:v>
                </c:pt>
                <c:pt idx="680">
                  <c:v>10711.1615384615</c:v>
                </c:pt>
                <c:pt idx="681">
                  <c:v>10711.1615384615</c:v>
                </c:pt>
                <c:pt idx="682">
                  <c:v>10711.1615384615</c:v>
                </c:pt>
                <c:pt idx="683">
                  <c:v>10711.1615384615</c:v>
                </c:pt>
                <c:pt idx="684">
                  <c:v>10711.1615384615</c:v>
                </c:pt>
                <c:pt idx="685">
                  <c:v>10711.1615384615</c:v>
                </c:pt>
                <c:pt idx="686">
                  <c:v>10711.1615384615</c:v>
                </c:pt>
                <c:pt idx="687">
                  <c:v>10711.1615384615</c:v>
                </c:pt>
                <c:pt idx="688">
                  <c:v>10711.1615384615</c:v>
                </c:pt>
                <c:pt idx="689">
                  <c:v>10711.1615384615</c:v>
                </c:pt>
                <c:pt idx="690">
                  <c:v>11286.776923076901</c:v>
                </c:pt>
                <c:pt idx="691">
                  <c:v>11286.776923076901</c:v>
                </c:pt>
                <c:pt idx="692">
                  <c:v>11286.776923076901</c:v>
                </c:pt>
                <c:pt idx="693">
                  <c:v>11286.776923076901</c:v>
                </c:pt>
                <c:pt idx="694">
                  <c:v>11286.776923076901</c:v>
                </c:pt>
                <c:pt idx="695">
                  <c:v>11286.776923076901</c:v>
                </c:pt>
                <c:pt idx="696">
                  <c:v>11286.776923076901</c:v>
                </c:pt>
                <c:pt idx="697">
                  <c:v>11286.776923076901</c:v>
                </c:pt>
                <c:pt idx="698">
                  <c:v>11286.776923076901</c:v>
                </c:pt>
                <c:pt idx="699">
                  <c:v>11286.776923076901</c:v>
                </c:pt>
                <c:pt idx="700">
                  <c:v>12000.8692307692</c:v>
                </c:pt>
                <c:pt idx="701">
                  <c:v>12000.8692307692</c:v>
                </c:pt>
                <c:pt idx="702">
                  <c:v>12000.8692307692</c:v>
                </c:pt>
                <c:pt idx="703">
                  <c:v>12000.8692307692</c:v>
                </c:pt>
                <c:pt idx="704">
                  <c:v>12000.8692307692</c:v>
                </c:pt>
                <c:pt idx="705">
                  <c:v>12000.8692307692</c:v>
                </c:pt>
                <c:pt idx="706">
                  <c:v>12000.8692307692</c:v>
                </c:pt>
                <c:pt idx="707">
                  <c:v>12000.8692307692</c:v>
                </c:pt>
                <c:pt idx="708">
                  <c:v>12000.8692307692</c:v>
                </c:pt>
                <c:pt idx="709">
                  <c:v>12000.8692307692</c:v>
                </c:pt>
                <c:pt idx="710">
                  <c:v>12693.0230769231</c:v>
                </c:pt>
                <c:pt idx="711">
                  <c:v>12693.0230769231</c:v>
                </c:pt>
                <c:pt idx="712">
                  <c:v>12693.0230769231</c:v>
                </c:pt>
                <c:pt idx="713">
                  <c:v>12693.0230769231</c:v>
                </c:pt>
                <c:pt idx="714">
                  <c:v>12693.0230769231</c:v>
                </c:pt>
                <c:pt idx="715">
                  <c:v>12693.0230769231</c:v>
                </c:pt>
                <c:pt idx="716">
                  <c:v>12693.0230769231</c:v>
                </c:pt>
                <c:pt idx="717">
                  <c:v>12693.0230769231</c:v>
                </c:pt>
                <c:pt idx="718">
                  <c:v>12693.0230769231</c:v>
                </c:pt>
                <c:pt idx="719">
                  <c:v>12693.0230769231</c:v>
                </c:pt>
                <c:pt idx="720">
                  <c:v>14159.876923076899</c:v>
                </c:pt>
                <c:pt idx="721">
                  <c:v>14159.876923076899</c:v>
                </c:pt>
                <c:pt idx="722">
                  <c:v>14159.876923076899</c:v>
                </c:pt>
                <c:pt idx="723">
                  <c:v>14159.876923076899</c:v>
                </c:pt>
                <c:pt idx="724">
                  <c:v>14159.876923076899</c:v>
                </c:pt>
                <c:pt idx="725">
                  <c:v>14159.876923076899</c:v>
                </c:pt>
                <c:pt idx="726">
                  <c:v>14159.876923076899</c:v>
                </c:pt>
                <c:pt idx="727">
                  <c:v>14159.876923076899</c:v>
                </c:pt>
                <c:pt idx="728">
                  <c:v>14159.876923076899</c:v>
                </c:pt>
                <c:pt idx="729">
                  <c:v>14159.876923076899</c:v>
                </c:pt>
                <c:pt idx="730">
                  <c:v>14986.1615384615</c:v>
                </c:pt>
                <c:pt idx="731">
                  <c:v>14986.1615384615</c:v>
                </c:pt>
                <c:pt idx="732">
                  <c:v>14986.1615384615</c:v>
                </c:pt>
                <c:pt idx="733">
                  <c:v>14986.1615384615</c:v>
                </c:pt>
                <c:pt idx="734">
                  <c:v>14986.1615384615</c:v>
                </c:pt>
                <c:pt idx="735">
                  <c:v>14986.1615384615</c:v>
                </c:pt>
                <c:pt idx="736">
                  <c:v>14986.1615384615</c:v>
                </c:pt>
                <c:pt idx="737">
                  <c:v>14986.1615384615</c:v>
                </c:pt>
                <c:pt idx="738">
                  <c:v>14986.1615384615</c:v>
                </c:pt>
                <c:pt idx="739">
                  <c:v>14986.1615384615</c:v>
                </c:pt>
                <c:pt idx="740">
                  <c:v>16981.538461538501</c:v>
                </c:pt>
                <c:pt idx="741">
                  <c:v>16981.538461538501</c:v>
                </c:pt>
                <c:pt idx="742">
                  <c:v>16981.538461538501</c:v>
                </c:pt>
                <c:pt idx="743">
                  <c:v>16981.538461538501</c:v>
                </c:pt>
                <c:pt idx="744">
                  <c:v>16981.538461538501</c:v>
                </c:pt>
                <c:pt idx="745">
                  <c:v>16981.538461538501</c:v>
                </c:pt>
                <c:pt idx="746">
                  <c:v>16981.538461538501</c:v>
                </c:pt>
                <c:pt idx="747">
                  <c:v>16981.538461538501</c:v>
                </c:pt>
                <c:pt idx="748">
                  <c:v>16981.538461538501</c:v>
                </c:pt>
                <c:pt idx="749">
                  <c:v>16981.538461538501</c:v>
                </c:pt>
                <c:pt idx="750">
                  <c:v>17667.615384615401</c:v>
                </c:pt>
                <c:pt idx="751">
                  <c:v>17667.615384615401</c:v>
                </c:pt>
                <c:pt idx="752">
                  <c:v>17667.615384615401</c:v>
                </c:pt>
                <c:pt idx="753">
                  <c:v>17667.615384615401</c:v>
                </c:pt>
                <c:pt idx="754">
                  <c:v>17667.615384615401</c:v>
                </c:pt>
                <c:pt idx="755">
                  <c:v>17667.615384615401</c:v>
                </c:pt>
                <c:pt idx="756">
                  <c:v>17667.615384615401</c:v>
                </c:pt>
                <c:pt idx="757">
                  <c:v>17667.615384615401</c:v>
                </c:pt>
                <c:pt idx="758">
                  <c:v>17667.615384615401</c:v>
                </c:pt>
                <c:pt idx="759">
                  <c:v>17667.615384615401</c:v>
                </c:pt>
                <c:pt idx="760">
                  <c:v>18626.184615384602</c:v>
                </c:pt>
                <c:pt idx="761">
                  <c:v>18626.184615384602</c:v>
                </c:pt>
                <c:pt idx="762">
                  <c:v>18626.184615384602</c:v>
                </c:pt>
                <c:pt idx="763">
                  <c:v>18626.184615384602</c:v>
                </c:pt>
                <c:pt idx="764">
                  <c:v>18626.184615384602</c:v>
                </c:pt>
                <c:pt idx="765">
                  <c:v>18626.184615384602</c:v>
                </c:pt>
                <c:pt idx="766">
                  <c:v>18626.184615384602</c:v>
                </c:pt>
                <c:pt idx="767">
                  <c:v>18626.184615384602</c:v>
                </c:pt>
                <c:pt idx="768">
                  <c:v>18626.184615384602</c:v>
                </c:pt>
                <c:pt idx="769">
                  <c:v>18626.184615384602</c:v>
                </c:pt>
                <c:pt idx="770">
                  <c:v>19461.269230769201</c:v>
                </c:pt>
                <c:pt idx="771">
                  <c:v>19461.269230769201</c:v>
                </c:pt>
                <c:pt idx="772">
                  <c:v>19461.269230769201</c:v>
                </c:pt>
                <c:pt idx="773">
                  <c:v>19461.269230769201</c:v>
                </c:pt>
                <c:pt idx="774">
                  <c:v>19461.269230769201</c:v>
                </c:pt>
                <c:pt idx="775">
                  <c:v>19461.269230769201</c:v>
                </c:pt>
                <c:pt idx="776">
                  <c:v>19461.269230769201</c:v>
                </c:pt>
                <c:pt idx="777">
                  <c:v>19461.269230769201</c:v>
                </c:pt>
                <c:pt idx="778">
                  <c:v>19461.269230769201</c:v>
                </c:pt>
                <c:pt idx="779">
                  <c:v>19461.269230769201</c:v>
                </c:pt>
                <c:pt idx="780">
                  <c:v>20326.4153846154</c:v>
                </c:pt>
                <c:pt idx="781">
                  <c:v>20326.4153846154</c:v>
                </c:pt>
                <c:pt idx="782">
                  <c:v>20326.4153846154</c:v>
                </c:pt>
                <c:pt idx="783">
                  <c:v>20326.4153846154</c:v>
                </c:pt>
                <c:pt idx="784">
                  <c:v>20326.4153846154</c:v>
                </c:pt>
                <c:pt idx="785">
                  <c:v>20326.4153846154</c:v>
                </c:pt>
                <c:pt idx="786">
                  <c:v>20326.4153846154</c:v>
                </c:pt>
                <c:pt idx="787">
                  <c:v>20326.4153846154</c:v>
                </c:pt>
                <c:pt idx="788">
                  <c:v>20326.4153846154</c:v>
                </c:pt>
                <c:pt idx="789">
                  <c:v>20326.4153846154</c:v>
                </c:pt>
                <c:pt idx="790">
                  <c:v>20983.184615384602</c:v>
                </c:pt>
                <c:pt idx="791">
                  <c:v>20983.184615384602</c:v>
                </c:pt>
                <c:pt idx="792">
                  <c:v>20983.184615384602</c:v>
                </c:pt>
                <c:pt idx="793">
                  <c:v>20983.184615384602</c:v>
                </c:pt>
                <c:pt idx="794">
                  <c:v>20983.184615384602</c:v>
                </c:pt>
                <c:pt idx="795">
                  <c:v>20983.184615384602</c:v>
                </c:pt>
                <c:pt idx="796">
                  <c:v>20983.184615384602</c:v>
                </c:pt>
                <c:pt idx="797">
                  <c:v>20983.184615384602</c:v>
                </c:pt>
                <c:pt idx="798">
                  <c:v>20983.184615384602</c:v>
                </c:pt>
                <c:pt idx="799">
                  <c:v>20983.184615384602</c:v>
                </c:pt>
                <c:pt idx="800">
                  <c:v>21851.5461538462</c:v>
                </c:pt>
                <c:pt idx="801">
                  <c:v>21851.5461538462</c:v>
                </c:pt>
                <c:pt idx="802">
                  <c:v>21851.5461538462</c:v>
                </c:pt>
                <c:pt idx="803">
                  <c:v>21851.5461538462</c:v>
                </c:pt>
                <c:pt idx="804">
                  <c:v>21851.5461538462</c:v>
                </c:pt>
                <c:pt idx="805">
                  <c:v>21851.5461538462</c:v>
                </c:pt>
                <c:pt idx="806">
                  <c:v>21851.5461538462</c:v>
                </c:pt>
                <c:pt idx="807">
                  <c:v>21851.5461538462</c:v>
                </c:pt>
                <c:pt idx="808">
                  <c:v>21851.5461538462</c:v>
                </c:pt>
                <c:pt idx="809">
                  <c:v>21851.5461538462</c:v>
                </c:pt>
                <c:pt idx="810">
                  <c:v>22466.276923076901</c:v>
                </c:pt>
                <c:pt idx="811">
                  <c:v>22466.276923076901</c:v>
                </c:pt>
                <c:pt idx="812">
                  <c:v>22466.276923076901</c:v>
                </c:pt>
                <c:pt idx="813">
                  <c:v>22466.276923076901</c:v>
                </c:pt>
                <c:pt idx="814">
                  <c:v>22466.276923076901</c:v>
                </c:pt>
                <c:pt idx="815">
                  <c:v>22466.276923076901</c:v>
                </c:pt>
                <c:pt idx="816">
                  <c:v>22466.276923076901</c:v>
                </c:pt>
                <c:pt idx="817">
                  <c:v>22466.276923076901</c:v>
                </c:pt>
                <c:pt idx="818">
                  <c:v>22466.276923076901</c:v>
                </c:pt>
                <c:pt idx="819">
                  <c:v>22466.276923076901</c:v>
                </c:pt>
                <c:pt idx="820">
                  <c:v>23219.692307692301</c:v>
                </c:pt>
                <c:pt idx="821">
                  <c:v>23219.692307692301</c:v>
                </c:pt>
                <c:pt idx="822">
                  <c:v>23219.692307692301</c:v>
                </c:pt>
                <c:pt idx="823">
                  <c:v>23219.692307692301</c:v>
                </c:pt>
                <c:pt idx="824">
                  <c:v>23219.692307692301</c:v>
                </c:pt>
                <c:pt idx="825">
                  <c:v>23219.692307692301</c:v>
                </c:pt>
                <c:pt idx="826">
                  <c:v>23219.692307692301</c:v>
                </c:pt>
                <c:pt idx="827">
                  <c:v>23219.692307692301</c:v>
                </c:pt>
                <c:pt idx="828">
                  <c:v>23219.692307692301</c:v>
                </c:pt>
                <c:pt idx="829">
                  <c:v>23219.692307692301</c:v>
                </c:pt>
                <c:pt idx="830">
                  <c:v>23835.384615384599</c:v>
                </c:pt>
                <c:pt idx="831">
                  <c:v>23835.384615384599</c:v>
                </c:pt>
                <c:pt idx="832">
                  <c:v>23835.384615384599</c:v>
                </c:pt>
                <c:pt idx="833">
                  <c:v>23835.384615384599</c:v>
                </c:pt>
                <c:pt idx="834">
                  <c:v>23835.384615384599</c:v>
                </c:pt>
                <c:pt idx="835">
                  <c:v>23835.384615384599</c:v>
                </c:pt>
                <c:pt idx="836">
                  <c:v>23835.384615384599</c:v>
                </c:pt>
                <c:pt idx="837">
                  <c:v>23835.384615384599</c:v>
                </c:pt>
                <c:pt idx="838">
                  <c:v>23835.384615384599</c:v>
                </c:pt>
                <c:pt idx="839">
                  <c:v>23835.384615384599</c:v>
                </c:pt>
                <c:pt idx="840">
                  <c:v>24585.938461538499</c:v>
                </c:pt>
                <c:pt idx="841">
                  <c:v>24585.938461538499</c:v>
                </c:pt>
                <c:pt idx="842">
                  <c:v>24585.938461538499</c:v>
                </c:pt>
                <c:pt idx="843">
                  <c:v>24585.938461538499</c:v>
                </c:pt>
                <c:pt idx="844">
                  <c:v>24585.938461538499</c:v>
                </c:pt>
                <c:pt idx="845">
                  <c:v>24585.938461538499</c:v>
                </c:pt>
                <c:pt idx="846">
                  <c:v>24585.938461538499</c:v>
                </c:pt>
                <c:pt idx="847">
                  <c:v>24585.938461538499</c:v>
                </c:pt>
                <c:pt idx="848">
                  <c:v>24585.938461538499</c:v>
                </c:pt>
                <c:pt idx="849">
                  <c:v>24585.938461538499</c:v>
                </c:pt>
                <c:pt idx="850">
                  <c:v>25838.400000000001</c:v>
                </c:pt>
                <c:pt idx="851">
                  <c:v>25838.400000000001</c:v>
                </c:pt>
                <c:pt idx="852">
                  <c:v>25838.400000000001</c:v>
                </c:pt>
                <c:pt idx="853">
                  <c:v>25838.400000000001</c:v>
                </c:pt>
                <c:pt idx="854">
                  <c:v>25838.400000000001</c:v>
                </c:pt>
                <c:pt idx="855">
                  <c:v>25838.400000000001</c:v>
                </c:pt>
                <c:pt idx="856">
                  <c:v>25838.400000000001</c:v>
                </c:pt>
                <c:pt idx="857">
                  <c:v>25838.400000000001</c:v>
                </c:pt>
                <c:pt idx="858">
                  <c:v>25838.400000000001</c:v>
                </c:pt>
                <c:pt idx="859">
                  <c:v>25838.400000000001</c:v>
                </c:pt>
                <c:pt idx="860">
                  <c:v>26473.723076923099</c:v>
                </c:pt>
                <c:pt idx="861">
                  <c:v>26473.723076923099</c:v>
                </c:pt>
                <c:pt idx="862">
                  <c:v>26473.723076923099</c:v>
                </c:pt>
                <c:pt idx="863">
                  <c:v>26473.723076923099</c:v>
                </c:pt>
                <c:pt idx="864">
                  <c:v>26473.723076923099</c:v>
                </c:pt>
                <c:pt idx="865">
                  <c:v>26473.723076923099</c:v>
                </c:pt>
                <c:pt idx="866">
                  <c:v>26473.723076923099</c:v>
                </c:pt>
                <c:pt idx="867">
                  <c:v>26473.723076923099</c:v>
                </c:pt>
                <c:pt idx="868">
                  <c:v>26473.723076923099</c:v>
                </c:pt>
                <c:pt idx="869">
                  <c:v>26473.723076923099</c:v>
                </c:pt>
                <c:pt idx="870">
                  <c:v>27784.446153846198</c:v>
                </c:pt>
                <c:pt idx="871">
                  <c:v>27784.446153846198</c:v>
                </c:pt>
                <c:pt idx="872">
                  <c:v>27784.446153846198</c:v>
                </c:pt>
                <c:pt idx="873">
                  <c:v>27784.446153846198</c:v>
                </c:pt>
                <c:pt idx="874">
                  <c:v>27784.446153846198</c:v>
                </c:pt>
                <c:pt idx="875">
                  <c:v>27784.446153846198</c:v>
                </c:pt>
                <c:pt idx="876">
                  <c:v>27784.446153846198</c:v>
                </c:pt>
                <c:pt idx="877">
                  <c:v>27784.446153846198</c:v>
                </c:pt>
                <c:pt idx="878">
                  <c:v>27784.446153846198</c:v>
                </c:pt>
                <c:pt idx="879">
                  <c:v>27784.446153846198</c:v>
                </c:pt>
                <c:pt idx="880">
                  <c:v>28185.8461538462</c:v>
                </c:pt>
                <c:pt idx="881">
                  <c:v>28185.8461538462</c:v>
                </c:pt>
                <c:pt idx="882">
                  <c:v>28185.8461538462</c:v>
                </c:pt>
                <c:pt idx="883">
                  <c:v>28185.8461538462</c:v>
                </c:pt>
                <c:pt idx="884">
                  <c:v>28185.8461538462</c:v>
                </c:pt>
                <c:pt idx="885">
                  <c:v>28185.8461538462</c:v>
                </c:pt>
                <c:pt idx="886">
                  <c:v>28185.8461538462</c:v>
                </c:pt>
                <c:pt idx="887">
                  <c:v>28185.8461538462</c:v>
                </c:pt>
                <c:pt idx="888">
                  <c:v>28185.8461538462</c:v>
                </c:pt>
                <c:pt idx="889">
                  <c:v>28185.8461538462</c:v>
                </c:pt>
                <c:pt idx="890">
                  <c:v>28843.3</c:v>
                </c:pt>
                <c:pt idx="891">
                  <c:v>28843.3</c:v>
                </c:pt>
                <c:pt idx="892">
                  <c:v>28843.3</c:v>
                </c:pt>
                <c:pt idx="893">
                  <c:v>28843.3</c:v>
                </c:pt>
                <c:pt idx="894">
                  <c:v>28843.3</c:v>
                </c:pt>
                <c:pt idx="895">
                  <c:v>28843.3</c:v>
                </c:pt>
                <c:pt idx="896">
                  <c:v>28843.3</c:v>
                </c:pt>
                <c:pt idx="897">
                  <c:v>28843.3</c:v>
                </c:pt>
                <c:pt idx="898">
                  <c:v>28843.3</c:v>
                </c:pt>
                <c:pt idx="899">
                  <c:v>28843.3</c:v>
                </c:pt>
                <c:pt idx="900">
                  <c:v>29226.669230769199</c:v>
                </c:pt>
                <c:pt idx="901">
                  <c:v>29226.669230769199</c:v>
                </c:pt>
                <c:pt idx="902">
                  <c:v>29226.669230769199</c:v>
                </c:pt>
                <c:pt idx="903">
                  <c:v>29226.669230769199</c:v>
                </c:pt>
                <c:pt idx="904">
                  <c:v>29226.669230769199</c:v>
                </c:pt>
                <c:pt idx="905">
                  <c:v>29226.669230769199</c:v>
                </c:pt>
                <c:pt idx="906">
                  <c:v>29226.669230769199</c:v>
                </c:pt>
                <c:pt idx="907">
                  <c:v>29226.669230769199</c:v>
                </c:pt>
                <c:pt idx="908">
                  <c:v>29226.669230769199</c:v>
                </c:pt>
                <c:pt idx="909">
                  <c:v>29226.669230769199</c:v>
                </c:pt>
                <c:pt idx="910">
                  <c:v>29473.146153846199</c:v>
                </c:pt>
                <c:pt idx="911">
                  <c:v>29473.146153846199</c:v>
                </c:pt>
                <c:pt idx="912">
                  <c:v>29473.146153846199</c:v>
                </c:pt>
                <c:pt idx="913">
                  <c:v>29473.146153846199</c:v>
                </c:pt>
                <c:pt idx="914">
                  <c:v>29473.146153846199</c:v>
                </c:pt>
                <c:pt idx="915">
                  <c:v>29473.146153846199</c:v>
                </c:pt>
                <c:pt idx="916">
                  <c:v>29473.146153846199</c:v>
                </c:pt>
                <c:pt idx="917">
                  <c:v>29473.146153846199</c:v>
                </c:pt>
                <c:pt idx="918">
                  <c:v>29473.146153846199</c:v>
                </c:pt>
                <c:pt idx="919">
                  <c:v>29473.146153846199</c:v>
                </c:pt>
                <c:pt idx="920">
                  <c:v>29597.007692307699</c:v>
                </c:pt>
                <c:pt idx="921">
                  <c:v>29597.007692307699</c:v>
                </c:pt>
                <c:pt idx="922">
                  <c:v>29597.007692307699</c:v>
                </c:pt>
                <c:pt idx="923">
                  <c:v>29597.007692307699</c:v>
                </c:pt>
                <c:pt idx="924">
                  <c:v>29597.007692307699</c:v>
                </c:pt>
                <c:pt idx="925">
                  <c:v>29597.007692307699</c:v>
                </c:pt>
                <c:pt idx="926">
                  <c:v>29597.007692307699</c:v>
                </c:pt>
                <c:pt idx="927">
                  <c:v>29597.007692307699</c:v>
                </c:pt>
                <c:pt idx="928">
                  <c:v>29597.007692307699</c:v>
                </c:pt>
                <c:pt idx="929">
                  <c:v>29597.007692307699</c:v>
                </c:pt>
                <c:pt idx="930">
                  <c:v>29731.192307692301</c:v>
                </c:pt>
                <c:pt idx="931">
                  <c:v>29731.192307692301</c:v>
                </c:pt>
                <c:pt idx="932">
                  <c:v>29731.192307692301</c:v>
                </c:pt>
                <c:pt idx="933">
                  <c:v>29731.192307692301</c:v>
                </c:pt>
                <c:pt idx="934">
                  <c:v>29731.192307692301</c:v>
                </c:pt>
                <c:pt idx="935">
                  <c:v>29731.192307692301</c:v>
                </c:pt>
                <c:pt idx="936">
                  <c:v>29731.192307692301</c:v>
                </c:pt>
                <c:pt idx="937">
                  <c:v>29731.192307692301</c:v>
                </c:pt>
                <c:pt idx="938">
                  <c:v>29731.192307692301</c:v>
                </c:pt>
                <c:pt idx="939">
                  <c:v>29731.192307692301</c:v>
                </c:pt>
                <c:pt idx="940">
                  <c:v>29700.692307692301</c:v>
                </c:pt>
                <c:pt idx="941">
                  <c:v>29700.692307692301</c:v>
                </c:pt>
                <c:pt idx="942">
                  <c:v>29700.692307692301</c:v>
                </c:pt>
                <c:pt idx="943">
                  <c:v>29700.692307692301</c:v>
                </c:pt>
                <c:pt idx="944">
                  <c:v>29700.692307692301</c:v>
                </c:pt>
                <c:pt idx="945">
                  <c:v>29700.692307692301</c:v>
                </c:pt>
                <c:pt idx="946">
                  <c:v>29700.692307692301</c:v>
                </c:pt>
                <c:pt idx="947">
                  <c:v>29700.692307692301</c:v>
                </c:pt>
                <c:pt idx="948">
                  <c:v>29700.692307692301</c:v>
                </c:pt>
                <c:pt idx="949">
                  <c:v>29700.692307692301</c:v>
                </c:pt>
                <c:pt idx="950">
                  <c:v>29738.9153846154</c:v>
                </c:pt>
                <c:pt idx="951">
                  <c:v>29738.9153846154</c:v>
                </c:pt>
                <c:pt idx="952">
                  <c:v>29738.9153846154</c:v>
                </c:pt>
                <c:pt idx="953">
                  <c:v>29738.9153846154</c:v>
                </c:pt>
                <c:pt idx="954">
                  <c:v>29738.9153846154</c:v>
                </c:pt>
                <c:pt idx="955">
                  <c:v>29738.9153846154</c:v>
                </c:pt>
                <c:pt idx="956">
                  <c:v>29738.9153846154</c:v>
                </c:pt>
                <c:pt idx="957">
                  <c:v>29738.9153846154</c:v>
                </c:pt>
                <c:pt idx="958">
                  <c:v>29738.9153846154</c:v>
                </c:pt>
                <c:pt idx="959">
                  <c:v>29738.9153846154</c:v>
                </c:pt>
                <c:pt idx="960">
                  <c:v>29628.6384615385</c:v>
                </c:pt>
                <c:pt idx="961">
                  <c:v>29628.6384615385</c:v>
                </c:pt>
                <c:pt idx="962">
                  <c:v>29628.6384615385</c:v>
                </c:pt>
                <c:pt idx="963">
                  <c:v>29628.6384615385</c:v>
                </c:pt>
                <c:pt idx="964">
                  <c:v>29628.6384615385</c:v>
                </c:pt>
                <c:pt idx="965">
                  <c:v>29628.6384615385</c:v>
                </c:pt>
                <c:pt idx="966">
                  <c:v>29628.6384615385</c:v>
                </c:pt>
                <c:pt idx="967">
                  <c:v>29628.6384615385</c:v>
                </c:pt>
                <c:pt idx="968">
                  <c:v>29628.6384615385</c:v>
                </c:pt>
                <c:pt idx="969">
                  <c:v>29628.6384615385</c:v>
                </c:pt>
                <c:pt idx="970">
                  <c:v>29570.8461538462</c:v>
                </c:pt>
                <c:pt idx="971">
                  <c:v>29570.8461538462</c:v>
                </c:pt>
                <c:pt idx="972">
                  <c:v>29570.8461538462</c:v>
                </c:pt>
                <c:pt idx="973">
                  <c:v>29570.8461538462</c:v>
                </c:pt>
                <c:pt idx="974">
                  <c:v>29570.8461538462</c:v>
                </c:pt>
                <c:pt idx="975">
                  <c:v>29570.8461538462</c:v>
                </c:pt>
                <c:pt idx="976">
                  <c:v>29570.8461538462</c:v>
                </c:pt>
                <c:pt idx="977">
                  <c:v>29570.8461538462</c:v>
                </c:pt>
                <c:pt idx="978">
                  <c:v>29570.8461538462</c:v>
                </c:pt>
                <c:pt idx="979">
                  <c:v>29570.8461538462</c:v>
                </c:pt>
                <c:pt idx="980">
                  <c:v>29310.615384615401</c:v>
                </c:pt>
                <c:pt idx="981">
                  <c:v>29310.615384615401</c:v>
                </c:pt>
                <c:pt idx="982">
                  <c:v>29310.615384615401</c:v>
                </c:pt>
                <c:pt idx="983">
                  <c:v>29310.615384615401</c:v>
                </c:pt>
                <c:pt idx="984">
                  <c:v>29310.615384615401</c:v>
                </c:pt>
                <c:pt idx="985">
                  <c:v>29310.615384615401</c:v>
                </c:pt>
                <c:pt idx="986">
                  <c:v>29310.615384615401</c:v>
                </c:pt>
                <c:pt idx="987">
                  <c:v>29310.615384615401</c:v>
                </c:pt>
                <c:pt idx="988">
                  <c:v>29310.615384615401</c:v>
                </c:pt>
                <c:pt idx="989">
                  <c:v>29310.615384615401</c:v>
                </c:pt>
                <c:pt idx="990">
                  <c:v>29066.484615384601</c:v>
                </c:pt>
                <c:pt idx="991">
                  <c:v>29066.484615384601</c:v>
                </c:pt>
                <c:pt idx="992">
                  <c:v>29066.484615384601</c:v>
                </c:pt>
                <c:pt idx="993">
                  <c:v>29066.484615384601</c:v>
                </c:pt>
                <c:pt idx="994">
                  <c:v>29066.484615384601</c:v>
                </c:pt>
                <c:pt idx="995">
                  <c:v>29066.484615384601</c:v>
                </c:pt>
                <c:pt idx="996">
                  <c:v>29066.484615384601</c:v>
                </c:pt>
                <c:pt idx="997">
                  <c:v>29066.484615384601</c:v>
                </c:pt>
                <c:pt idx="998">
                  <c:v>29066.484615384601</c:v>
                </c:pt>
                <c:pt idx="999">
                  <c:v>29066.484615384601</c:v>
                </c:pt>
                <c:pt idx="1000">
                  <c:v>28444.546153846099</c:v>
                </c:pt>
                <c:pt idx="1001">
                  <c:v>28444.546153846099</c:v>
                </c:pt>
                <c:pt idx="1002">
                  <c:v>28444.546153846099</c:v>
                </c:pt>
                <c:pt idx="1003">
                  <c:v>28444.546153846099</c:v>
                </c:pt>
                <c:pt idx="1004">
                  <c:v>28444.546153846099</c:v>
                </c:pt>
                <c:pt idx="1005">
                  <c:v>28444.546153846099</c:v>
                </c:pt>
                <c:pt idx="1006">
                  <c:v>28444.546153846099</c:v>
                </c:pt>
                <c:pt idx="1007">
                  <c:v>28444.546153846099</c:v>
                </c:pt>
                <c:pt idx="1008">
                  <c:v>28444.546153846099</c:v>
                </c:pt>
                <c:pt idx="1009">
                  <c:v>28444.546153846099</c:v>
                </c:pt>
                <c:pt idx="1010">
                  <c:v>28150.553846153802</c:v>
                </c:pt>
                <c:pt idx="1011">
                  <c:v>28150.553846153802</c:v>
                </c:pt>
                <c:pt idx="1012">
                  <c:v>28150.553846153802</c:v>
                </c:pt>
                <c:pt idx="1013">
                  <c:v>28150.553846153802</c:v>
                </c:pt>
                <c:pt idx="1014">
                  <c:v>28150.553846153802</c:v>
                </c:pt>
                <c:pt idx="1015">
                  <c:v>28150.553846153802</c:v>
                </c:pt>
                <c:pt idx="1016">
                  <c:v>28150.553846153802</c:v>
                </c:pt>
                <c:pt idx="1017">
                  <c:v>28150.553846153802</c:v>
                </c:pt>
                <c:pt idx="1018">
                  <c:v>28150.553846153802</c:v>
                </c:pt>
                <c:pt idx="1019">
                  <c:v>28150.553846153802</c:v>
                </c:pt>
                <c:pt idx="1020">
                  <c:v>27834.523076923098</c:v>
                </c:pt>
                <c:pt idx="1021">
                  <c:v>27834.523076923098</c:v>
                </c:pt>
                <c:pt idx="1022">
                  <c:v>27834.523076923098</c:v>
                </c:pt>
                <c:pt idx="1023">
                  <c:v>27834.523076923098</c:v>
                </c:pt>
                <c:pt idx="1024">
                  <c:v>27834.523076923098</c:v>
                </c:pt>
                <c:pt idx="1025">
                  <c:v>27834.523076923098</c:v>
                </c:pt>
                <c:pt idx="1026">
                  <c:v>27834.523076923098</c:v>
                </c:pt>
                <c:pt idx="1027">
                  <c:v>27834.523076923098</c:v>
                </c:pt>
                <c:pt idx="1028">
                  <c:v>27834.523076923098</c:v>
                </c:pt>
                <c:pt idx="1029">
                  <c:v>27834.523076923098</c:v>
                </c:pt>
                <c:pt idx="1030">
                  <c:v>27478.938461538401</c:v>
                </c:pt>
                <c:pt idx="1031">
                  <c:v>27478.938461538401</c:v>
                </c:pt>
                <c:pt idx="1032">
                  <c:v>27478.938461538401</c:v>
                </c:pt>
                <c:pt idx="1033">
                  <c:v>27478.938461538401</c:v>
                </c:pt>
                <c:pt idx="1034">
                  <c:v>27478.938461538401</c:v>
                </c:pt>
                <c:pt idx="1035">
                  <c:v>27478.938461538401</c:v>
                </c:pt>
                <c:pt idx="1036">
                  <c:v>27478.938461538401</c:v>
                </c:pt>
                <c:pt idx="1037">
                  <c:v>27478.938461538401</c:v>
                </c:pt>
                <c:pt idx="1038">
                  <c:v>27478.938461538401</c:v>
                </c:pt>
                <c:pt idx="1039">
                  <c:v>27478.938461538401</c:v>
                </c:pt>
                <c:pt idx="1040">
                  <c:v>27106.907692307701</c:v>
                </c:pt>
                <c:pt idx="1041">
                  <c:v>27106.907692307701</c:v>
                </c:pt>
                <c:pt idx="1042">
                  <c:v>27106.907692307701</c:v>
                </c:pt>
                <c:pt idx="1043">
                  <c:v>27106.907692307701</c:v>
                </c:pt>
                <c:pt idx="1044">
                  <c:v>27106.907692307701</c:v>
                </c:pt>
                <c:pt idx="1045">
                  <c:v>27106.907692307701</c:v>
                </c:pt>
                <c:pt idx="1046">
                  <c:v>27106.907692307701</c:v>
                </c:pt>
                <c:pt idx="1047">
                  <c:v>27106.907692307701</c:v>
                </c:pt>
                <c:pt idx="1048">
                  <c:v>27106.907692307701</c:v>
                </c:pt>
                <c:pt idx="1049">
                  <c:v>27106.907692307701</c:v>
                </c:pt>
                <c:pt idx="1050">
                  <c:v>26810.261538461498</c:v>
                </c:pt>
                <c:pt idx="1051">
                  <c:v>26810.261538461498</c:v>
                </c:pt>
                <c:pt idx="1052">
                  <c:v>26810.261538461498</c:v>
                </c:pt>
                <c:pt idx="1053">
                  <c:v>26810.261538461498</c:v>
                </c:pt>
                <c:pt idx="1054">
                  <c:v>26810.261538461498</c:v>
                </c:pt>
                <c:pt idx="1055">
                  <c:v>26810.261538461498</c:v>
                </c:pt>
                <c:pt idx="1056">
                  <c:v>26810.261538461498</c:v>
                </c:pt>
                <c:pt idx="1057">
                  <c:v>26810.261538461498</c:v>
                </c:pt>
                <c:pt idx="1058">
                  <c:v>26810.261538461498</c:v>
                </c:pt>
                <c:pt idx="1059">
                  <c:v>26810.261538461498</c:v>
                </c:pt>
                <c:pt idx="1060">
                  <c:v>26380.092307692299</c:v>
                </c:pt>
                <c:pt idx="1061">
                  <c:v>26380.092307692299</c:v>
                </c:pt>
                <c:pt idx="1062">
                  <c:v>26380.092307692299</c:v>
                </c:pt>
                <c:pt idx="1063">
                  <c:v>26380.092307692299</c:v>
                </c:pt>
                <c:pt idx="1064">
                  <c:v>26380.092307692299</c:v>
                </c:pt>
                <c:pt idx="1065">
                  <c:v>26380.092307692299</c:v>
                </c:pt>
                <c:pt idx="1066">
                  <c:v>26380.092307692299</c:v>
                </c:pt>
                <c:pt idx="1067">
                  <c:v>26380.092307692299</c:v>
                </c:pt>
                <c:pt idx="1068">
                  <c:v>26380.092307692299</c:v>
                </c:pt>
                <c:pt idx="1069">
                  <c:v>26380.092307692299</c:v>
                </c:pt>
                <c:pt idx="1070">
                  <c:v>25959.030769230802</c:v>
                </c:pt>
                <c:pt idx="1071">
                  <c:v>25959.030769230802</c:v>
                </c:pt>
                <c:pt idx="1072">
                  <c:v>25959.030769230802</c:v>
                </c:pt>
                <c:pt idx="1073">
                  <c:v>25959.030769230802</c:v>
                </c:pt>
                <c:pt idx="1074">
                  <c:v>25959.030769230802</c:v>
                </c:pt>
                <c:pt idx="1075">
                  <c:v>25959.030769230802</c:v>
                </c:pt>
                <c:pt idx="1076">
                  <c:v>25959.030769230802</c:v>
                </c:pt>
                <c:pt idx="1077">
                  <c:v>25959.030769230802</c:v>
                </c:pt>
                <c:pt idx="1078">
                  <c:v>25959.030769230802</c:v>
                </c:pt>
                <c:pt idx="1079">
                  <c:v>25959.030769230802</c:v>
                </c:pt>
                <c:pt idx="1080">
                  <c:v>25540.938461538401</c:v>
                </c:pt>
                <c:pt idx="1081">
                  <c:v>25540.938461538401</c:v>
                </c:pt>
                <c:pt idx="1082">
                  <c:v>25540.938461538401</c:v>
                </c:pt>
                <c:pt idx="1083">
                  <c:v>25540.938461538401</c:v>
                </c:pt>
                <c:pt idx="1084">
                  <c:v>25540.938461538401</c:v>
                </c:pt>
                <c:pt idx="1085">
                  <c:v>25540.938461538401</c:v>
                </c:pt>
                <c:pt idx="1086">
                  <c:v>25540.938461538401</c:v>
                </c:pt>
                <c:pt idx="1087">
                  <c:v>25540.938461538401</c:v>
                </c:pt>
                <c:pt idx="1088">
                  <c:v>25540.938461538401</c:v>
                </c:pt>
                <c:pt idx="1089">
                  <c:v>25540.938461538401</c:v>
                </c:pt>
                <c:pt idx="1090">
                  <c:v>25063.053846153802</c:v>
                </c:pt>
                <c:pt idx="1091">
                  <c:v>25063.053846153802</c:v>
                </c:pt>
                <c:pt idx="1092">
                  <c:v>25063.053846153802</c:v>
                </c:pt>
                <c:pt idx="1093">
                  <c:v>25063.053846153802</c:v>
                </c:pt>
                <c:pt idx="1094">
                  <c:v>25063.053846153802</c:v>
                </c:pt>
                <c:pt idx="1095">
                  <c:v>25063.053846153802</c:v>
                </c:pt>
                <c:pt idx="1096">
                  <c:v>25063.053846153802</c:v>
                </c:pt>
                <c:pt idx="1097">
                  <c:v>25063.053846153802</c:v>
                </c:pt>
                <c:pt idx="1098">
                  <c:v>25063.053846153802</c:v>
                </c:pt>
                <c:pt idx="1099">
                  <c:v>25063.053846153802</c:v>
                </c:pt>
                <c:pt idx="1100">
                  <c:v>24530.607692307702</c:v>
                </c:pt>
                <c:pt idx="1101">
                  <c:v>24530.607692307702</c:v>
                </c:pt>
                <c:pt idx="1102">
                  <c:v>24530.607692307702</c:v>
                </c:pt>
                <c:pt idx="1103">
                  <c:v>24530.607692307702</c:v>
                </c:pt>
                <c:pt idx="1104">
                  <c:v>24530.607692307702</c:v>
                </c:pt>
                <c:pt idx="1105">
                  <c:v>24530.607692307702</c:v>
                </c:pt>
                <c:pt idx="1106">
                  <c:v>24530.607692307702</c:v>
                </c:pt>
                <c:pt idx="1107">
                  <c:v>24530.607692307702</c:v>
                </c:pt>
                <c:pt idx="1108">
                  <c:v>24530.607692307702</c:v>
                </c:pt>
                <c:pt idx="1109">
                  <c:v>24530.607692307702</c:v>
                </c:pt>
                <c:pt idx="1110">
                  <c:v>23567.623076923101</c:v>
                </c:pt>
                <c:pt idx="1111">
                  <c:v>23567.623076923101</c:v>
                </c:pt>
                <c:pt idx="1112">
                  <c:v>23567.623076923101</c:v>
                </c:pt>
                <c:pt idx="1113">
                  <c:v>23567.623076923101</c:v>
                </c:pt>
                <c:pt idx="1114">
                  <c:v>23567.623076923101</c:v>
                </c:pt>
                <c:pt idx="1115">
                  <c:v>23567.623076923101</c:v>
                </c:pt>
                <c:pt idx="1116">
                  <c:v>23567.623076923101</c:v>
                </c:pt>
                <c:pt idx="1117">
                  <c:v>23567.623076923101</c:v>
                </c:pt>
                <c:pt idx="1118">
                  <c:v>23567.623076923101</c:v>
                </c:pt>
                <c:pt idx="1119">
                  <c:v>23567.623076923101</c:v>
                </c:pt>
                <c:pt idx="1120">
                  <c:v>23100.884615384599</c:v>
                </c:pt>
                <c:pt idx="1121">
                  <c:v>23100.884615384599</c:v>
                </c:pt>
                <c:pt idx="1122">
                  <c:v>23100.884615384599</c:v>
                </c:pt>
                <c:pt idx="1123">
                  <c:v>23100.884615384599</c:v>
                </c:pt>
                <c:pt idx="1124">
                  <c:v>23100.884615384599</c:v>
                </c:pt>
                <c:pt idx="1125">
                  <c:v>23100.884615384599</c:v>
                </c:pt>
                <c:pt idx="1126">
                  <c:v>23100.884615384599</c:v>
                </c:pt>
                <c:pt idx="1127">
                  <c:v>23100.884615384599</c:v>
                </c:pt>
                <c:pt idx="1128">
                  <c:v>23100.884615384599</c:v>
                </c:pt>
                <c:pt idx="1129">
                  <c:v>23100.884615384599</c:v>
                </c:pt>
                <c:pt idx="1130">
                  <c:v>21874.507692307699</c:v>
                </c:pt>
                <c:pt idx="1131">
                  <c:v>21874.507692307699</c:v>
                </c:pt>
                <c:pt idx="1132">
                  <c:v>21874.507692307699</c:v>
                </c:pt>
                <c:pt idx="1133">
                  <c:v>21874.507692307699</c:v>
                </c:pt>
                <c:pt idx="1134">
                  <c:v>21874.507692307699</c:v>
                </c:pt>
                <c:pt idx="1135">
                  <c:v>21874.507692307699</c:v>
                </c:pt>
                <c:pt idx="1136">
                  <c:v>21874.507692307699</c:v>
                </c:pt>
                <c:pt idx="1137">
                  <c:v>21874.507692307699</c:v>
                </c:pt>
                <c:pt idx="1138">
                  <c:v>21874.507692307699</c:v>
                </c:pt>
                <c:pt idx="1139">
                  <c:v>21874.507692307699</c:v>
                </c:pt>
                <c:pt idx="1140">
                  <c:v>21456.269230769201</c:v>
                </c:pt>
                <c:pt idx="1141">
                  <c:v>21456.269230769201</c:v>
                </c:pt>
                <c:pt idx="1142">
                  <c:v>21456.269230769201</c:v>
                </c:pt>
                <c:pt idx="1143">
                  <c:v>21456.269230769201</c:v>
                </c:pt>
                <c:pt idx="1144">
                  <c:v>21456.269230769201</c:v>
                </c:pt>
                <c:pt idx="1145">
                  <c:v>21456.269230769201</c:v>
                </c:pt>
                <c:pt idx="1146">
                  <c:v>21456.269230769201</c:v>
                </c:pt>
                <c:pt idx="1147">
                  <c:v>21456.269230769201</c:v>
                </c:pt>
                <c:pt idx="1148">
                  <c:v>21456.269230769201</c:v>
                </c:pt>
                <c:pt idx="1149">
                  <c:v>21456.269230769201</c:v>
                </c:pt>
                <c:pt idx="1150">
                  <c:v>20891.115384615401</c:v>
                </c:pt>
                <c:pt idx="1151">
                  <c:v>20891.115384615401</c:v>
                </c:pt>
                <c:pt idx="1152">
                  <c:v>20891.115384615401</c:v>
                </c:pt>
                <c:pt idx="1153">
                  <c:v>20891.115384615401</c:v>
                </c:pt>
                <c:pt idx="1154">
                  <c:v>20891.115384615401</c:v>
                </c:pt>
                <c:pt idx="1155">
                  <c:v>20891.115384615401</c:v>
                </c:pt>
                <c:pt idx="1156">
                  <c:v>20891.115384615401</c:v>
                </c:pt>
                <c:pt idx="1157">
                  <c:v>20891.115384615401</c:v>
                </c:pt>
                <c:pt idx="1158">
                  <c:v>20891.115384615401</c:v>
                </c:pt>
                <c:pt idx="1159">
                  <c:v>20891.115384615401</c:v>
                </c:pt>
                <c:pt idx="1160">
                  <c:v>20380.961538461499</c:v>
                </c:pt>
                <c:pt idx="1161">
                  <c:v>20380.961538461499</c:v>
                </c:pt>
                <c:pt idx="1162">
                  <c:v>20380.961538461499</c:v>
                </c:pt>
                <c:pt idx="1163">
                  <c:v>20380.961538461499</c:v>
                </c:pt>
                <c:pt idx="1164">
                  <c:v>20380.961538461499</c:v>
                </c:pt>
                <c:pt idx="1165">
                  <c:v>20380.961538461499</c:v>
                </c:pt>
                <c:pt idx="1166">
                  <c:v>20380.961538461499</c:v>
                </c:pt>
                <c:pt idx="1167">
                  <c:v>20380.961538461499</c:v>
                </c:pt>
                <c:pt idx="1168">
                  <c:v>20380.961538461499</c:v>
                </c:pt>
                <c:pt idx="1169">
                  <c:v>20380.961538461499</c:v>
                </c:pt>
                <c:pt idx="1170">
                  <c:v>19858.7076923077</c:v>
                </c:pt>
                <c:pt idx="1171">
                  <c:v>19858.7076923077</c:v>
                </c:pt>
                <c:pt idx="1172">
                  <c:v>19858.7076923077</c:v>
                </c:pt>
                <c:pt idx="1173">
                  <c:v>19858.7076923077</c:v>
                </c:pt>
                <c:pt idx="1174">
                  <c:v>19858.7076923077</c:v>
                </c:pt>
                <c:pt idx="1175">
                  <c:v>19858.7076923077</c:v>
                </c:pt>
                <c:pt idx="1176">
                  <c:v>19858.7076923077</c:v>
                </c:pt>
                <c:pt idx="1177">
                  <c:v>19858.7076923077</c:v>
                </c:pt>
                <c:pt idx="1178">
                  <c:v>19858.7076923077</c:v>
                </c:pt>
                <c:pt idx="1179">
                  <c:v>19858.7076923077</c:v>
                </c:pt>
                <c:pt idx="1180">
                  <c:v>19462.876923076899</c:v>
                </c:pt>
                <c:pt idx="1181">
                  <c:v>19462.876923076899</c:v>
                </c:pt>
                <c:pt idx="1182">
                  <c:v>19462.876923076899</c:v>
                </c:pt>
                <c:pt idx="1183">
                  <c:v>19462.876923076899</c:v>
                </c:pt>
                <c:pt idx="1184">
                  <c:v>19462.876923076899</c:v>
                </c:pt>
                <c:pt idx="1185">
                  <c:v>19462.876923076899</c:v>
                </c:pt>
                <c:pt idx="1186">
                  <c:v>19462.876923076899</c:v>
                </c:pt>
                <c:pt idx="1187">
                  <c:v>19462.876923076899</c:v>
                </c:pt>
                <c:pt idx="1188">
                  <c:v>19462.876923076899</c:v>
                </c:pt>
                <c:pt idx="1189">
                  <c:v>19462.876923076899</c:v>
                </c:pt>
                <c:pt idx="1190">
                  <c:v>18952.484615384601</c:v>
                </c:pt>
                <c:pt idx="1191">
                  <c:v>18952.484615384601</c:v>
                </c:pt>
                <c:pt idx="1192">
                  <c:v>18952.484615384601</c:v>
                </c:pt>
                <c:pt idx="1193">
                  <c:v>18952.484615384601</c:v>
                </c:pt>
                <c:pt idx="1194">
                  <c:v>18952.484615384601</c:v>
                </c:pt>
                <c:pt idx="1195">
                  <c:v>18952.484615384601</c:v>
                </c:pt>
                <c:pt idx="1196">
                  <c:v>18952.484615384601</c:v>
                </c:pt>
                <c:pt idx="1197">
                  <c:v>18952.484615384601</c:v>
                </c:pt>
                <c:pt idx="1198">
                  <c:v>18952.484615384601</c:v>
                </c:pt>
                <c:pt idx="1199">
                  <c:v>18952.484615384601</c:v>
                </c:pt>
                <c:pt idx="1200">
                  <c:v>18516.484615384601</c:v>
                </c:pt>
                <c:pt idx="1201">
                  <c:v>18516.484615384601</c:v>
                </c:pt>
                <c:pt idx="1202">
                  <c:v>18516.484615384601</c:v>
                </c:pt>
                <c:pt idx="1203">
                  <c:v>18516.484615384601</c:v>
                </c:pt>
                <c:pt idx="1204">
                  <c:v>18516.484615384601</c:v>
                </c:pt>
                <c:pt idx="1205">
                  <c:v>18516.484615384601</c:v>
                </c:pt>
                <c:pt idx="1206">
                  <c:v>18516.484615384601</c:v>
                </c:pt>
                <c:pt idx="1207">
                  <c:v>18516.484615384601</c:v>
                </c:pt>
                <c:pt idx="1208">
                  <c:v>18516.484615384601</c:v>
                </c:pt>
                <c:pt idx="1209">
                  <c:v>18516.484615384601</c:v>
                </c:pt>
                <c:pt idx="1210">
                  <c:v>18047.0846153846</c:v>
                </c:pt>
                <c:pt idx="1211">
                  <c:v>18047.0846153846</c:v>
                </c:pt>
                <c:pt idx="1212">
                  <c:v>18047.0846153846</c:v>
                </c:pt>
                <c:pt idx="1213">
                  <c:v>18047.0846153846</c:v>
                </c:pt>
                <c:pt idx="1214">
                  <c:v>18047.0846153846</c:v>
                </c:pt>
                <c:pt idx="1215">
                  <c:v>18047.0846153846</c:v>
                </c:pt>
                <c:pt idx="1216">
                  <c:v>18047.0846153846</c:v>
                </c:pt>
                <c:pt idx="1217">
                  <c:v>18047.0846153846</c:v>
                </c:pt>
                <c:pt idx="1218">
                  <c:v>18047.0846153846</c:v>
                </c:pt>
                <c:pt idx="1219">
                  <c:v>18047.0846153846</c:v>
                </c:pt>
                <c:pt idx="1220">
                  <c:v>17584.7923076923</c:v>
                </c:pt>
                <c:pt idx="1221">
                  <c:v>17584.7923076923</c:v>
                </c:pt>
                <c:pt idx="1222">
                  <c:v>17584.7923076923</c:v>
                </c:pt>
                <c:pt idx="1223">
                  <c:v>17584.7923076923</c:v>
                </c:pt>
                <c:pt idx="1224">
                  <c:v>17584.7923076923</c:v>
                </c:pt>
                <c:pt idx="1225">
                  <c:v>17584.7923076923</c:v>
                </c:pt>
                <c:pt idx="1226">
                  <c:v>17584.7923076923</c:v>
                </c:pt>
                <c:pt idx="1227">
                  <c:v>17584.7923076923</c:v>
                </c:pt>
                <c:pt idx="1228">
                  <c:v>17584.7923076923</c:v>
                </c:pt>
                <c:pt idx="1229">
                  <c:v>17584.7923076923</c:v>
                </c:pt>
                <c:pt idx="1230">
                  <c:v>17100.353846153899</c:v>
                </c:pt>
                <c:pt idx="1231">
                  <c:v>17100.353846153899</c:v>
                </c:pt>
                <c:pt idx="1232">
                  <c:v>17100.353846153899</c:v>
                </c:pt>
                <c:pt idx="1233">
                  <c:v>17100.353846153899</c:v>
                </c:pt>
                <c:pt idx="1234">
                  <c:v>17100.353846153899</c:v>
                </c:pt>
                <c:pt idx="1235">
                  <c:v>17100.353846153899</c:v>
                </c:pt>
                <c:pt idx="1236">
                  <c:v>17100.353846153899</c:v>
                </c:pt>
                <c:pt idx="1237">
                  <c:v>17100.353846153899</c:v>
                </c:pt>
                <c:pt idx="1238">
                  <c:v>17100.353846153899</c:v>
                </c:pt>
                <c:pt idx="1239">
                  <c:v>17100.353846153899</c:v>
                </c:pt>
                <c:pt idx="1240">
                  <c:v>16155.884615384601</c:v>
                </c:pt>
                <c:pt idx="1241">
                  <c:v>16155.884615384601</c:v>
                </c:pt>
                <c:pt idx="1242">
                  <c:v>16155.884615384601</c:v>
                </c:pt>
                <c:pt idx="1243">
                  <c:v>16155.884615384601</c:v>
                </c:pt>
                <c:pt idx="1244">
                  <c:v>16155.884615384601</c:v>
                </c:pt>
                <c:pt idx="1245">
                  <c:v>16155.884615384601</c:v>
                </c:pt>
                <c:pt idx="1246">
                  <c:v>16155.884615384601</c:v>
                </c:pt>
                <c:pt idx="1247">
                  <c:v>16155.884615384601</c:v>
                </c:pt>
                <c:pt idx="1248">
                  <c:v>16155.884615384601</c:v>
                </c:pt>
                <c:pt idx="1249">
                  <c:v>16155.884615384601</c:v>
                </c:pt>
                <c:pt idx="1250">
                  <c:v>15663.8230769231</c:v>
                </c:pt>
                <c:pt idx="1251">
                  <c:v>15663.8230769231</c:v>
                </c:pt>
                <c:pt idx="1252">
                  <c:v>15663.8230769231</c:v>
                </c:pt>
                <c:pt idx="1253">
                  <c:v>15663.8230769231</c:v>
                </c:pt>
                <c:pt idx="1254">
                  <c:v>15663.8230769231</c:v>
                </c:pt>
                <c:pt idx="1255">
                  <c:v>15663.8230769231</c:v>
                </c:pt>
                <c:pt idx="1256">
                  <c:v>15663.8230769231</c:v>
                </c:pt>
                <c:pt idx="1257">
                  <c:v>15663.8230769231</c:v>
                </c:pt>
                <c:pt idx="1258">
                  <c:v>15663.8230769231</c:v>
                </c:pt>
                <c:pt idx="1259">
                  <c:v>15663.8230769231</c:v>
                </c:pt>
                <c:pt idx="1260">
                  <c:v>14525.5461538462</c:v>
                </c:pt>
                <c:pt idx="1261">
                  <c:v>14525.5461538462</c:v>
                </c:pt>
                <c:pt idx="1262">
                  <c:v>14525.5461538462</c:v>
                </c:pt>
                <c:pt idx="1263">
                  <c:v>14525.5461538462</c:v>
                </c:pt>
                <c:pt idx="1264">
                  <c:v>14525.5461538462</c:v>
                </c:pt>
                <c:pt idx="1265">
                  <c:v>14525.5461538462</c:v>
                </c:pt>
                <c:pt idx="1266">
                  <c:v>14525.5461538462</c:v>
                </c:pt>
                <c:pt idx="1267">
                  <c:v>14525.5461538462</c:v>
                </c:pt>
                <c:pt idx="1268">
                  <c:v>14525.5461538462</c:v>
                </c:pt>
                <c:pt idx="1269">
                  <c:v>14525.5461538462</c:v>
                </c:pt>
                <c:pt idx="1270">
                  <c:v>14154.830769230801</c:v>
                </c:pt>
                <c:pt idx="1271">
                  <c:v>14154.830769230801</c:v>
                </c:pt>
                <c:pt idx="1272">
                  <c:v>14154.830769230801</c:v>
                </c:pt>
                <c:pt idx="1273">
                  <c:v>14154.830769230801</c:v>
                </c:pt>
                <c:pt idx="1274">
                  <c:v>14154.830769230801</c:v>
                </c:pt>
                <c:pt idx="1275">
                  <c:v>14154.830769230801</c:v>
                </c:pt>
                <c:pt idx="1276">
                  <c:v>14154.830769230801</c:v>
                </c:pt>
                <c:pt idx="1277">
                  <c:v>14154.830769230801</c:v>
                </c:pt>
                <c:pt idx="1278">
                  <c:v>14154.830769230801</c:v>
                </c:pt>
                <c:pt idx="1279">
                  <c:v>14154.830769230801</c:v>
                </c:pt>
                <c:pt idx="1280">
                  <c:v>13591.830769230801</c:v>
                </c:pt>
                <c:pt idx="1281">
                  <c:v>13591.830769230801</c:v>
                </c:pt>
                <c:pt idx="1282">
                  <c:v>13591.830769230801</c:v>
                </c:pt>
                <c:pt idx="1283">
                  <c:v>13591.830769230801</c:v>
                </c:pt>
                <c:pt idx="1284">
                  <c:v>13591.830769230801</c:v>
                </c:pt>
                <c:pt idx="1285">
                  <c:v>13591.830769230801</c:v>
                </c:pt>
                <c:pt idx="1286">
                  <c:v>13591.830769230801</c:v>
                </c:pt>
                <c:pt idx="1287">
                  <c:v>13591.830769230801</c:v>
                </c:pt>
                <c:pt idx="1288">
                  <c:v>13591.830769230801</c:v>
                </c:pt>
                <c:pt idx="1289">
                  <c:v>13591.830769230801</c:v>
                </c:pt>
                <c:pt idx="1290">
                  <c:v>13148.7692307692</c:v>
                </c:pt>
                <c:pt idx="1291">
                  <c:v>13148.7692307692</c:v>
                </c:pt>
                <c:pt idx="1292">
                  <c:v>13148.7692307692</c:v>
                </c:pt>
                <c:pt idx="1293">
                  <c:v>13148.7692307692</c:v>
                </c:pt>
                <c:pt idx="1294">
                  <c:v>13148.7692307692</c:v>
                </c:pt>
                <c:pt idx="1295">
                  <c:v>13148.7692307692</c:v>
                </c:pt>
                <c:pt idx="1296">
                  <c:v>13148.7692307692</c:v>
                </c:pt>
                <c:pt idx="1297">
                  <c:v>13148.7692307692</c:v>
                </c:pt>
                <c:pt idx="1298">
                  <c:v>13148.7692307692</c:v>
                </c:pt>
                <c:pt idx="1299">
                  <c:v>13148.7692307692</c:v>
                </c:pt>
                <c:pt idx="1300">
                  <c:v>12729.7923076923</c:v>
                </c:pt>
                <c:pt idx="1301">
                  <c:v>12729.7923076923</c:v>
                </c:pt>
                <c:pt idx="1302">
                  <c:v>12729.7923076923</c:v>
                </c:pt>
                <c:pt idx="1303">
                  <c:v>12729.7923076923</c:v>
                </c:pt>
                <c:pt idx="1304">
                  <c:v>12729.7923076923</c:v>
                </c:pt>
                <c:pt idx="1305">
                  <c:v>12729.7923076923</c:v>
                </c:pt>
                <c:pt idx="1306">
                  <c:v>12729.7923076923</c:v>
                </c:pt>
                <c:pt idx="1307">
                  <c:v>12729.7923076923</c:v>
                </c:pt>
                <c:pt idx="1308">
                  <c:v>12729.7923076923</c:v>
                </c:pt>
                <c:pt idx="1309">
                  <c:v>12729.7923076923</c:v>
                </c:pt>
                <c:pt idx="1310">
                  <c:v>12418.5</c:v>
                </c:pt>
                <c:pt idx="1311">
                  <c:v>12418.5</c:v>
                </c:pt>
                <c:pt idx="1312">
                  <c:v>12418.5</c:v>
                </c:pt>
                <c:pt idx="1313">
                  <c:v>12418.5</c:v>
                </c:pt>
                <c:pt idx="1314">
                  <c:v>12418.5</c:v>
                </c:pt>
                <c:pt idx="1315">
                  <c:v>12418.5</c:v>
                </c:pt>
                <c:pt idx="1316">
                  <c:v>12418.5</c:v>
                </c:pt>
                <c:pt idx="1317">
                  <c:v>12418.5</c:v>
                </c:pt>
                <c:pt idx="1318">
                  <c:v>12418.5</c:v>
                </c:pt>
                <c:pt idx="1319">
                  <c:v>12418.5</c:v>
                </c:pt>
                <c:pt idx="1320">
                  <c:v>12020.5</c:v>
                </c:pt>
                <c:pt idx="1321">
                  <c:v>12020.5</c:v>
                </c:pt>
                <c:pt idx="1322">
                  <c:v>12020.5</c:v>
                </c:pt>
                <c:pt idx="1323">
                  <c:v>12020.5</c:v>
                </c:pt>
                <c:pt idx="1324">
                  <c:v>12020.5</c:v>
                </c:pt>
                <c:pt idx="1325">
                  <c:v>12020.5</c:v>
                </c:pt>
                <c:pt idx="1326">
                  <c:v>12020.5</c:v>
                </c:pt>
                <c:pt idx="1327">
                  <c:v>12020.5</c:v>
                </c:pt>
                <c:pt idx="1328">
                  <c:v>12020.5</c:v>
                </c:pt>
                <c:pt idx="1329">
                  <c:v>12020.5</c:v>
                </c:pt>
                <c:pt idx="1330">
                  <c:v>11684.9461538462</c:v>
                </c:pt>
                <c:pt idx="1331">
                  <c:v>11684.9461538462</c:v>
                </c:pt>
                <c:pt idx="1332">
                  <c:v>11684.9461538462</c:v>
                </c:pt>
                <c:pt idx="1333">
                  <c:v>11684.9461538462</c:v>
                </c:pt>
                <c:pt idx="1334">
                  <c:v>11684.9461538462</c:v>
                </c:pt>
                <c:pt idx="1335">
                  <c:v>11684.9461538462</c:v>
                </c:pt>
                <c:pt idx="1336">
                  <c:v>11684.9461538462</c:v>
                </c:pt>
                <c:pt idx="1337">
                  <c:v>11684.9461538462</c:v>
                </c:pt>
                <c:pt idx="1338">
                  <c:v>11684.9461538462</c:v>
                </c:pt>
                <c:pt idx="1339">
                  <c:v>11684.9461538462</c:v>
                </c:pt>
                <c:pt idx="1340">
                  <c:v>11346.646153846201</c:v>
                </c:pt>
                <c:pt idx="1341">
                  <c:v>11346.646153846201</c:v>
                </c:pt>
                <c:pt idx="1342">
                  <c:v>11346.646153846201</c:v>
                </c:pt>
                <c:pt idx="1343">
                  <c:v>11346.646153846201</c:v>
                </c:pt>
                <c:pt idx="1344">
                  <c:v>11346.646153846201</c:v>
                </c:pt>
                <c:pt idx="1345">
                  <c:v>11346.646153846201</c:v>
                </c:pt>
                <c:pt idx="1346">
                  <c:v>11346.646153846201</c:v>
                </c:pt>
                <c:pt idx="1347">
                  <c:v>11346.646153846201</c:v>
                </c:pt>
                <c:pt idx="1348">
                  <c:v>11346.646153846201</c:v>
                </c:pt>
                <c:pt idx="1349">
                  <c:v>11346.646153846201</c:v>
                </c:pt>
                <c:pt idx="1350">
                  <c:v>11039.384615384601</c:v>
                </c:pt>
                <c:pt idx="1351">
                  <c:v>11039.384615384601</c:v>
                </c:pt>
                <c:pt idx="1352">
                  <c:v>11039.384615384601</c:v>
                </c:pt>
                <c:pt idx="1353">
                  <c:v>11039.384615384601</c:v>
                </c:pt>
                <c:pt idx="1354">
                  <c:v>11039.384615384601</c:v>
                </c:pt>
                <c:pt idx="1355">
                  <c:v>11039.384615384601</c:v>
                </c:pt>
                <c:pt idx="1356">
                  <c:v>11039.384615384601</c:v>
                </c:pt>
                <c:pt idx="1357">
                  <c:v>11039.384615384601</c:v>
                </c:pt>
                <c:pt idx="1358">
                  <c:v>11039.384615384601</c:v>
                </c:pt>
                <c:pt idx="1359">
                  <c:v>11039.384615384601</c:v>
                </c:pt>
                <c:pt idx="1360">
                  <c:v>10693.723076923099</c:v>
                </c:pt>
                <c:pt idx="1361">
                  <c:v>10693.723076923099</c:v>
                </c:pt>
                <c:pt idx="1362">
                  <c:v>10693.723076923099</c:v>
                </c:pt>
                <c:pt idx="1363">
                  <c:v>10693.723076923099</c:v>
                </c:pt>
                <c:pt idx="1364">
                  <c:v>10693.723076923099</c:v>
                </c:pt>
                <c:pt idx="1365">
                  <c:v>10693.723076923099</c:v>
                </c:pt>
                <c:pt idx="1366">
                  <c:v>10693.723076923099</c:v>
                </c:pt>
                <c:pt idx="1367">
                  <c:v>10693.723076923099</c:v>
                </c:pt>
                <c:pt idx="1368">
                  <c:v>10693.723076923099</c:v>
                </c:pt>
                <c:pt idx="1369">
                  <c:v>10693.723076923099</c:v>
                </c:pt>
                <c:pt idx="1370">
                  <c:v>10026.484615384599</c:v>
                </c:pt>
                <c:pt idx="1371">
                  <c:v>10026.484615384599</c:v>
                </c:pt>
                <c:pt idx="1372">
                  <c:v>10026.484615384599</c:v>
                </c:pt>
                <c:pt idx="1373">
                  <c:v>10026.484615384599</c:v>
                </c:pt>
                <c:pt idx="1374">
                  <c:v>10026.484615384599</c:v>
                </c:pt>
                <c:pt idx="1375">
                  <c:v>10026.484615384599</c:v>
                </c:pt>
                <c:pt idx="1376">
                  <c:v>10026.484615384599</c:v>
                </c:pt>
                <c:pt idx="1377">
                  <c:v>10026.484615384599</c:v>
                </c:pt>
                <c:pt idx="1378">
                  <c:v>10026.484615384599</c:v>
                </c:pt>
                <c:pt idx="1379">
                  <c:v>10026.484615384599</c:v>
                </c:pt>
                <c:pt idx="1380">
                  <c:v>9687.0615384615394</c:v>
                </c:pt>
                <c:pt idx="1381">
                  <c:v>9687.0615384615394</c:v>
                </c:pt>
                <c:pt idx="1382">
                  <c:v>9687.0615384615394</c:v>
                </c:pt>
                <c:pt idx="1383">
                  <c:v>9687.0615384615394</c:v>
                </c:pt>
                <c:pt idx="1384">
                  <c:v>9687.0615384615394</c:v>
                </c:pt>
                <c:pt idx="1385">
                  <c:v>9687.0615384615394</c:v>
                </c:pt>
                <c:pt idx="1386">
                  <c:v>9687.0615384615394</c:v>
                </c:pt>
                <c:pt idx="1387">
                  <c:v>9687.0615384615394</c:v>
                </c:pt>
                <c:pt idx="1388">
                  <c:v>9687.0615384615394</c:v>
                </c:pt>
                <c:pt idx="1389">
                  <c:v>9687.0615384615394</c:v>
                </c:pt>
                <c:pt idx="1390">
                  <c:v>8938.4307692307702</c:v>
                </c:pt>
                <c:pt idx="1391">
                  <c:v>8938.4307692307702</c:v>
                </c:pt>
                <c:pt idx="1392">
                  <c:v>8938.4307692307702</c:v>
                </c:pt>
                <c:pt idx="1393">
                  <c:v>8938.4307692307702</c:v>
                </c:pt>
                <c:pt idx="1394">
                  <c:v>8938.4307692307702</c:v>
                </c:pt>
                <c:pt idx="1395">
                  <c:v>8938.4307692307702</c:v>
                </c:pt>
                <c:pt idx="1396">
                  <c:v>8938.4307692307702</c:v>
                </c:pt>
                <c:pt idx="1397">
                  <c:v>8938.4307692307702</c:v>
                </c:pt>
                <c:pt idx="1398">
                  <c:v>8938.4307692307702</c:v>
                </c:pt>
                <c:pt idx="1399">
                  <c:v>8938.4307692307702</c:v>
                </c:pt>
                <c:pt idx="1400">
                  <c:v>8685.9538461538505</c:v>
                </c:pt>
                <c:pt idx="1401">
                  <c:v>8685.9538461538505</c:v>
                </c:pt>
                <c:pt idx="1402">
                  <c:v>8685.9538461538505</c:v>
                </c:pt>
                <c:pt idx="1403">
                  <c:v>8685.9538461538505</c:v>
                </c:pt>
                <c:pt idx="1404">
                  <c:v>8685.9538461538505</c:v>
                </c:pt>
                <c:pt idx="1405">
                  <c:v>8685.9538461538505</c:v>
                </c:pt>
                <c:pt idx="1406">
                  <c:v>8685.9538461538505</c:v>
                </c:pt>
                <c:pt idx="1407">
                  <c:v>8685.9538461538505</c:v>
                </c:pt>
                <c:pt idx="1408">
                  <c:v>8685.9538461538505</c:v>
                </c:pt>
                <c:pt idx="1409">
                  <c:v>8685.9538461538505</c:v>
                </c:pt>
                <c:pt idx="1410">
                  <c:v>8303.7538461538497</c:v>
                </c:pt>
                <c:pt idx="1411">
                  <c:v>8303.7538461538497</c:v>
                </c:pt>
                <c:pt idx="1412">
                  <c:v>8303.7538461538497</c:v>
                </c:pt>
                <c:pt idx="1413">
                  <c:v>8303.7538461538497</c:v>
                </c:pt>
                <c:pt idx="1414">
                  <c:v>8303.7538461538497</c:v>
                </c:pt>
                <c:pt idx="1415">
                  <c:v>8303.7538461538497</c:v>
                </c:pt>
                <c:pt idx="1416">
                  <c:v>8303.7538461538497</c:v>
                </c:pt>
                <c:pt idx="1417">
                  <c:v>8303.7538461538497</c:v>
                </c:pt>
                <c:pt idx="1418">
                  <c:v>8303.7538461538497</c:v>
                </c:pt>
                <c:pt idx="1419">
                  <c:v>8303.7538461538497</c:v>
                </c:pt>
                <c:pt idx="1420">
                  <c:v>8024.0846153846196</c:v>
                </c:pt>
                <c:pt idx="1421">
                  <c:v>8024.0846153846196</c:v>
                </c:pt>
                <c:pt idx="1422">
                  <c:v>8024.0846153846196</c:v>
                </c:pt>
                <c:pt idx="1423">
                  <c:v>8024.0846153846196</c:v>
                </c:pt>
                <c:pt idx="1424">
                  <c:v>8024.0846153846196</c:v>
                </c:pt>
                <c:pt idx="1425">
                  <c:v>8024.0846153846196</c:v>
                </c:pt>
                <c:pt idx="1426">
                  <c:v>8024.0846153846196</c:v>
                </c:pt>
                <c:pt idx="1427">
                  <c:v>8024.0846153846196</c:v>
                </c:pt>
                <c:pt idx="1428">
                  <c:v>8024.0846153846196</c:v>
                </c:pt>
                <c:pt idx="1429">
                  <c:v>8024.0846153846196</c:v>
                </c:pt>
                <c:pt idx="1430">
                  <c:v>7748.3923076923102</c:v>
                </c:pt>
                <c:pt idx="1431">
                  <c:v>7748.3923076923102</c:v>
                </c:pt>
                <c:pt idx="1432">
                  <c:v>7748.3923076923102</c:v>
                </c:pt>
                <c:pt idx="1433">
                  <c:v>7748.3923076923102</c:v>
                </c:pt>
                <c:pt idx="1434">
                  <c:v>7748.3923076923102</c:v>
                </c:pt>
                <c:pt idx="1435">
                  <c:v>7748.3923076923102</c:v>
                </c:pt>
                <c:pt idx="1436">
                  <c:v>7748.3923076923102</c:v>
                </c:pt>
                <c:pt idx="1437">
                  <c:v>7748.3923076923102</c:v>
                </c:pt>
                <c:pt idx="1438">
                  <c:v>7748.3923076923102</c:v>
                </c:pt>
                <c:pt idx="1439">
                  <c:v>7748.3923076923102</c:v>
                </c:pt>
                <c:pt idx="1440">
                  <c:v>7545.9615384615399</c:v>
                </c:pt>
                <c:pt idx="1441">
                  <c:v>7545.9615384615399</c:v>
                </c:pt>
                <c:pt idx="1442">
                  <c:v>7545.9615384615399</c:v>
                </c:pt>
                <c:pt idx="1443">
                  <c:v>7545.9615384615399</c:v>
                </c:pt>
                <c:pt idx="1444">
                  <c:v>7545.9615384615399</c:v>
                </c:pt>
                <c:pt idx="1445">
                  <c:v>7545.9615384615399</c:v>
                </c:pt>
                <c:pt idx="1446">
                  <c:v>7545.9615384615399</c:v>
                </c:pt>
                <c:pt idx="1447">
                  <c:v>7545.9615384615399</c:v>
                </c:pt>
                <c:pt idx="1448">
                  <c:v>7545.9615384615399</c:v>
                </c:pt>
                <c:pt idx="1449">
                  <c:v>7545.9615384615399</c:v>
                </c:pt>
                <c:pt idx="1450">
                  <c:v>7280.1</c:v>
                </c:pt>
                <c:pt idx="1451">
                  <c:v>7280.1</c:v>
                </c:pt>
                <c:pt idx="1452">
                  <c:v>7280.1</c:v>
                </c:pt>
                <c:pt idx="1453">
                  <c:v>7280.1</c:v>
                </c:pt>
                <c:pt idx="1454">
                  <c:v>7280.1</c:v>
                </c:pt>
                <c:pt idx="1455">
                  <c:v>7280.1</c:v>
                </c:pt>
                <c:pt idx="1456">
                  <c:v>7280.1</c:v>
                </c:pt>
                <c:pt idx="1457">
                  <c:v>7280.1</c:v>
                </c:pt>
                <c:pt idx="1458">
                  <c:v>7280.1</c:v>
                </c:pt>
                <c:pt idx="1459">
                  <c:v>7280.1</c:v>
                </c:pt>
                <c:pt idx="1460">
                  <c:v>7061.1692307692301</c:v>
                </c:pt>
                <c:pt idx="1461">
                  <c:v>7061.1692307692301</c:v>
                </c:pt>
                <c:pt idx="1462">
                  <c:v>7061.1692307692301</c:v>
                </c:pt>
                <c:pt idx="1463">
                  <c:v>7061.1692307692301</c:v>
                </c:pt>
                <c:pt idx="1464">
                  <c:v>7061.1692307692301</c:v>
                </c:pt>
                <c:pt idx="1465">
                  <c:v>7061.1692307692301</c:v>
                </c:pt>
                <c:pt idx="1466">
                  <c:v>7061.1692307692301</c:v>
                </c:pt>
                <c:pt idx="1467">
                  <c:v>7061.1692307692301</c:v>
                </c:pt>
                <c:pt idx="1468">
                  <c:v>7061.1692307692301</c:v>
                </c:pt>
                <c:pt idx="1469">
                  <c:v>7061.1692307692301</c:v>
                </c:pt>
                <c:pt idx="1470">
                  <c:v>6826.8846153846198</c:v>
                </c:pt>
                <c:pt idx="1471">
                  <c:v>6826.8846153846198</c:v>
                </c:pt>
                <c:pt idx="1472">
                  <c:v>6826.8846153846198</c:v>
                </c:pt>
                <c:pt idx="1473">
                  <c:v>6826.8846153846198</c:v>
                </c:pt>
                <c:pt idx="1474">
                  <c:v>6826.8846153846198</c:v>
                </c:pt>
                <c:pt idx="1475">
                  <c:v>6826.8846153846198</c:v>
                </c:pt>
                <c:pt idx="1476">
                  <c:v>6826.8846153846198</c:v>
                </c:pt>
                <c:pt idx="1477">
                  <c:v>6826.8846153846198</c:v>
                </c:pt>
                <c:pt idx="1478">
                  <c:v>6826.8846153846198</c:v>
                </c:pt>
                <c:pt idx="1479">
                  <c:v>6826.8846153846198</c:v>
                </c:pt>
                <c:pt idx="1480">
                  <c:v>6622.8923076923102</c:v>
                </c:pt>
                <c:pt idx="1481">
                  <c:v>6622.8923076923102</c:v>
                </c:pt>
                <c:pt idx="1482">
                  <c:v>6622.8923076923102</c:v>
                </c:pt>
                <c:pt idx="1483">
                  <c:v>6622.8923076923102</c:v>
                </c:pt>
                <c:pt idx="1484">
                  <c:v>6622.8923076923102</c:v>
                </c:pt>
                <c:pt idx="1485">
                  <c:v>6622.8923076923102</c:v>
                </c:pt>
                <c:pt idx="1486">
                  <c:v>6622.8923076923102</c:v>
                </c:pt>
                <c:pt idx="1487">
                  <c:v>6622.8923076923102</c:v>
                </c:pt>
                <c:pt idx="1488">
                  <c:v>6622.8923076923102</c:v>
                </c:pt>
                <c:pt idx="1489">
                  <c:v>6622.8923076923102</c:v>
                </c:pt>
                <c:pt idx="1490">
                  <c:v>6385.1923076923104</c:v>
                </c:pt>
                <c:pt idx="1491">
                  <c:v>6385.1923076923104</c:v>
                </c:pt>
                <c:pt idx="1492">
                  <c:v>6385.1923076923104</c:v>
                </c:pt>
                <c:pt idx="1493">
                  <c:v>6385.1923076923104</c:v>
                </c:pt>
                <c:pt idx="1494">
                  <c:v>6385.1923076923104</c:v>
                </c:pt>
                <c:pt idx="1495">
                  <c:v>6385.1923076923104</c:v>
                </c:pt>
                <c:pt idx="1496">
                  <c:v>6385.1923076923104</c:v>
                </c:pt>
                <c:pt idx="1497">
                  <c:v>6385.1923076923104</c:v>
                </c:pt>
                <c:pt idx="1498">
                  <c:v>6385.1923076923104</c:v>
                </c:pt>
                <c:pt idx="1499">
                  <c:v>6385.1923076923104</c:v>
                </c:pt>
                <c:pt idx="1500">
                  <c:v>5960.7307692307704</c:v>
                </c:pt>
                <c:pt idx="1501">
                  <c:v>5960.7307692307704</c:v>
                </c:pt>
                <c:pt idx="1502">
                  <c:v>5960.7307692307704</c:v>
                </c:pt>
                <c:pt idx="1503">
                  <c:v>5960.7307692307704</c:v>
                </c:pt>
                <c:pt idx="1504">
                  <c:v>5960.7307692307704</c:v>
                </c:pt>
                <c:pt idx="1505">
                  <c:v>5960.7307692307704</c:v>
                </c:pt>
                <c:pt idx="1506">
                  <c:v>5960.7307692307704</c:v>
                </c:pt>
                <c:pt idx="1507">
                  <c:v>5960.7307692307704</c:v>
                </c:pt>
                <c:pt idx="1508">
                  <c:v>5960.7307692307704</c:v>
                </c:pt>
                <c:pt idx="1509">
                  <c:v>5960.7307692307704</c:v>
                </c:pt>
                <c:pt idx="1510">
                  <c:v>5757.9</c:v>
                </c:pt>
                <c:pt idx="1511">
                  <c:v>5757.9</c:v>
                </c:pt>
                <c:pt idx="1512">
                  <c:v>5757.9</c:v>
                </c:pt>
                <c:pt idx="1513">
                  <c:v>5757.9</c:v>
                </c:pt>
                <c:pt idx="1514">
                  <c:v>5757.9</c:v>
                </c:pt>
                <c:pt idx="1515">
                  <c:v>5757.9</c:v>
                </c:pt>
                <c:pt idx="1516">
                  <c:v>5757.9</c:v>
                </c:pt>
                <c:pt idx="1517">
                  <c:v>5757.9</c:v>
                </c:pt>
                <c:pt idx="1518">
                  <c:v>5757.9</c:v>
                </c:pt>
                <c:pt idx="1519">
                  <c:v>5757.9</c:v>
                </c:pt>
                <c:pt idx="1520">
                  <c:v>5284.4846153846202</c:v>
                </c:pt>
                <c:pt idx="1521">
                  <c:v>5284.4846153846202</c:v>
                </c:pt>
                <c:pt idx="1522">
                  <c:v>5284.4846153846202</c:v>
                </c:pt>
                <c:pt idx="1523">
                  <c:v>5284.4846153846202</c:v>
                </c:pt>
                <c:pt idx="1524">
                  <c:v>5284.4846153846202</c:v>
                </c:pt>
                <c:pt idx="1525">
                  <c:v>5284.4846153846202</c:v>
                </c:pt>
                <c:pt idx="1526">
                  <c:v>5284.4846153846202</c:v>
                </c:pt>
                <c:pt idx="1527">
                  <c:v>5284.4846153846202</c:v>
                </c:pt>
                <c:pt idx="1528">
                  <c:v>5284.4846153846202</c:v>
                </c:pt>
                <c:pt idx="1529">
                  <c:v>5284.4846153846202</c:v>
                </c:pt>
                <c:pt idx="1530">
                  <c:v>5120.4384615384597</c:v>
                </c:pt>
                <c:pt idx="1531">
                  <c:v>5120.4384615384597</c:v>
                </c:pt>
                <c:pt idx="1532">
                  <c:v>5120.4384615384597</c:v>
                </c:pt>
                <c:pt idx="1533">
                  <c:v>5120.4384615384597</c:v>
                </c:pt>
                <c:pt idx="1534">
                  <c:v>5120.4384615384597</c:v>
                </c:pt>
                <c:pt idx="1535">
                  <c:v>5120.4384615384597</c:v>
                </c:pt>
                <c:pt idx="1536">
                  <c:v>5120.4384615384597</c:v>
                </c:pt>
                <c:pt idx="1537">
                  <c:v>5120.4384615384597</c:v>
                </c:pt>
                <c:pt idx="1538">
                  <c:v>5120.4384615384597</c:v>
                </c:pt>
                <c:pt idx="1539">
                  <c:v>5120.4384615384597</c:v>
                </c:pt>
                <c:pt idx="1540">
                  <c:v>4878.68461538461</c:v>
                </c:pt>
                <c:pt idx="1541">
                  <c:v>4878.68461538461</c:v>
                </c:pt>
                <c:pt idx="1542">
                  <c:v>4878.68461538461</c:v>
                </c:pt>
                <c:pt idx="1543">
                  <c:v>4878.68461538461</c:v>
                </c:pt>
                <c:pt idx="1544">
                  <c:v>4878.68461538461</c:v>
                </c:pt>
                <c:pt idx="1545">
                  <c:v>4878.68461538461</c:v>
                </c:pt>
                <c:pt idx="1546">
                  <c:v>4878.68461538461</c:v>
                </c:pt>
                <c:pt idx="1547">
                  <c:v>4878.68461538461</c:v>
                </c:pt>
                <c:pt idx="1548">
                  <c:v>4878.68461538461</c:v>
                </c:pt>
                <c:pt idx="1549">
                  <c:v>4878.68461538461</c:v>
                </c:pt>
                <c:pt idx="1550">
                  <c:v>4682.2692307692296</c:v>
                </c:pt>
                <c:pt idx="1551">
                  <c:v>4682.2692307692296</c:v>
                </c:pt>
                <c:pt idx="1552">
                  <c:v>4682.2692307692296</c:v>
                </c:pt>
                <c:pt idx="1553">
                  <c:v>4682.2692307692296</c:v>
                </c:pt>
                <c:pt idx="1554">
                  <c:v>4682.2692307692296</c:v>
                </c:pt>
                <c:pt idx="1555">
                  <c:v>4682.2692307692296</c:v>
                </c:pt>
                <c:pt idx="1556">
                  <c:v>4682.2692307692296</c:v>
                </c:pt>
                <c:pt idx="1557">
                  <c:v>4682.2692307692296</c:v>
                </c:pt>
                <c:pt idx="1558">
                  <c:v>4682.2692307692296</c:v>
                </c:pt>
                <c:pt idx="1559">
                  <c:v>4682.2692307692296</c:v>
                </c:pt>
                <c:pt idx="1560">
                  <c:v>4501</c:v>
                </c:pt>
                <c:pt idx="1561">
                  <c:v>4501</c:v>
                </c:pt>
                <c:pt idx="1562">
                  <c:v>4501</c:v>
                </c:pt>
                <c:pt idx="1563">
                  <c:v>4501</c:v>
                </c:pt>
                <c:pt idx="1564">
                  <c:v>4501</c:v>
                </c:pt>
                <c:pt idx="1565">
                  <c:v>4501</c:v>
                </c:pt>
                <c:pt idx="1566">
                  <c:v>4501</c:v>
                </c:pt>
                <c:pt idx="1567">
                  <c:v>4501</c:v>
                </c:pt>
                <c:pt idx="1568">
                  <c:v>4501</c:v>
                </c:pt>
                <c:pt idx="1569">
                  <c:v>4501</c:v>
                </c:pt>
                <c:pt idx="1570">
                  <c:v>4373.9307692307702</c:v>
                </c:pt>
                <c:pt idx="1571">
                  <c:v>4373.9307692307702</c:v>
                </c:pt>
                <c:pt idx="1572">
                  <c:v>4373.9307692307702</c:v>
                </c:pt>
                <c:pt idx="1573">
                  <c:v>4373.9307692307702</c:v>
                </c:pt>
                <c:pt idx="1574">
                  <c:v>4373.9307692307702</c:v>
                </c:pt>
                <c:pt idx="1575">
                  <c:v>4373.9307692307702</c:v>
                </c:pt>
                <c:pt idx="1576">
                  <c:v>4373.9307692307702</c:v>
                </c:pt>
                <c:pt idx="1577">
                  <c:v>4373.9307692307702</c:v>
                </c:pt>
                <c:pt idx="1578">
                  <c:v>4373.9307692307702</c:v>
                </c:pt>
                <c:pt idx="1579">
                  <c:v>4373.9307692307702</c:v>
                </c:pt>
                <c:pt idx="1580">
                  <c:v>4205.7153846153897</c:v>
                </c:pt>
                <c:pt idx="1581">
                  <c:v>4205.7153846153897</c:v>
                </c:pt>
                <c:pt idx="1582">
                  <c:v>4205.7153846153897</c:v>
                </c:pt>
                <c:pt idx="1583">
                  <c:v>4205.7153846153897</c:v>
                </c:pt>
                <c:pt idx="1584">
                  <c:v>4205.7153846153897</c:v>
                </c:pt>
                <c:pt idx="1585">
                  <c:v>4205.7153846153897</c:v>
                </c:pt>
                <c:pt idx="1586">
                  <c:v>4205.7153846153897</c:v>
                </c:pt>
                <c:pt idx="1587">
                  <c:v>4205.7153846153897</c:v>
                </c:pt>
                <c:pt idx="1588">
                  <c:v>4205.7153846153897</c:v>
                </c:pt>
                <c:pt idx="1589">
                  <c:v>4205.7153846153897</c:v>
                </c:pt>
                <c:pt idx="1590">
                  <c:v>4084.7461538461498</c:v>
                </c:pt>
                <c:pt idx="1591">
                  <c:v>4084.7461538461498</c:v>
                </c:pt>
                <c:pt idx="1592">
                  <c:v>4084.7461538461498</c:v>
                </c:pt>
                <c:pt idx="1593">
                  <c:v>4084.7461538461498</c:v>
                </c:pt>
                <c:pt idx="1594">
                  <c:v>4084.7461538461498</c:v>
                </c:pt>
                <c:pt idx="1595">
                  <c:v>4084.7461538461498</c:v>
                </c:pt>
                <c:pt idx="1596">
                  <c:v>4084.7461538461498</c:v>
                </c:pt>
                <c:pt idx="1597">
                  <c:v>4084.7461538461498</c:v>
                </c:pt>
                <c:pt idx="1598">
                  <c:v>4084.7461538461498</c:v>
                </c:pt>
                <c:pt idx="1599">
                  <c:v>4084.7461538461498</c:v>
                </c:pt>
                <c:pt idx="1600">
                  <c:v>3937.4769230769198</c:v>
                </c:pt>
                <c:pt idx="1601">
                  <c:v>3937.4769230769198</c:v>
                </c:pt>
                <c:pt idx="1602">
                  <c:v>3937.4769230769198</c:v>
                </c:pt>
                <c:pt idx="1603">
                  <c:v>3937.4769230769198</c:v>
                </c:pt>
                <c:pt idx="1604">
                  <c:v>3937.4769230769198</c:v>
                </c:pt>
                <c:pt idx="1605">
                  <c:v>3937.4769230769198</c:v>
                </c:pt>
                <c:pt idx="1606">
                  <c:v>3937.4769230769198</c:v>
                </c:pt>
                <c:pt idx="1607">
                  <c:v>3937.4769230769198</c:v>
                </c:pt>
                <c:pt idx="1608">
                  <c:v>3937.4769230769198</c:v>
                </c:pt>
                <c:pt idx="1609">
                  <c:v>3937.4769230769198</c:v>
                </c:pt>
                <c:pt idx="1610">
                  <c:v>3809.4769230769198</c:v>
                </c:pt>
                <c:pt idx="1611">
                  <c:v>3809.4769230769198</c:v>
                </c:pt>
                <c:pt idx="1612">
                  <c:v>3809.4769230769198</c:v>
                </c:pt>
                <c:pt idx="1613">
                  <c:v>3809.4769230769198</c:v>
                </c:pt>
                <c:pt idx="1614">
                  <c:v>3809.4769230769198</c:v>
                </c:pt>
                <c:pt idx="1615">
                  <c:v>3809.4769230769198</c:v>
                </c:pt>
                <c:pt idx="1616">
                  <c:v>3809.4769230769198</c:v>
                </c:pt>
                <c:pt idx="1617">
                  <c:v>3809.4769230769198</c:v>
                </c:pt>
                <c:pt idx="1618">
                  <c:v>3809.4769230769198</c:v>
                </c:pt>
                <c:pt idx="1619">
                  <c:v>3809.4769230769198</c:v>
                </c:pt>
                <c:pt idx="1620">
                  <c:v>3669.1230769230801</c:v>
                </c:pt>
                <c:pt idx="1621">
                  <c:v>3669.1230769230801</c:v>
                </c:pt>
                <c:pt idx="1622">
                  <c:v>3669.1230769230801</c:v>
                </c:pt>
                <c:pt idx="1623">
                  <c:v>3669.1230769230801</c:v>
                </c:pt>
                <c:pt idx="1624">
                  <c:v>3669.1230769230801</c:v>
                </c:pt>
                <c:pt idx="1625">
                  <c:v>3669.1230769230801</c:v>
                </c:pt>
                <c:pt idx="1626">
                  <c:v>3669.1230769230801</c:v>
                </c:pt>
                <c:pt idx="1627">
                  <c:v>3669.1230769230801</c:v>
                </c:pt>
                <c:pt idx="1628">
                  <c:v>3669.1230769230801</c:v>
                </c:pt>
                <c:pt idx="1629">
                  <c:v>3669.1230769230801</c:v>
                </c:pt>
                <c:pt idx="1630">
                  <c:v>3412.7615384615401</c:v>
                </c:pt>
                <c:pt idx="1631">
                  <c:v>3412.7615384615401</c:v>
                </c:pt>
                <c:pt idx="1632">
                  <c:v>3412.7615384615401</c:v>
                </c:pt>
                <c:pt idx="1633">
                  <c:v>3412.7615384615401</c:v>
                </c:pt>
                <c:pt idx="1634">
                  <c:v>3412.7615384615401</c:v>
                </c:pt>
                <c:pt idx="1635">
                  <c:v>3412.7615384615401</c:v>
                </c:pt>
                <c:pt idx="1636">
                  <c:v>3412.7615384615401</c:v>
                </c:pt>
                <c:pt idx="1637">
                  <c:v>3412.7615384615401</c:v>
                </c:pt>
                <c:pt idx="1638">
                  <c:v>3412.7615384615401</c:v>
                </c:pt>
                <c:pt idx="1639">
                  <c:v>3412.7615384615401</c:v>
                </c:pt>
                <c:pt idx="1640">
                  <c:v>3277.2846153846199</c:v>
                </c:pt>
                <c:pt idx="1641">
                  <c:v>3277.2846153846199</c:v>
                </c:pt>
                <c:pt idx="1642">
                  <c:v>3277.2846153846199</c:v>
                </c:pt>
                <c:pt idx="1643">
                  <c:v>3277.2846153846199</c:v>
                </c:pt>
                <c:pt idx="1644">
                  <c:v>3277.2846153846199</c:v>
                </c:pt>
                <c:pt idx="1645">
                  <c:v>3277.2846153846199</c:v>
                </c:pt>
                <c:pt idx="1646">
                  <c:v>3277.2846153846199</c:v>
                </c:pt>
                <c:pt idx="1647">
                  <c:v>3277.2846153846199</c:v>
                </c:pt>
                <c:pt idx="1648">
                  <c:v>3277.2846153846199</c:v>
                </c:pt>
                <c:pt idx="1649">
                  <c:v>3277.2846153846199</c:v>
                </c:pt>
                <c:pt idx="1650">
                  <c:v>2992.4692307692299</c:v>
                </c:pt>
                <c:pt idx="1651">
                  <c:v>2992.4692307692299</c:v>
                </c:pt>
                <c:pt idx="1652">
                  <c:v>2992.4692307692299</c:v>
                </c:pt>
                <c:pt idx="1653">
                  <c:v>2992.4692307692299</c:v>
                </c:pt>
                <c:pt idx="1654">
                  <c:v>2992.4692307692299</c:v>
                </c:pt>
                <c:pt idx="1655">
                  <c:v>2992.4692307692299</c:v>
                </c:pt>
                <c:pt idx="1656">
                  <c:v>2992.4692307692299</c:v>
                </c:pt>
                <c:pt idx="1657">
                  <c:v>2992.4692307692299</c:v>
                </c:pt>
                <c:pt idx="1658">
                  <c:v>2992.4692307692299</c:v>
                </c:pt>
                <c:pt idx="1659">
                  <c:v>2992.4692307692299</c:v>
                </c:pt>
                <c:pt idx="1660">
                  <c:v>2899.68461538462</c:v>
                </c:pt>
                <c:pt idx="1661">
                  <c:v>2899.68461538462</c:v>
                </c:pt>
                <c:pt idx="1662">
                  <c:v>2899.68461538462</c:v>
                </c:pt>
                <c:pt idx="1663">
                  <c:v>2899.68461538462</c:v>
                </c:pt>
                <c:pt idx="1664">
                  <c:v>2899.68461538462</c:v>
                </c:pt>
                <c:pt idx="1665">
                  <c:v>2899.68461538462</c:v>
                </c:pt>
                <c:pt idx="1666">
                  <c:v>2899.68461538462</c:v>
                </c:pt>
                <c:pt idx="1667">
                  <c:v>2899.68461538462</c:v>
                </c:pt>
                <c:pt idx="1668">
                  <c:v>2899.68461538462</c:v>
                </c:pt>
                <c:pt idx="1669">
                  <c:v>2899.68461538462</c:v>
                </c:pt>
                <c:pt idx="1670">
                  <c:v>2756.86153846154</c:v>
                </c:pt>
                <c:pt idx="1671">
                  <c:v>2756.86153846154</c:v>
                </c:pt>
                <c:pt idx="1672">
                  <c:v>2756.86153846154</c:v>
                </c:pt>
                <c:pt idx="1673">
                  <c:v>2756.86153846154</c:v>
                </c:pt>
                <c:pt idx="1674">
                  <c:v>2756.86153846154</c:v>
                </c:pt>
                <c:pt idx="1675">
                  <c:v>2756.86153846154</c:v>
                </c:pt>
                <c:pt idx="1676">
                  <c:v>2756.86153846154</c:v>
                </c:pt>
                <c:pt idx="1677">
                  <c:v>2756.86153846154</c:v>
                </c:pt>
                <c:pt idx="1678">
                  <c:v>2756.86153846154</c:v>
                </c:pt>
                <c:pt idx="1679">
                  <c:v>2756.86153846154</c:v>
                </c:pt>
                <c:pt idx="1680">
                  <c:v>2648.59230769231</c:v>
                </c:pt>
                <c:pt idx="1681">
                  <c:v>2648.59230769231</c:v>
                </c:pt>
                <c:pt idx="1682">
                  <c:v>2648.59230769231</c:v>
                </c:pt>
                <c:pt idx="1683">
                  <c:v>2648.59230769231</c:v>
                </c:pt>
                <c:pt idx="1684">
                  <c:v>2648.59230769231</c:v>
                </c:pt>
                <c:pt idx="1685">
                  <c:v>2648.59230769231</c:v>
                </c:pt>
                <c:pt idx="1686">
                  <c:v>2648.59230769231</c:v>
                </c:pt>
                <c:pt idx="1687">
                  <c:v>2648.59230769231</c:v>
                </c:pt>
                <c:pt idx="1688">
                  <c:v>2648.59230769231</c:v>
                </c:pt>
                <c:pt idx="1689">
                  <c:v>2648.59230769231</c:v>
                </c:pt>
                <c:pt idx="1690">
                  <c:v>2544.2538461538502</c:v>
                </c:pt>
                <c:pt idx="1691">
                  <c:v>2544.2538461538502</c:v>
                </c:pt>
                <c:pt idx="1692">
                  <c:v>2544.2538461538502</c:v>
                </c:pt>
                <c:pt idx="1693">
                  <c:v>2544.2538461538502</c:v>
                </c:pt>
                <c:pt idx="1694">
                  <c:v>2544.2538461538502</c:v>
                </c:pt>
                <c:pt idx="1695">
                  <c:v>2544.2538461538502</c:v>
                </c:pt>
                <c:pt idx="1696">
                  <c:v>2544.2538461538502</c:v>
                </c:pt>
                <c:pt idx="1697">
                  <c:v>2544.2538461538502</c:v>
                </c:pt>
                <c:pt idx="1698">
                  <c:v>2544.2538461538502</c:v>
                </c:pt>
                <c:pt idx="1699">
                  <c:v>2544.2538461538502</c:v>
                </c:pt>
                <c:pt idx="1700">
                  <c:v>2470.68461538462</c:v>
                </c:pt>
                <c:pt idx="1701">
                  <c:v>2470.68461538462</c:v>
                </c:pt>
                <c:pt idx="1702">
                  <c:v>2470.68461538462</c:v>
                </c:pt>
                <c:pt idx="1703">
                  <c:v>2470.68461538462</c:v>
                </c:pt>
                <c:pt idx="1704">
                  <c:v>2470.68461538462</c:v>
                </c:pt>
                <c:pt idx="1705">
                  <c:v>2470.68461538462</c:v>
                </c:pt>
                <c:pt idx="1706">
                  <c:v>2470.68461538462</c:v>
                </c:pt>
                <c:pt idx="1707">
                  <c:v>2470.68461538462</c:v>
                </c:pt>
                <c:pt idx="1708">
                  <c:v>2470.68461538462</c:v>
                </c:pt>
                <c:pt idx="1709">
                  <c:v>2470.68461538462</c:v>
                </c:pt>
                <c:pt idx="1710">
                  <c:v>2375.9923076923101</c:v>
                </c:pt>
                <c:pt idx="1711">
                  <c:v>2375.9923076923101</c:v>
                </c:pt>
                <c:pt idx="1712">
                  <c:v>2375.9923076923101</c:v>
                </c:pt>
                <c:pt idx="1713">
                  <c:v>2375.9923076923101</c:v>
                </c:pt>
                <c:pt idx="1714">
                  <c:v>2375.9923076923101</c:v>
                </c:pt>
                <c:pt idx="1715">
                  <c:v>2375.9923076923101</c:v>
                </c:pt>
                <c:pt idx="1716">
                  <c:v>2375.9923076923101</c:v>
                </c:pt>
                <c:pt idx="1717">
                  <c:v>2375.9923076923101</c:v>
                </c:pt>
                <c:pt idx="1718">
                  <c:v>2375.9923076923101</c:v>
                </c:pt>
                <c:pt idx="1719">
                  <c:v>2375.9923076923101</c:v>
                </c:pt>
                <c:pt idx="1720">
                  <c:v>2294.1692307692301</c:v>
                </c:pt>
                <c:pt idx="1721">
                  <c:v>2294.1692307692301</c:v>
                </c:pt>
                <c:pt idx="1722">
                  <c:v>2294.1692307692301</c:v>
                </c:pt>
                <c:pt idx="1723">
                  <c:v>2294.1692307692301</c:v>
                </c:pt>
                <c:pt idx="1724">
                  <c:v>2294.1692307692301</c:v>
                </c:pt>
                <c:pt idx="1725">
                  <c:v>2294.1692307692301</c:v>
                </c:pt>
                <c:pt idx="1726">
                  <c:v>2294.1692307692301</c:v>
                </c:pt>
                <c:pt idx="1727">
                  <c:v>2294.1692307692301</c:v>
                </c:pt>
                <c:pt idx="1728">
                  <c:v>2294.1692307692301</c:v>
                </c:pt>
                <c:pt idx="1729">
                  <c:v>2294.1692307692301</c:v>
                </c:pt>
                <c:pt idx="1730">
                  <c:v>2210.8692307692299</c:v>
                </c:pt>
                <c:pt idx="1731">
                  <c:v>2210.8692307692299</c:v>
                </c:pt>
                <c:pt idx="1732">
                  <c:v>2210.8692307692299</c:v>
                </c:pt>
                <c:pt idx="1733">
                  <c:v>2210.8692307692299</c:v>
                </c:pt>
                <c:pt idx="1734">
                  <c:v>2210.8692307692299</c:v>
                </c:pt>
                <c:pt idx="1735">
                  <c:v>2210.8692307692299</c:v>
                </c:pt>
                <c:pt idx="1736">
                  <c:v>2210.8692307692299</c:v>
                </c:pt>
                <c:pt idx="1737">
                  <c:v>2210.8692307692299</c:v>
                </c:pt>
                <c:pt idx="1738">
                  <c:v>2210.8692307692299</c:v>
                </c:pt>
                <c:pt idx="1739">
                  <c:v>2210.8692307692299</c:v>
                </c:pt>
                <c:pt idx="1740">
                  <c:v>2140.9615384615399</c:v>
                </c:pt>
                <c:pt idx="1741">
                  <c:v>2140.9615384615399</c:v>
                </c:pt>
                <c:pt idx="1742">
                  <c:v>2140.9615384615399</c:v>
                </c:pt>
                <c:pt idx="1743">
                  <c:v>2140.9615384615399</c:v>
                </c:pt>
                <c:pt idx="1744">
                  <c:v>2140.9615384615399</c:v>
                </c:pt>
                <c:pt idx="1745">
                  <c:v>2140.9615384615399</c:v>
                </c:pt>
                <c:pt idx="1746">
                  <c:v>2140.9615384615399</c:v>
                </c:pt>
                <c:pt idx="1747">
                  <c:v>2140.9615384615399</c:v>
                </c:pt>
                <c:pt idx="1748">
                  <c:v>2140.9615384615399</c:v>
                </c:pt>
                <c:pt idx="1749">
                  <c:v>2140.9615384615399</c:v>
                </c:pt>
                <c:pt idx="1750">
                  <c:v>2056.4769230769198</c:v>
                </c:pt>
                <c:pt idx="1751">
                  <c:v>2056.4769230769198</c:v>
                </c:pt>
                <c:pt idx="1752">
                  <c:v>2056.4769230769198</c:v>
                </c:pt>
                <c:pt idx="1753">
                  <c:v>2056.4769230769198</c:v>
                </c:pt>
                <c:pt idx="1754">
                  <c:v>2056.4769230769198</c:v>
                </c:pt>
                <c:pt idx="1755">
                  <c:v>2056.4769230769198</c:v>
                </c:pt>
                <c:pt idx="1756">
                  <c:v>2056.4769230769198</c:v>
                </c:pt>
                <c:pt idx="1757">
                  <c:v>2056.4769230769198</c:v>
                </c:pt>
                <c:pt idx="1758">
                  <c:v>2056.4769230769198</c:v>
                </c:pt>
                <c:pt idx="1759">
                  <c:v>2056.4769230769198</c:v>
                </c:pt>
                <c:pt idx="1760">
                  <c:v>1900.2</c:v>
                </c:pt>
                <c:pt idx="1761">
                  <c:v>1900.2</c:v>
                </c:pt>
                <c:pt idx="1762">
                  <c:v>1900.2</c:v>
                </c:pt>
                <c:pt idx="1763">
                  <c:v>1900.2</c:v>
                </c:pt>
                <c:pt idx="1764">
                  <c:v>1900.2</c:v>
                </c:pt>
                <c:pt idx="1765">
                  <c:v>1900.2</c:v>
                </c:pt>
                <c:pt idx="1766">
                  <c:v>1900.2</c:v>
                </c:pt>
                <c:pt idx="1767">
                  <c:v>1900.2</c:v>
                </c:pt>
                <c:pt idx="1768">
                  <c:v>1900.2</c:v>
                </c:pt>
                <c:pt idx="1769">
                  <c:v>1900.2</c:v>
                </c:pt>
                <c:pt idx="1770">
                  <c:v>1822.4846153846199</c:v>
                </c:pt>
                <c:pt idx="1771">
                  <c:v>1822.4846153846199</c:v>
                </c:pt>
                <c:pt idx="1772">
                  <c:v>1822.4846153846199</c:v>
                </c:pt>
                <c:pt idx="1773">
                  <c:v>1822.4846153846199</c:v>
                </c:pt>
                <c:pt idx="1774">
                  <c:v>1822.4846153846199</c:v>
                </c:pt>
                <c:pt idx="1775">
                  <c:v>1822.4846153846199</c:v>
                </c:pt>
                <c:pt idx="1776">
                  <c:v>1822.4846153846199</c:v>
                </c:pt>
                <c:pt idx="1777">
                  <c:v>1822.4846153846199</c:v>
                </c:pt>
                <c:pt idx="1778">
                  <c:v>1822.4846153846199</c:v>
                </c:pt>
                <c:pt idx="1779">
                  <c:v>1822.4846153846199</c:v>
                </c:pt>
                <c:pt idx="1780">
                  <c:v>1653.3</c:v>
                </c:pt>
                <c:pt idx="1781">
                  <c:v>1653.3</c:v>
                </c:pt>
                <c:pt idx="1782">
                  <c:v>1653.3</c:v>
                </c:pt>
                <c:pt idx="1783">
                  <c:v>1653.3</c:v>
                </c:pt>
                <c:pt idx="1784">
                  <c:v>1653.3</c:v>
                </c:pt>
                <c:pt idx="1785">
                  <c:v>1653.3</c:v>
                </c:pt>
                <c:pt idx="1786">
                  <c:v>1653.3</c:v>
                </c:pt>
                <c:pt idx="1787">
                  <c:v>1653.3</c:v>
                </c:pt>
                <c:pt idx="1788">
                  <c:v>1653.3</c:v>
                </c:pt>
                <c:pt idx="1789">
                  <c:v>1653.3</c:v>
                </c:pt>
                <c:pt idx="1790">
                  <c:v>1593.0153846153801</c:v>
                </c:pt>
                <c:pt idx="1791">
                  <c:v>1593.0153846153801</c:v>
                </c:pt>
                <c:pt idx="1792">
                  <c:v>1593.0153846153801</c:v>
                </c:pt>
                <c:pt idx="1793">
                  <c:v>1593.0153846153801</c:v>
                </c:pt>
                <c:pt idx="1794">
                  <c:v>1593.0153846153801</c:v>
                </c:pt>
                <c:pt idx="1795">
                  <c:v>1593.0153846153801</c:v>
                </c:pt>
                <c:pt idx="1796">
                  <c:v>1593.0153846153801</c:v>
                </c:pt>
                <c:pt idx="1797">
                  <c:v>1593.0153846153801</c:v>
                </c:pt>
                <c:pt idx="1798">
                  <c:v>1593.0153846153801</c:v>
                </c:pt>
                <c:pt idx="1799">
                  <c:v>1593.0153846153801</c:v>
                </c:pt>
                <c:pt idx="1800">
                  <c:v>1506.8</c:v>
                </c:pt>
                <c:pt idx="1801">
                  <c:v>1506.8</c:v>
                </c:pt>
                <c:pt idx="1802">
                  <c:v>1506.8</c:v>
                </c:pt>
                <c:pt idx="1803">
                  <c:v>1506.8</c:v>
                </c:pt>
                <c:pt idx="1804">
                  <c:v>1506.8</c:v>
                </c:pt>
                <c:pt idx="1805">
                  <c:v>1506.8</c:v>
                </c:pt>
                <c:pt idx="1806">
                  <c:v>1506.8</c:v>
                </c:pt>
                <c:pt idx="1807">
                  <c:v>1506.8</c:v>
                </c:pt>
                <c:pt idx="1808">
                  <c:v>1506.8</c:v>
                </c:pt>
                <c:pt idx="1809">
                  <c:v>1506.8</c:v>
                </c:pt>
                <c:pt idx="1810">
                  <c:v>1440.3538461538501</c:v>
                </c:pt>
                <c:pt idx="1811">
                  <c:v>1440.3538461538501</c:v>
                </c:pt>
                <c:pt idx="1812">
                  <c:v>1440.3538461538501</c:v>
                </c:pt>
                <c:pt idx="1813">
                  <c:v>1440.3538461538501</c:v>
                </c:pt>
                <c:pt idx="1814">
                  <c:v>1440.3538461538501</c:v>
                </c:pt>
                <c:pt idx="1815">
                  <c:v>1440.3538461538501</c:v>
                </c:pt>
                <c:pt idx="1816">
                  <c:v>1440.3538461538501</c:v>
                </c:pt>
                <c:pt idx="1817">
                  <c:v>1440.3538461538501</c:v>
                </c:pt>
                <c:pt idx="1818">
                  <c:v>1440.3538461538501</c:v>
                </c:pt>
                <c:pt idx="1819">
                  <c:v>1440.3538461538501</c:v>
                </c:pt>
                <c:pt idx="1820">
                  <c:v>1378.77692307692</c:v>
                </c:pt>
                <c:pt idx="1821">
                  <c:v>1378.77692307692</c:v>
                </c:pt>
                <c:pt idx="1822">
                  <c:v>1378.77692307692</c:v>
                </c:pt>
                <c:pt idx="1823">
                  <c:v>1378.77692307692</c:v>
                </c:pt>
                <c:pt idx="1824">
                  <c:v>1378.77692307692</c:v>
                </c:pt>
                <c:pt idx="1825">
                  <c:v>1378.77692307692</c:v>
                </c:pt>
                <c:pt idx="1826">
                  <c:v>1378.77692307692</c:v>
                </c:pt>
                <c:pt idx="1827">
                  <c:v>1378.77692307692</c:v>
                </c:pt>
                <c:pt idx="1828">
                  <c:v>1378.77692307692</c:v>
                </c:pt>
                <c:pt idx="1829">
                  <c:v>1378.77692307692</c:v>
                </c:pt>
                <c:pt idx="1830">
                  <c:v>1337.4153846153799</c:v>
                </c:pt>
                <c:pt idx="1831">
                  <c:v>1337.4153846153799</c:v>
                </c:pt>
                <c:pt idx="1832">
                  <c:v>1337.4153846153799</c:v>
                </c:pt>
                <c:pt idx="1833">
                  <c:v>1337.4153846153799</c:v>
                </c:pt>
                <c:pt idx="1834">
                  <c:v>1337.4153846153799</c:v>
                </c:pt>
                <c:pt idx="1835">
                  <c:v>1337.4153846153799</c:v>
                </c:pt>
                <c:pt idx="1836">
                  <c:v>1337.4153846153799</c:v>
                </c:pt>
                <c:pt idx="1837">
                  <c:v>1337.4153846153799</c:v>
                </c:pt>
                <c:pt idx="1838">
                  <c:v>1337.4153846153799</c:v>
                </c:pt>
                <c:pt idx="1839">
                  <c:v>1337.4153846153799</c:v>
                </c:pt>
                <c:pt idx="1840">
                  <c:v>1276.93076923077</c:v>
                </c:pt>
                <c:pt idx="1841">
                  <c:v>1276.93076923077</c:v>
                </c:pt>
                <c:pt idx="1842">
                  <c:v>1276.93076923077</c:v>
                </c:pt>
                <c:pt idx="1843">
                  <c:v>1276.93076923077</c:v>
                </c:pt>
                <c:pt idx="1844">
                  <c:v>1276.93076923077</c:v>
                </c:pt>
                <c:pt idx="1845">
                  <c:v>1276.93076923077</c:v>
                </c:pt>
                <c:pt idx="1846">
                  <c:v>1276.93076923077</c:v>
                </c:pt>
                <c:pt idx="1847">
                  <c:v>1276.93076923077</c:v>
                </c:pt>
                <c:pt idx="1848">
                  <c:v>1276.93076923077</c:v>
                </c:pt>
                <c:pt idx="1849">
                  <c:v>1276.93076923077</c:v>
                </c:pt>
                <c:pt idx="1850">
                  <c:v>1227.3692307692299</c:v>
                </c:pt>
                <c:pt idx="1851">
                  <c:v>1227.3692307692299</c:v>
                </c:pt>
                <c:pt idx="1852">
                  <c:v>1227.3692307692299</c:v>
                </c:pt>
                <c:pt idx="1853">
                  <c:v>1227.3692307692299</c:v>
                </c:pt>
                <c:pt idx="1854">
                  <c:v>1227.3692307692299</c:v>
                </c:pt>
                <c:pt idx="1855">
                  <c:v>1227.3692307692299</c:v>
                </c:pt>
                <c:pt idx="1856">
                  <c:v>1227.3692307692299</c:v>
                </c:pt>
                <c:pt idx="1857">
                  <c:v>1227.3692307692299</c:v>
                </c:pt>
                <c:pt idx="1858">
                  <c:v>1227.3692307692299</c:v>
                </c:pt>
                <c:pt idx="1859">
                  <c:v>1227.3692307692299</c:v>
                </c:pt>
                <c:pt idx="1860">
                  <c:v>1176.93076923077</c:v>
                </c:pt>
                <c:pt idx="1861">
                  <c:v>1176.93076923077</c:v>
                </c:pt>
                <c:pt idx="1862">
                  <c:v>1176.93076923077</c:v>
                </c:pt>
                <c:pt idx="1863">
                  <c:v>1176.93076923077</c:v>
                </c:pt>
                <c:pt idx="1864">
                  <c:v>1176.93076923077</c:v>
                </c:pt>
                <c:pt idx="1865">
                  <c:v>1176.93076923077</c:v>
                </c:pt>
                <c:pt idx="1866">
                  <c:v>1176.93076923077</c:v>
                </c:pt>
                <c:pt idx="1867">
                  <c:v>1176.93076923077</c:v>
                </c:pt>
                <c:pt idx="1868">
                  <c:v>1176.93076923077</c:v>
                </c:pt>
                <c:pt idx="1869">
                  <c:v>1176.93076923077</c:v>
                </c:pt>
                <c:pt idx="1870">
                  <c:v>1132.7846153846201</c:v>
                </c:pt>
                <c:pt idx="1871">
                  <c:v>1132.7846153846201</c:v>
                </c:pt>
                <c:pt idx="1872">
                  <c:v>1132.7846153846201</c:v>
                </c:pt>
                <c:pt idx="1873">
                  <c:v>1132.7846153846201</c:v>
                </c:pt>
                <c:pt idx="1874">
                  <c:v>1132.7846153846201</c:v>
                </c:pt>
                <c:pt idx="1875">
                  <c:v>1132.7846153846201</c:v>
                </c:pt>
                <c:pt idx="1876">
                  <c:v>1132.7846153846201</c:v>
                </c:pt>
                <c:pt idx="1877">
                  <c:v>1132.7846153846201</c:v>
                </c:pt>
                <c:pt idx="1878">
                  <c:v>1132.7846153846201</c:v>
                </c:pt>
                <c:pt idx="1879">
                  <c:v>1132.7846153846201</c:v>
                </c:pt>
                <c:pt idx="1880">
                  <c:v>1082.17692307692</c:v>
                </c:pt>
                <c:pt idx="1881">
                  <c:v>1082.17692307692</c:v>
                </c:pt>
                <c:pt idx="1882">
                  <c:v>1082.17692307692</c:v>
                </c:pt>
                <c:pt idx="1883">
                  <c:v>1082.17692307692</c:v>
                </c:pt>
                <c:pt idx="1884">
                  <c:v>1082.17692307692</c:v>
                </c:pt>
                <c:pt idx="1885">
                  <c:v>1082.17692307692</c:v>
                </c:pt>
                <c:pt idx="1886">
                  <c:v>1082.17692307692</c:v>
                </c:pt>
                <c:pt idx="1887">
                  <c:v>1082.17692307692</c:v>
                </c:pt>
                <c:pt idx="1888">
                  <c:v>1082.17692307692</c:v>
                </c:pt>
                <c:pt idx="1889">
                  <c:v>1082.17692307692</c:v>
                </c:pt>
                <c:pt idx="1890">
                  <c:v>993.41538461538505</c:v>
                </c:pt>
                <c:pt idx="1891">
                  <c:v>993.41538461538505</c:v>
                </c:pt>
                <c:pt idx="1892">
                  <c:v>993.41538461538505</c:v>
                </c:pt>
                <c:pt idx="1893">
                  <c:v>993.41538461538505</c:v>
                </c:pt>
                <c:pt idx="1894">
                  <c:v>993.41538461538505</c:v>
                </c:pt>
                <c:pt idx="1895">
                  <c:v>993.41538461538505</c:v>
                </c:pt>
                <c:pt idx="1896">
                  <c:v>993.41538461538505</c:v>
                </c:pt>
                <c:pt idx="1897">
                  <c:v>993.41538461538505</c:v>
                </c:pt>
                <c:pt idx="1898">
                  <c:v>993.41538461538505</c:v>
                </c:pt>
                <c:pt idx="1899">
                  <c:v>993.41538461538505</c:v>
                </c:pt>
                <c:pt idx="1900">
                  <c:v>948.26153846153898</c:v>
                </c:pt>
                <c:pt idx="1901">
                  <c:v>948.26153846153898</c:v>
                </c:pt>
                <c:pt idx="1902">
                  <c:v>948.26153846153898</c:v>
                </c:pt>
                <c:pt idx="1903">
                  <c:v>948.26153846153898</c:v>
                </c:pt>
                <c:pt idx="1904">
                  <c:v>948.26153846153898</c:v>
                </c:pt>
                <c:pt idx="1905">
                  <c:v>948.26153846153898</c:v>
                </c:pt>
                <c:pt idx="1906">
                  <c:v>948.26153846153898</c:v>
                </c:pt>
                <c:pt idx="1907">
                  <c:v>948.26153846153898</c:v>
                </c:pt>
                <c:pt idx="1908">
                  <c:v>948.26153846153898</c:v>
                </c:pt>
                <c:pt idx="1909">
                  <c:v>948.26153846153898</c:v>
                </c:pt>
                <c:pt idx="1910">
                  <c:v>857.16923076923104</c:v>
                </c:pt>
                <c:pt idx="1911">
                  <c:v>857.16923076923104</c:v>
                </c:pt>
                <c:pt idx="1912">
                  <c:v>857.16923076923104</c:v>
                </c:pt>
                <c:pt idx="1913">
                  <c:v>857.16923076923104</c:v>
                </c:pt>
                <c:pt idx="1914">
                  <c:v>857.16923076923104</c:v>
                </c:pt>
                <c:pt idx="1915">
                  <c:v>857.16923076923104</c:v>
                </c:pt>
                <c:pt idx="1916">
                  <c:v>857.16923076923104</c:v>
                </c:pt>
                <c:pt idx="1917">
                  <c:v>857.16923076923104</c:v>
                </c:pt>
                <c:pt idx="1918">
                  <c:v>857.16923076923104</c:v>
                </c:pt>
                <c:pt idx="1919">
                  <c:v>857.16923076923104</c:v>
                </c:pt>
                <c:pt idx="1920">
                  <c:v>826.44615384615395</c:v>
                </c:pt>
                <c:pt idx="1921">
                  <c:v>826.44615384615395</c:v>
                </c:pt>
                <c:pt idx="1922">
                  <c:v>826.44615384615395</c:v>
                </c:pt>
                <c:pt idx="1923">
                  <c:v>826.44615384615395</c:v>
                </c:pt>
                <c:pt idx="1924">
                  <c:v>826.44615384615395</c:v>
                </c:pt>
                <c:pt idx="1925">
                  <c:v>826.44615384615395</c:v>
                </c:pt>
                <c:pt idx="1926">
                  <c:v>826.44615384615395</c:v>
                </c:pt>
                <c:pt idx="1927">
                  <c:v>826.44615384615395</c:v>
                </c:pt>
                <c:pt idx="1928">
                  <c:v>826.44615384615395</c:v>
                </c:pt>
                <c:pt idx="1929">
                  <c:v>826.44615384615395</c:v>
                </c:pt>
                <c:pt idx="1930">
                  <c:v>776.26923076923094</c:v>
                </c:pt>
                <c:pt idx="1931">
                  <c:v>776.26923076923094</c:v>
                </c:pt>
                <c:pt idx="1932">
                  <c:v>776.26923076923094</c:v>
                </c:pt>
                <c:pt idx="1933">
                  <c:v>776.26923076923094</c:v>
                </c:pt>
                <c:pt idx="1934">
                  <c:v>776.26923076923094</c:v>
                </c:pt>
                <c:pt idx="1935">
                  <c:v>776.26923076923094</c:v>
                </c:pt>
                <c:pt idx="1936">
                  <c:v>776.26923076923094</c:v>
                </c:pt>
                <c:pt idx="1937">
                  <c:v>776.26923076923094</c:v>
                </c:pt>
                <c:pt idx="1938">
                  <c:v>776.26923076923094</c:v>
                </c:pt>
                <c:pt idx="1939">
                  <c:v>776.26923076923094</c:v>
                </c:pt>
                <c:pt idx="1940">
                  <c:v>739.8</c:v>
                </c:pt>
                <c:pt idx="1941">
                  <c:v>739.8</c:v>
                </c:pt>
                <c:pt idx="1942">
                  <c:v>739.8</c:v>
                </c:pt>
                <c:pt idx="1943">
                  <c:v>739.8</c:v>
                </c:pt>
                <c:pt idx="1944">
                  <c:v>739.8</c:v>
                </c:pt>
                <c:pt idx="1945">
                  <c:v>739.8</c:v>
                </c:pt>
                <c:pt idx="1946">
                  <c:v>739.8</c:v>
                </c:pt>
                <c:pt idx="1947">
                  <c:v>739.8</c:v>
                </c:pt>
                <c:pt idx="1948">
                  <c:v>739.8</c:v>
                </c:pt>
                <c:pt idx="1949">
                  <c:v>739.8</c:v>
                </c:pt>
                <c:pt idx="1950">
                  <c:v>705.09230769230805</c:v>
                </c:pt>
                <c:pt idx="1951">
                  <c:v>705.09230769230805</c:v>
                </c:pt>
                <c:pt idx="1952">
                  <c:v>705.09230769230805</c:v>
                </c:pt>
                <c:pt idx="1953">
                  <c:v>705.09230769230805</c:v>
                </c:pt>
                <c:pt idx="1954">
                  <c:v>705.09230769230805</c:v>
                </c:pt>
                <c:pt idx="1955">
                  <c:v>705.09230769230805</c:v>
                </c:pt>
                <c:pt idx="1956">
                  <c:v>705.09230769230805</c:v>
                </c:pt>
                <c:pt idx="1957">
                  <c:v>705.09230769230805</c:v>
                </c:pt>
                <c:pt idx="1958">
                  <c:v>705.09230769230805</c:v>
                </c:pt>
                <c:pt idx="1959">
                  <c:v>705.09230769230805</c:v>
                </c:pt>
                <c:pt idx="1960">
                  <c:v>680.25384615384598</c:v>
                </c:pt>
                <c:pt idx="1961">
                  <c:v>680.25384615384598</c:v>
                </c:pt>
                <c:pt idx="1962">
                  <c:v>680.25384615384598</c:v>
                </c:pt>
                <c:pt idx="1963">
                  <c:v>680.25384615384598</c:v>
                </c:pt>
                <c:pt idx="1964">
                  <c:v>680.25384615384598</c:v>
                </c:pt>
                <c:pt idx="1965">
                  <c:v>680.25384615384598</c:v>
                </c:pt>
                <c:pt idx="1966">
                  <c:v>680.25384615384598</c:v>
                </c:pt>
                <c:pt idx="1967">
                  <c:v>680.25384615384598</c:v>
                </c:pt>
                <c:pt idx="1968">
                  <c:v>680.25384615384598</c:v>
                </c:pt>
                <c:pt idx="1969">
                  <c:v>680.25384615384598</c:v>
                </c:pt>
                <c:pt idx="1970">
                  <c:v>650.43076923076899</c:v>
                </c:pt>
                <c:pt idx="1971">
                  <c:v>650.43076923076899</c:v>
                </c:pt>
                <c:pt idx="1972">
                  <c:v>650.43076923076899</c:v>
                </c:pt>
                <c:pt idx="1973">
                  <c:v>650.43076923076899</c:v>
                </c:pt>
                <c:pt idx="1974">
                  <c:v>650.43076923076899</c:v>
                </c:pt>
                <c:pt idx="1975">
                  <c:v>650.43076923076899</c:v>
                </c:pt>
                <c:pt idx="1976">
                  <c:v>650.43076923076899</c:v>
                </c:pt>
                <c:pt idx="1977">
                  <c:v>650.43076923076899</c:v>
                </c:pt>
                <c:pt idx="1978">
                  <c:v>650.43076923076899</c:v>
                </c:pt>
                <c:pt idx="1979">
                  <c:v>650.43076923076899</c:v>
                </c:pt>
                <c:pt idx="1980">
                  <c:v>628.89230769230801</c:v>
                </c:pt>
                <c:pt idx="1981">
                  <c:v>628.89230769230801</c:v>
                </c:pt>
                <c:pt idx="1982">
                  <c:v>628.89230769230801</c:v>
                </c:pt>
                <c:pt idx="1983">
                  <c:v>628.89230769230801</c:v>
                </c:pt>
                <c:pt idx="1984">
                  <c:v>628.89230769230801</c:v>
                </c:pt>
                <c:pt idx="1985">
                  <c:v>628.89230769230801</c:v>
                </c:pt>
                <c:pt idx="1986">
                  <c:v>628.89230769230801</c:v>
                </c:pt>
                <c:pt idx="1987">
                  <c:v>628.89230769230801</c:v>
                </c:pt>
                <c:pt idx="1988">
                  <c:v>628.89230769230801</c:v>
                </c:pt>
                <c:pt idx="1989">
                  <c:v>628.89230769230801</c:v>
                </c:pt>
                <c:pt idx="1990">
                  <c:v>605.98461538461504</c:v>
                </c:pt>
                <c:pt idx="1991">
                  <c:v>605.98461538461504</c:v>
                </c:pt>
                <c:pt idx="1992">
                  <c:v>605.98461538461504</c:v>
                </c:pt>
                <c:pt idx="1993">
                  <c:v>605.98461538461504</c:v>
                </c:pt>
                <c:pt idx="1994">
                  <c:v>605.98461538461504</c:v>
                </c:pt>
                <c:pt idx="1995">
                  <c:v>605.98461538461504</c:v>
                </c:pt>
                <c:pt idx="1996">
                  <c:v>605.98461538461504</c:v>
                </c:pt>
                <c:pt idx="1997">
                  <c:v>605.98461538461504</c:v>
                </c:pt>
                <c:pt idx="1998">
                  <c:v>605.98461538461504</c:v>
                </c:pt>
                <c:pt idx="1999">
                  <c:v>605.98461538461504</c:v>
                </c:pt>
                <c:pt idx="2000">
                  <c:v>588.74615384615402</c:v>
                </c:pt>
                <c:pt idx="2001">
                  <c:v>588.74615384615402</c:v>
                </c:pt>
                <c:pt idx="2002">
                  <c:v>588.74615384615402</c:v>
                </c:pt>
                <c:pt idx="2003">
                  <c:v>588.74615384615402</c:v>
                </c:pt>
                <c:pt idx="2004">
                  <c:v>588.74615384615402</c:v>
                </c:pt>
                <c:pt idx="2005">
                  <c:v>588.74615384615402</c:v>
                </c:pt>
                <c:pt idx="2006">
                  <c:v>588.74615384615402</c:v>
                </c:pt>
                <c:pt idx="2007">
                  <c:v>588.74615384615402</c:v>
                </c:pt>
                <c:pt idx="2008">
                  <c:v>588.74615384615402</c:v>
                </c:pt>
                <c:pt idx="2009">
                  <c:v>588.74615384615402</c:v>
                </c:pt>
                <c:pt idx="2010">
                  <c:v>565.21538461538501</c:v>
                </c:pt>
                <c:pt idx="2011">
                  <c:v>565.21538461538501</c:v>
                </c:pt>
                <c:pt idx="2012">
                  <c:v>565.21538461538501</c:v>
                </c:pt>
                <c:pt idx="2013">
                  <c:v>565.21538461538501</c:v>
                </c:pt>
                <c:pt idx="2014">
                  <c:v>565.21538461538501</c:v>
                </c:pt>
                <c:pt idx="2015">
                  <c:v>565.21538461538501</c:v>
                </c:pt>
                <c:pt idx="2016">
                  <c:v>565.21538461538501</c:v>
                </c:pt>
                <c:pt idx="2017">
                  <c:v>565.21538461538501</c:v>
                </c:pt>
                <c:pt idx="2018">
                  <c:v>565.21538461538501</c:v>
                </c:pt>
                <c:pt idx="2019">
                  <c:v>565.21538461538501</c:v>
                </c:pt>
                <c:pt idx="2020">
                  <c:v>529.22307692307697</c:v>
                </c:pt>
                <c:pt idx="2021">
                  <c:v>529.22307692307697</c:v>
                </c:pt>
                <c:pt idx="2022">
                  <c:v>529.22307692307697</c:v>
                </c:pt>
                <c:pt idx="2023">
                  <c:v>529.22307692307697</c:v>
                </c:pt>
                <c:pt idx="2024">
                  <c:v>529.22307692307697</c:v>
                </c:pt>
                <c:pt idx="2025">
                  <c:v>529.22307692307697</c:v>
                </c:pt>
                <c:pt idx="2026">
                  <c:v>529.22307692307697</c:v>
                </c:pt>
                <c:pt idx="2027">
                  <c:v>529.22307692307697</c:v>
                </c:pt>
                <c:pt idx="2028">
                  <c:v>529.22307692307697</c:v>
                </c:pt>
                <c:pt idx="2029">
                  <c:v>529.22307692307697</c:v>
                </c:pt>
                <c:pt idx="2030">
                  <c:v>508.461538461538</c:v>
                </c:pt>
                <c:pt idx="2031">
                  <c:v>508.461538461538</c:v>
                </c:pt>
                <c:pt idx="2032">
                  <c:v>508.461538461538</c:v>
                </c:pt>
                <c:pt idx="2033">
                  <c:v>508.461538461538</c:v>
                </c:pt>
                <c:pt idx="2034">
                  <c:v>508.461538461538</c:v>
                </c:pt>
                <c:pt idx="2035">
                  <c:v>508.461538461538</c:v>
                </c:pt>
                <c:pt idx="2036">
                  <c:v>508.461538461538</c:v>
                </c:pt>
                <c:pt idx="2037">
                  <c:v>508.461538461538</c:v>
                </c:pt>
                <c:pt idx="2038">
                  <c:v>508.461538461538</c:v>
                </c:pt>
                <c:pt idx="2039">
                  <c:v>508.461538461538</c:v>
                </c:pt>
                <c:pt idx="2040">
                  <c:v>476.97692307692301</c:v>
                </c:pt>
                <c:pt idx="2041">
                  <c:v>476.97692307692301</c:v>
                </c:pt>
                <c:pt idx="2042">
                  <c:v>476.97692307692301</c:v>
                </c:pt>
                <c:pt idx="2043">
                  <c:v>476.97692307692301</c:v>
                </c:pt>
                <c:pt idx="2044">
                  <c:v>476.97692307692301</c:v>
                </c:pt>
                <c:pt idx="2045">
                  <c:v>476.97692307692301</c:v>
                </c:pt>
                <c:pt idx="2046">
                  <c:v>476.97692307692301</c:v>
                </c:pt>
                <c:pt idx="2047">
                  <c:v>476.97692307692301</c:v>
                </c:pt>
                <c:pt idx="2048">
                  <c:v>476.97692307692301</c:v>
                </c:pt>
                <c:pt idx="2049">
                  <c:v>476.97692307692301</c:v>
                </c:pt>
                <c:pt idx="2050">
                  <c:v>465.092307692308</c:v>
                </c:pt>
                <c:pt idx="2051">
                  <c:v>465.092307692308</c:v>
                </c:pt>
                <c:pt idx="2052">
                  <c:v>465.092307692308</c:v>
                </c:pt>
                <c:pt idx="2053">
                  <c:v>465.092307692308</c:v>
                </c:pt>
                <c:pt idx="2054">
                  <c:v>465.092307692308</c:v>
                </c:pt>
                <c:pt idx="2055">
                  <c:v>465.092307692308</c:v>
                </c:pt>
                <c:pt idx="2056">
                  <c:v>465.092307692308</c:v>
                </c:pt>
                <c:pt idx="2057">
                  <c:v>465.092307692308</c:v>
                </c:pt>
                <c:pt idx="2058">
                  <c:v>465.092307692308</c:v>
                </c:pt>
                <c:pt idx="2059">
                  <c:v>465.092307692308</c:v>
                </c:pt>
                <c:pt idx="2060">
                  <c:v>445.80769230769198</c:v>
                </c:pt>
                <c:pt idx="2061">
                  <c:v>445.80769230769198</c:v>
                </c:pt>
                <c:pt idx="2062">
                  <c:v>445.80769230769198</c:v>
                </c:pt>
                <c:pt idx="2063">
                  <c:v>445.80769230769198</c:v>
                </c:pt>
                <c:pt idx="2064">
                  <c:v>445.80769230769198</c:v>
                </c:pt>
                <c:pt idx="2065">
                  <c:v>445.80769230769198</c:v>
                </c:pt>
                <c:pt idx="2066">
                  <c:v>445.80769230769198</c:v>
                </c:pt>
                <c:pt idx="2067">
                  <c:v>445.80769230769198</c:v>
                </c:pt>
                <c:pt idx="2068">
                  <c:v>445.80769230769198</c:v>
                </c:pt>
                <c:pt idx="2069">
                  <c:v>445.80769230769198</c:v>
                </c:pt>
                <c:pt idx="2070">
                  <c:v>434.04615384615403</c:v>
                </c:pt>
                <c:pt idx="2071">
                  <c:v>434.04615384615403</c:v>
                </c:pt>
                <c:pt idx="2072">
                  <c:v>434.04615384615403</c:v>
                </c:pt>
                <c:pt idx="2073">
                  <c:v>434.04615384615403</c:v>
                </c:pt>
                <c:pt idx="2074">
                  <c:v>434.04615384615403</c:v>
                </c:pt>
                <c:pt idx="2075">
                  <c:v>434.04615384615403</c:v>
                </c:pt>
                <c:pt idx="2076">
                  <c:v>434.04615384615403</c:v>
                </c:pt>
                <c:pt idx="2077">
                  <c:v>434.04615384615403</c:v>
                </c:pt>
                <c:pt idx="2078">
                  <c:v>434.04615384615403</c:v>
                </c:pt>
                <c:pt idx="2079">
                  <c:v>434.04615384615403</c:v>
                </c:pt>
                <c:pt idx="2080">
                  <c:v>422.907692307692</c:v>
                </c:pt>
                <c:pt idx="2081">
                  <c:v>422.907692307692</c:v>
                </c:pt>
                <c:pt idx="2082">
                  <c:v>422.907692307692</c:v>
                </c:pt>
                <c:pt idx="2083">
                  <c:v>422.907692307692</c:v>
                </c:pt>
                <c:pt idx="2084">
                  <c:v>422.907692307692</c:v>
                </c:pt>
                <c:pt idx="2085">
                  <c:v>422.907692307692</c:v>
                </c:pt>
                <c:pt idx="2086">
                  <c:v>422.907692307692</c:v>
                </c:pt>
                <c:pt idx="2087">
                  <c:v>422.907692307692</c:v>
                </c:pt>
                <c:pt idx="2088">
                  <c:v>422.907692307692</c:v>
                </c:pt>
                <c:pt idx="2089">
                  <c:v>422.907692307692</c:v>
                </c:pt>
                <c:pt idx="2090">
                  <c:v>418.28461538461602</c:v>
                </c:pt>
                <c:pt idx="2091">
                  <c:v>418.28461538461602</c:v>
                </c:pt>
                <c:pt idx="2092">
                  <c:v>418.28461538461602</c:v>
                </c:pt>
                <c:pt idx="2093">
                  <c:v>418.28461538461602</c:v>
                </c:pt>
                <c:pt idx="2094">
                  <c:v>418.28461538461602</c:v>
                </c:pt>
                <c:pt idx="2095">
                  <c:v>418.28461538461602</c:v>
                </c:pt>
                <c:pt idx="2096">
                  <c:v>418.28461538461602</c:v>
                </c:pt>
                <c:pt idx="2097">
                  <c:v>418.28461538461602</c:v>
                </c:pt>
                <c:pt idx="2098">
                  <c:v>418.28461538461602</c:v>
                </c:pt>
                <c:pt idx="2099">
                  <c:v>418.28461538461602</c:v>
                </c:pt>
                <c:pt idx="2100">
                  <c:v>410.946153846154</c:v>
                </c:pt>
                <c:pt idx="2101">
                  <c:v>410.946153846154</c:v>
                </c:pt>
                <c:pt idx="2102">
                  <c:v>410.946153846154</c:v>
                </c:pt>
                <c:pt idx="2103">
                  <c:v>410.946153846154</c:v>
                </c:pt>
                <c:pt idx="2104">
                  <c:v>410.946153846154</c:v>
                </c:pt>
                <c:pt idx="2105">
                  <c:v>410.946153846154</c:v>
                </c:pt>
                <c:pt idx="2106">
                  <c:v>410.946153846154</c:v>
                </c:pt>
                <c:pt idx="2107">
                  <c:v>410.946153846154</c:v>
                </c:pt>
                <c:pt idx="2108">
                  <c:v>410.946153846154</c:v>
                </c:pt>
                <c:pt idx="2109">
                  <c:v>410.946153846154</c:v>
                </c:pt>
                <c:pt idx="2110">
                  <c:v>405.184615384616</c:v>
                </c:pt>
                <c:pt idx="2111">
                  <c:v>405.184615384616</c:v>
                </c:pt>
                <c:pt idx="2112">
                  <c:v>405.184615384616</c:v>
                </c:pt>
                <c:pt idx="2113">
                  <c:v>405.184615384616</c:v>
                </c:pt>
                <c:pt idx="2114">
                  <c:v>405.184615384616</c:v>
                </c:pt>
                <c:pt idx="2115">
                  <c:v>405.184615384616</c:v>
                </c:pt>
                <c:pt idx="2116">
                  <c:v>405.184615384616</c:v>
                </c:pt>
                <c:pt idx="2117">
                  <c:v>405.184615384616</c:v>
                </c:pt>
                <c:pt idx="2118">
                  <c:v>405.184615384616</c:v>
                </c:pt>
                <c:pt idx="2119">
                  <c:v>405.184615384616</c:v>
                </c:pt>
                <c:pt idx="2120">
                  <c:v>399.84615384615398</c:v>
                </c:pt>
                <c:pt idx="2121">
                  <c:v>399.84615384615398</c:v>
                </c:pt>
                <c:pt idx="2122">
                  <c:v>399.84615384615398</c:v>
                </c:pt>
                <c:pt idx="2123">
                  <c:v>399.84615384615398</c:v>
                </c:pt>
                <c:pt idx="2124">
                  <c:v>399.84615384615398</c:v>
                </c:pt>
                <c:pt idx="2125">
                  <c:v>399.84615384615398</c:v>
                </c:pt>
                <c:pt idx="2126">
                  <c:v>399.84615384615398</c:v>
                </c:pt>
                <c:pt idx="2127">
                  <c:v>399.84615384615398</c:v>
                </c:pt>
                <c:pt idx="2128">
                  <c:v>399.84615384615398</c:v>
                </c:pt>
                <c:pt idx="2129">
                  <c:v>399.84615384615398</c:v>
                </c:pt>
                <c:pt idx="2130">
                  <c:v>395.89230769230801</c:v>
                </c:pt>
                <c:pt idx="2131">
                  <c:v>395.89230769230801</c:v>
                </c:pt>
                <c:pt idx="2132">
                  <c:v>395.89230769230801</c:v>
                </c:pt>
                <c:pt idx="2133">
                  <c:v>395.89230769230801</c:v>
                </c:pt>
                <c:pt idx="2134">
                  <c:v>395.89230769230801</c:v>
                </c:pt>
                <c:pt idx="2135">
                  <c:v>395.89230769230801</c:v>
                </c:pt>
                <c:pt idx="2136">
                  <c:v>395.89230769230801</c:v>
                </c:pt>
                <c:pt idx="2137">
                  <c:v>395.89230769230801</c:v>
                </c:pt>
                <c:pt idx="2138">
                  <c:v>395.89230769230801</c:v>
                </c:pt>
                <c:pt idx="2139">
                  <c:v>395.89230769230801</c:v>
                </c:pt>
                <c:pt idx="2140">
                  <c:v>391.93076923077001</c:v>
                </c:pt>
                <c:pt idx="2141">
                  <c:v>391.93076923077001</c:v>
                </c:pt>
                <c:pt idx="2142">
                  <c:v>391.93076923077001</c:v>
                </c:pt>
                <c:pt idx="2143">
                  <c:v>391.93076923077001</c:v>
                </c:pt>
                <c:pt idx="2144">
                  <c:v>391.93076923077001</c:v>
                </c:pt>
                <c:pt idx="2145">
                  <c:v>391.93076923077001</c:v>
                </c:pt>
                <c:pt idx="2146">
                  <c:v>391.93076923077001</c:v>
                </c:pt>
                <c:pt idx="2147">
                  <c:v>391.93076923077001</c:v>
                </c:pt>
                <c:pt idx="2148">
                  <c:v>391.93076923077001</c:v>
                </c:pt>
                <c:pt idx="2149">
                  <c:v>391.93076923077001</c:v>
                </c:pt>
                <c:pt idx="2150">
                  <c:v>354.78461538461602</c:v>
                </c:pt>
                <c:pt idx="2151">
                  <c:v>354.78461538461602</c:v>
                </c:pt>
                <c:pt idx="2152">
                  <c:v>354.78461538461602</c:v>
                </c:pt>
                <c:pt idx="2153">
                  <c:v>354.78461538461602</c:v>
                </c:pt>
                <c:pt idx="2154">
                  <c:v>354.78461538461602</c:v>
                </c:pt>
                <c:pt idx="2155">
                  <c:v>354.78461538461602</c:v>
                </c:pt>
                <c:pt idx="2156">
                  <c:v>354.78461538461602</c:v>
                </c:pt>
                <c:pt idx="2157">
                  <c:v>354.78461538461602</c:v>
                </c:pt>
                <c:pt idx="2158">
                  <c:v>354.78461538461602</c:v>
                </c:pt>
                <c:pt idx="2159">
                  <c:v>354.78461538461602</c:v>
                </c:pt>
                <c:pt idx="2160">
                  <c:v>352.90769230769303</c:v>
                </c:pt>
                <c:pt idx="2161">
                  <c:v>352.90769230769303</c:v>
                </c:pt>
                <c:pt idx="2162">
                  <c:v>352.90769230769303</c:v>
                </c:pt>
                <c:pt idx="2163">
                  <c:v>352.90769230769303</c:v>
                </c:pt>
                <c:pt idx="2164">
                  <c:v>352.90769230769303</c:v>
                </c:pt>
                <c:pt idx="2165">
                  <c:v>352.90769230769303</c:v>
                </c:pt>
                <c:pt idx="2166">
                  <c:v>352.90769230769303</c:v>
                </c:pt>
                <c:pt idx="2167">
                  <c:v>352.90769230769303</c:v>
                </c:pt>
                <c:pt idx="2168">
                  <c:v>352.90769230769303</c:v>
                </c:pt>
                <c:pt idx="2169">
                  <c:v>352.90769230769303</c:v>
                </c:pt>
                <c:pt idx="2170">
                  <c:v>312.62307692307701</c:v>
                </c:pt>
                <c:pt idx="2171">
                  <c:v>312.62307692307701</c:v>
                </c:pt>
                <c:pt idx="2172">
                  <c:v>312.62307692307701</c:v>
                </c:pt>
                <c:pt idx="2173">
                  <c:v>312.62307692307701</c:v>
                </c:pt>
                <c:pt idx="2174">
                  <c:v>312.62307692307701</c:v>
                </c:pt>
                <c:pt idx="2175">
                  <c:v>312.62307692307701</c:v>
                </c:pt>
                <c:pt idx="2176">
                  <c:v>312.62307692307701</c:v>
                </c:pt>
                <c:pt idx="2177">
                  <c:v>312.62307692307701</c:v>
                </c:pt>
                <c:pt idx="2178">
                  <c:v>312.62307692307701</c:v>
                </c:pt>
                <c:pt idx="2179">
                  <c:v>312.62307692307701</c:v>
                </c:pt>
                <c:pt idx="2180">
                  <c:v>311.30769230769198</c:v>
                </c:pt>
                <c:pt idx="2181">
                  <c:v>311.30769230769198</c:v>
                </c:pt>
                <c:pt idx="2182">
                  <c:v>311.30769230769198</c:v>
                </c:pt>
                <c:pt idx="2183">
                  <c:v>311.30769230769198</c:v>
                </c:pt>
                <c:pt idx="2184">
                  <c:v>311.30769230769198</c:v>
                </c:pt>
                <c:pt idx="2185">
                  <c:v>311.30769230769198</c:v>
                </c:pt>
                <c:pt idx="2186">
                  <c:v>311.30769230769198</c:v>
                </c:pt>
                <c:pt idx="2187">
                  <c:v>311.30769230769198</c:v>
                </c:pt>
                <c:pt idx="2188">
                  <c:v>311.30769230769198</c:v>
                </c:pt>
                <c:pt idx="2189">
                  <c:v>311.30769230769198</c:v>
                </c:pt>
                <c:pt idx="2190">
                  <c:v>281.46923076923099</c:v>
                </c:pt>
                <c:pt idx="2191">
                  <c:v>281.46923076923099</c:v>
                </c:pt>
                <c:pt idx="2192">
                  <c:v>281.46923076923099</c:v>
                </c:pt>
                <c:pt idx="2193">
                  <c:v>281.46923076923099</c:v>
                </c:pt>
                <c:pt idx="2194">
                  <c:v>281.46923076923099</c:v>
                </c:pt>
                <c:pt idx="2195">
                  <c:v>281.46923076923099</c:v>
                </c:pt>
                <c:pt idx="2196">
                  <c:v>281.46923076923099</c:v>
                </c:pt>
                <c:pt idx="2197">
                  <c:v>281.46923076923099</c:v>
                </c:pt>
                <c:pt idx="2198">
                  <c:v>281.46923076923099</c:v>
                </c:pt>
                <c:pt idx="2199">
                  <c:v>281.46923076923099</c:v>
                </c:pt>
                <c:pt idx="2200">
                  <c:v>279.16923076923098</c:v>
                </c:pt>
                <c:pt idx="2201">
                  <c:v>279.16923076923098</c:v>
                </c:pt>
                <c:pt idx="2202">
                  <c:v>279.16923076923098</c:v>
                </c:pt>
                <c:pt idx="2203">
                  <c:v>279.16923076923098</c:v>
                </c:pt>
                <c:pt idx="2204">
                  <c:v>279.16923076923098</c:v>
                </c:pt>
                <c:pt idx="2205">
                  <c:v>279.16923076923098</c:v>
                </c:pt>
                <c:pt idx="2206">
                  <c:v>279.16923076923098</c:v>
                </c:pt>
                <c:pt idx="2207">
                  <c:v>279.16923076923098</c:v>
                </c:pt>
                <c:pt idx="2208">
                  <c:v>279.16923076923098</c:v>
                </c:pt>
                <c:pt idx="2209">
                  <c:v>279.16923076923098</c:v>
                </c:pt>
                <c:pt idx="2210">
                  <c:v>254.184615384615</c:v>
                </c:pt>
                <c:pt idx="2211">
                  <c:v>254.184615384615</c:v>
                </c:pt>
                <c:pt idx="2212">
                  <c:v>254.184615384615</c:v>
                </c:pt>
                <c:pt idx="2213">
                  <c:v>254.184615384615</c:v>
                </c:pt>
                <c:pt idx="2214">
                  <c:v>254.184615384615</c:v>
                </c:pt>
                <c:pt idx="2215">
                  <c:v>254.184615384615</c:v>
                </c:pt>
                <c:pt idx="2216">
                  <c:v>254.184615384615</c:v>
                </c:pt>
                <c:pt idx="2217">
                  <c:v>254.184615384615</c:v>
                </c:pt>
                <c:pt idx="2218">
                  <c:v>254.184615384615</c:v>
                </c:pt>
                <c:pt idx="2219">
                  <c:v>254.184615384615</c:v>
                </c:pt>
                <c:pt idx="2220">
                  <c:v>250.58461538461501</c:v>
                </c:pt>
                <c:pt idx="2221">
                  <c:v>250.58461538461501</c:v>
                </c:pt>
                <c:pt idx="2222">
                  <c:v>250.58461538461501</c:v>
                </c:pt>
                <c:pt idx="2223">
                  <c:v>250.58461538461501</c:v>
                </c:pt>
                <c:pt idx="2224">
                  <c:v>250.58461538461501</c:v>
                </c:pt>
                <c:pt idx="2225">
                  <c:v>250.58461538461501</c:v>
                </c:pt>
                <c:pt idx="2226">
                  <c:v>250.58461538461501</c:v>
                </c:pt>
                <c:pt idx="2227">
                  <c:v>250.58461538461501</c:v>
                </c:pt>
                <c:pt idx="2228">
                  <c:v>250.58461538461501</c:v>
                </c:pt>
                <c:pt idx="2229">
                  <c:v>250.58461538461501</c:v>
                </c:pt>
                <c:pt idx="2230">
                  <c:v>224.39230769230801</c:v>
                </c:pt>
                <c:pt idx="2231">
                  <c:v>224.39230769230801</c:v>
                </c:pt>
                <c:pt idx="2232">
                  <c:v>224.39230769230801</c:v>
                </c:pt>
                <c:pt idx="2233">
                  <c:v>224.39230769230801</c:v>
                </c:pt>
                <c:pt idx="2234">
                  <c:v>224.39230769230801</c:v>
                </c:pt>
                <c:pt idx="2235">
                  <c:v>224.39230769230801</c:v>
                </c:pt>
                <c:pt idx="2236">
                  <c:v>224.39230769230801</c:v>
                </c:pt>
                <c:pt idx="2237">
                  <c:v>224.39230769230801</c:v>
                </c:pt>
                <c:pt idx="2238">
                  <c:v>224.39230769230801</c:v>
                </c:pt>
                <c:pt idx="2239">
                  <c:v>224.39230769230801</c:v>
                </c:pt>
                <c:pt idx="2240">
                  <c:v>221.092307692308</c:v>
                </c:pt>
                <c:pt idx="2241">
                  <c:v>221.092307692308</c:v>
                </c:pt>
                <c:pt idx="2242">
                  <c:v>221.092307692308</c:v>
                </c:pt>
                <c:pt idx="2243">
                  <c:v>221.092307692308</c:v>
                </c:pt>
                <c:pt idx="2244">
                  <c:v>221.092307692308</c:v>
                </c:pt>
                <c:pt idx="2245">
                  <c:v>221.092307692308</c:v>
                </c:pt>
                <c:pt idx="2246">
                  <c:v>221.092307692308</c:v>
                </c:pt>
                <c:pt idx="2247">
                  <c:v>221.092307692308</c:v>
                </c:pt>
                <c:pt idx="2248">
                  <c:v>221.092307692308</c:v>
                </c:pt>
                <c:pt idx="2249">
                  <c:v>221.092307692308</c:v>
                </c:pt>
                <c:pt idx="2250">
                  <c:v>197.092307692308</c:v>
                </c:pt>
                <c:pt idx="2251">
                  <c:v>197.092307692308</c:v>
                </c:pt>
                <c:pt idx="2252">
                  <c:v>197.092307692308</c:v>
                </c:pt>
                <c:pt idx="2253">
                  <c:v>197.092307692308</c:v>
                </c:pt>
                <c:pt idx="2254">
                  <c:v>197.092307692308</c:v>
                </c:pt>
                <c:pt idx="2255">
                  <c:v>197.092307692308</c:v>
                </c:pt>
                <c:pt idx="2256">
                  <c:v>197.092307692308</c:v>
                </c:pt>
                <c:pt idx="2257">
                  <c:v>197.092307692308</c:v>
                </c:pt>
                <c:pt idx="2258">
                  <c:v>197.092307692308</c:v>
                </c:pt>
                <c:pt idx="2259">
                  <c:v>197.092307692308</c:v>
                </c:pt>
                <c:pt idx="2260">
                  <c:v>194.69230769230799</c:v>
                </c:pt>
                <c:pt idx="2261">
                  <c:v>194.69230769230799</c:v>
                </c:pt>
                <c:pt idx="2262">
                  <c:v>194.69230769230799</c:v>
                </c:pt>
                <c:pt idx="2263">
                  <c:v>194.69230769230799</c:v>
                </c:pt>
                <c:pt idx="2264">
                  <c:v>194.69230769230799</c:v>
                </c:pt>
                <c:pt idx="2265">
                  <c:v>194.69230769230799</c:v>
                </c:pt>
                <c:pt idx="2266">
                  <c:v>194.69230769230799</c:v>
                </c:pt>
                <c:pt idx="2267">
                  <c:v>194.69230769230799</c:v>
                </c:pt>
                <c:pt idx="2268">
                  <c:v>194.69230769230799</c:v>
                </c:pt>
                <c:pt idx="2269">
                  <c:v>194.69230769230799</c:v>
                </c:pt>
                <c:pt idx="2270">
                  <c:v>169.507692307692</c:v>
                </c:pt>
                <c:pt idx="2271">
                  <c:v>169.507692307692</c:v>
                </c:pt>
                <c:pt idx="2272">
                  <c:v>169.507692307692</c:v>
                </c:pt>
                <c:pt idx="2273">
                  <c:v>169.507692307692</c:v>
                </c:pt>
                <c:pt idx="2274">
                  <c:v>169.507692307692</c:v>
                </c:pt>
                <c:pt idx="2275">
                  <c:v>169.507692307692</c:v>
                </c:pt>
                <c:pt idx="2276">
                  <c:v>169.507692307692</c:v>
                </c:pt>
                <c:pt idx="2277">
                  <c:v>169.507692307692</c:v>
                </c:pt>
                <c:pt idx="2278">
                  <c:v>169.507692307692</c:v>
                </c:pt>
                <c:pt idx="2279">
                  <c:v>169.507692307692</c:v>
                </c:pt>
                <c:pt idx="2280">
                  <c:v>165.87692307692299</c:v>
                </c:pt>
                <c:pt idx="2281">
                  <c:v>165.87692307692299</c:v>
                </c:pt>
                <c:pt idx="2282">
                  <c:v>165.87692307692299</c:v>
                </c:pt>
                <c:pt idx="2283">
                  <c:v>165.87692307692299</c:v>
                </c:pt>
                <c:pt idx="2284">
                  <c:v>165.87692307692299</c:v>
                </c:pt>
                <c:pt idx="2285">
                  <c:v>165.87692307692299</c:v>
                </c:pt>
                <c:pt idx="2286">
                  <c:v>165.87692307692299</c:v>
                </c:pt>
                <c:pt idx="2287">
                  <c:v>165.87692307692299</c:v>
                </c:pt>
                <c:pt idx="2288">
                  <c:v>165.87692307692299</c:v>
                </c:pt>
                <c:pt idx="2289">
                  <c:v>165.87692307692299</c:v>
                </c:pt>
                <c:pt idx="2290">
                  <c:v>140.46923076923099</c:v>
                </c:pt>
                <c:pt idx="2291">
                  <c:v>140.46923076923099</c:v>
                </c:pt>
                <c:pt idx="2292">
                  <c:v>140.46923076923099</c:v>
                </c:pt>
                <c:pt idx="2293">
                  <c:v>140.46923076923099</c:v>
                </c:pt>
                <c:pt idx="2294">
                  <c:v>140.46923076923099</c:v>
                </c:pt>
                <c:pt idx="2295">
                  <c:v>140.46923076923099</c:v>
                </c:pt>
                <c:pt idx="2296">
                  <c:v>140.46923076923099</c:v>
                </c:pt>
                <c:pt idx="2297">
                  <c:v>140.46923076923099</c:v>
                </c:pt>
                <c:pt idx="2298">
                  <c:v>140.46923076923099</c:v>
                </c:pt>
                <c:pt idx="2299">
                  <c:v>140.46923076923099</c:v>
                </c:pt>
                <c:pt idx="2300">
                  <c:v>135.992307692308</c:v>
                </c:pt>
                <c:pt idx="2301">
                  <c:v>135.992307692308</c:v>
                </c:pt>
                <c:pt idx="2302">
                  <c:v>135.992307692308</c:v>
                </c:pt>
                <c:pt idx="2303">
                  <c:v>135.992307692308</c:v>
                </c:pt>
                <c:pt idx="2304">
                  <c:v>135.992307692308</c:v>
                </c:pt>
                <c:pt idx="2305">
                  <c:v>135.992307692308</c:v>
                </c:pt>
                <c:pt idx="2306">
                  <c:v>135.992307692308</c:v>
                </c:pt>
                <c:pt idx="2307">
                  <c:v>135.992307692308</c:v>
                </c:pt>
                <c:pt idx="2308">
                  <c:v>135.992307692308</c:v>
                </c:pt>
                <c:pt idx="2309">
                  <c:v>135.992307692308</c:v>
                </c:pt>
                <c:pt idx="2310">
                  <c:v>115.253846153846</c:v>
                </c:pt>
                <c:pt idx="2311">
                  <c:v>115.253846153846</c:v>
                </c:pt>
                <c:pt idx="2312">
                  <c:v>115.253846153846</c:v>
                </c:pt>
                <c:pt idx="2313">
                  <c:v>115.253846153846</c:v>
                </c:pt>
                <c:pt idx="2314">
                  <c:v>115.253846153846</c:v>
                </c:pt>
                <c:pt idx="2315">
                  <c:v>115.253846153846</c:v>
                </c:pt>
                <c:pt idx="2316">
                  <c:v>115.253846153846</c:v>
                </c:pt>
                <c:pt idx="2317">
                  <c:v>115.253846153846</c:v>
                </c:pt>
                <c:pt idx="2318">
                  <c:v>115.253846153846</c:v>
                </c:pt>
                <c:pt idx="2319">
                  <c:v>115.253846153846</c:v>
                </c:pt>
                <c:pt idx="2320">
                  <c:v>115.253846153846</c:v>
                </c:pt>
                <c:pt idx="2321">
                  <c:v>115.253846153846</c:v>
                </c:pt>
                <c:pt idx="2322">
                  <c:v>115.253846153846</c:v>
                </c:pt>
                <c:pt idx="2323">
                  <c:v>115.253846153846</c:v>
                </c:pt>
                <c:pt idx="2324">
                  <c:v>115.253846153846</c:v>
                </c:pt>
                <c:pt idx="2325">
                  <c:v>115.253846153846</c:v>
                </c:pt>
                <c:pt idx="2326">
                  <c:v>115.253846153846</c:v>
                </c:pt>
                <c:pt idx="2327">
                  <c:v>115.253846153846</c:v>
                </c:pt>
                <c:pt idx="2328">
                  <c:v>115.253846153846</c:v>
                </c:pt>
                <c:pt idx="2329">
                  <c:v>115.253846153846</c:v>
                </c:pt>
                <c:pt idx="2330">
                  <c:v>91.423076923076906</c:v>
                </c:pt>
                <c:pt idx="2331">
                  <c:v>91.423076923076906</c:v>
                </c:pt>
                <c:pt idx="2332">
                  <c:v>91.423076923076906</c:v>
                </c:pt>
                <c:pt idx="2333">
                  <c:v>91.423076923076906</c:v>
                </c:pt>
                <c:pt idx="2334">
                  <c:v>91.423076923076906</c:v>
                </c:pt>
                <c:pt idx="2335">
                  <c:v>91.423076923076906</c:v>
                </c:pt>
                <c:pt idx="2336">
                  <c:v>91.423076923076906</c:v>
                </c:pt>
                <c:pt idx="2337">
                  <c:v>91.423076923076906</c:v>
                </c:pt>
                <c:pt idx="2338">
                  <c:v>91.423076923076906</c:v>
                </c:pt>
                <c:pt idx="2339">
                  <c:v>91.423076923076906</c:v>
                </c:pt>
                <c:pt idx="2340">
                  <c:v>91.423076923076906</c:v>
                </c:pt>
                <c:pt idx="2341">
                  <c:v>91.423076923076906</c:v>
                </c:pt>
                <c:pt idx="2342">
                  <c:v>91.423076923076906</c:v>
                </c:pt>
                <c:pt idx="2343">
                  <c:v>91.423076923076906</c:v>
                </c:pt>
                <c:pt idx="2344">
                  <c:v>91.423076923076906</c:v>
                </c:pt>
                <c:pt idx="2345">
                  <c:v>91.423076923076906</c:v>
                </c:pt>
                <c:pt idx="2346">
                  <c:v>91.423076923076906</c:v>
                </c:pt>
                <c:pt idx="2347">
                  <c:v>91.423076923076906</c:v>
                </c:pt>
                <c:pt idx="2348">
                  <c:v>91.423076923076906</c:v>
                </c:pt>
                <c:pt idx="2349">
                  <c:v>91.423076923076906</c:v>
                </c:pt>
                <c:pt idx="2350">
                  <c:v>74.346153846153896</c:v>
                </c:pt>
                <c:pt idx="2351">
                  <c:v>74.346153846153896</c:v>
                </c:pt>
                <c:pt idx="2352">
                  <c:v>74.346153846153896</c:v>
                </c:pt>
                <c:pt idx="2353">
                  <c:v>74.346153846153896</c:v>
                </c:pt>
                <c:pt idx="2354">
                  <c:v>74.346153846153896</c:v>
                </c:pt>
                <c:pt idx="2355">
                  <c:v>74.346153846153896</c:v>
                </c:pt>
                <c:pt idx="2356">
                  <c:v>74.346153846153896</c:v>
                </c:pt>
                <c:pt idx="2357">
                  <c:v>74.346153846153896</c:v>
                </c:pt>
                <c:pt idx="2358">
                  <c:v>74.346153846153896</c:v>
                </c:pt>
                <c:pt idx="2359">
                  <c:v>74.346153846153896</c:v>
                </c:pt>
                <c:pt idx="2360">
                  <c:v>74.346153846153896</c:v>
                </c:pt>
                <c:pt idx="2361">
                  <c:v>74.346153846153896</c:v>
                </c:pt>
                <c:pt idx="2362">
                  <c:v>74.346153846153896</c:v>
                </c:pt>
                <c:pt idx="2363">
                  <c:v>74.346153846153896</c:v>
                </c:pt>
                <c:pt idx="2364">
                  <c:v>74.346153846153896</c:v>
                </c:pt>
                <c:pt idx="2365">
                  <c:v>74.346153846153896</c:v>
                </c:pt>
                <c:pt idx="2366">
                  <c:v>74.346153846153896</c:v>
                </c:pt>
                <c:pt idx="2367">
                  <c:v>74.346153846153896</c:v>
                </c:pt>
                <c:pt idx="2368">
                  <c:v>74.346153846153896</c:v>
                </c:pt>
                <c:pt idx="2369">
                  <c:v>74.346153846153896</c:v>
                </c:pt>
                <c:pt idx="2370">
                  <c:v>54.530769230769202</c:v>
                </c:pt>
                <c:pt idx="2371">
                  <c:v>54.530769230769202</c:v>
                </c:pt>
                <c:pt idx="2372">
                  <c:v>54.530769230769202</c:v>
                </c:pt>
                <c:pt idx="2373">
                  <c:v>54.530769230769202</c:v>
                </c:pt>
                <c:pt idx="2374">
                  <c:v>54.530769230769202</c:v>
                </c:pt>
                <c:pt idx="2375">
                  <c:v>54.530769230769202</c:v>
                </c:pt>
                <c:pt idx="2376">
                  <c:v>54.530769230769202</c:v>
                </c:pt>
                <c:pt idx="2377">
                  <c:v>54.530769230769202</c:v>
                </c:pt>
                <c:pt idx="2378">
                  <c:v>54.530769230769202</c:v>
                </c:pt>
                <c:pt idx="2379">
                  <c:v>54.530769230769202</c:v>
                </c:pt>
                <c:pt idx="2380">
                  <c:v>54.530769230769202</c:v>
                </c:pt>
                <c:pt idx="2381">
                  <c:v>54.530769230769202</c:v>
                </c:pt>
                <c:pt idx="2382">
                  <c:v>54.530769230769202</c:v>
                </c:pt>
                <c:pt idx="2383">
                  <c:v>54.530769230769202</c:v>
                </c:pt>
                <c:pt idx="2384">
                  <c:v>54.530769230769202</c:v>
                </c:pt>
                <c:pt idx="2385">
                  <c:v>54.530769230769202</c:v>
                </c:pt>
                <c:pt idx="2386">
                  <c:v>54.530769230769202</c:v>
                </c:pt>
                <c:pt idx="2387">
                  <c:v>54.530769230769202</c:v>
                </c:pt>
                <c:pt idx="2388">
                  <c:v>54.530769230769202</c:v>
                </c:pt>
                <c:pt idx="2389">
                  <c:v>54.530769230769202</c:v>
                </c:pt>
                <c:pt idx="2390">
                  <c:v>34.2153846153846</c:v>
                </c:pt>
                <c:pt idx="2391">
                  <c:v>34.2153846153846</c:v>
                </c:pt>
                <c:pt idx="2392">
                  <c:v>34.2153846153846</c:v>
                </c:pt>
                <c:pt idx="2393">
                  <c:v>34.2153846153846</c:v>
                </c:pt>
                <c:pt idx="2394">
                  <c:v>34.2153846153846</c:v>
                </c:pt>
                <c:pt idx="2395">
                  <c:v>34.2153846153846</c:v>
                </c:pt>
                <c:pt idx="2396">
                  <c:v>34.2153846153846</c:v>
                </c:pt>
                <c:pt idx="2397">
                  <c:v>34.2153846153846</c:v>
                </c:pt>
                <c:pt idx="2398">
                  <c:v>34.2153846153846</c:v>
                </c:pt>
                <c:pt idx="2399">
                  <c:v>34.2153846153846</c:v>
                </c:pt>
                <c:pt idx="2400">
                  <c:v>34.2153846153846</c:v>
                </c:pt>
                <c:pt idx="2401">
                  <c:v>34.2153846153846</c:v>
                </c:pt>
                <c:pt idx="2402">
                  <c:v>34.2153846153846</c:v>
                </c:pt>
                <c:pt idx="2403">
                  <c:v>34.2153846153846</c:v>
                </c:pt>
                <c:pt idx="2404">
                  <c:v>34.2153846153846</c:v>
                </c:pt>
                <c:pt idx="2405">
                  <c:v>34.2153846153846</c:v>
                </c:pt>
                <c:pt idx="2406">
                  <c:v>34.2153846153846</c:v>
                </c:pt>
                <c:pt idx="2407">
                  <c:v>34.2153846153846</c:v>
                </c:pt>
                <c:pt idx="2408">
                  <c:v>34.2153846153846</c:v>
                </c:pt>
                <c:pt idx="2409">
                  <c:v>34.2153846153846</c:v>
                </c:pt>
                <c:pt idx="2410">
                  <c:v>20.269230769230798</c:v>
                </c:pt>
                <c:pt idx="2411">
                  <c:v>20.269230769230798</c:v>
                </c:pt>
                <c:pt idx="2412">
                  <c:v>20.269230769230798</c:v>
                </c:pt>
                <c:pt idx="2413">
                  <c:v>20.269230769230798</c:v>
                </c:pt>
                <c:pt idx="2414">
                  <c:v>20.269230769230798</c:v>
                </c:pt>
                <c:pt idx="2415">
                  <c:v>20.269230769230798</c:v>
                </c:pt>
                <c:pt idx="2416">
                  <c:v>20.269230769230798</c:v>
                </c:pt>
                <c:pt idx="2417">
                  <c:v>20.269230769230798</c:v>
                </c:pt>
                <c:pt idx="2418">
                  <c:v>20.269230769230798</c:v>
                </c:pt>
                <c:pt idx="2419">
                  <c:v>20.269230769230798</c:v>
                </c:pt>
                <c:pt idx="2420">
                  <c:v>20.269230769230798</c:v>
                </c:pt>
                <c:pt idx="2421">
                  <c:v>20.269230769230798</c:v>
                </c:pt>
                <c:pt idx="2422">
                  <c:v>20.269230769230798</c:v>
                </c:pt>
                <c:pt idx="2423">
                  <c:v>20.269230769230798</c:v>
                </c:pt>
                <c:pt idx="2424">
                  <c:v>20.269230769230798</c:v>
                </c:pt>
                <c:pt idx="2425">
                  <c:v>20.269230769230798</c:v>
                </c:pt>
                <c:pt idx="2426">
                  <c:v>20.269230769230798</c:v>
                </c:pt>
                <c:pt idx="2427">
                  <c:v>20.269230769230798</c:v>
                </c:pt>
                <c:pt idx="2428">
                  <c:v>20.269230769230798</c:v>
                </c:pt>
                <c:pt idx="2429">
                  <c:v>20.269230769230798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ser>
          <c:idx val="12"/>
          <c:order val="12"/>
          <c:tx>
            <c:v>40 mA</c:v>
          </c:tx>
          <c:marker>
            <c:symbol val="none"/>
          </c:marker>
          <c:val>
            <c:numRef>
              <c:f>BigPixels_70KV_PMMA!$B$13:$CPA$13</c:f>
              <c:numCache>
                <c:formatCode>General</c:formatCode>
                <c:ptCount val="24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1389.97692307692</c:v>
                </c:pt>
                <c:pt idx="201">
                  <c:v>1389.97692307692</c:v>
                </c:pt>
                <c:pt idx="202">
                  <c:v>1389.97692307692</c:v>
                </c:pt>
                <c:pt idx="203">
                  <c:v>1389.97692307692</c:v>
                </c:pt>
                <c:pt idx="204">
                  <c:v>1389.97692307692</c:v>
                </c:pt>
                <c:pt idx="205">
                  <c:v>1389.97692307692</c:v>
                </c:pt>
                <c:pt idx="206">
                  <c:v>1389.97692307692</c:v>
                </c:pt>
                <c:pt idx="207">
                  <c:v>1389.97692307692</c:v>
                </c:pt>
                <c:pt idx="208">
                  <c:v>1389.97692307692</c:v>
                </c:pt>
                <c:pt idx="209">
                  <c:v>1389.97692307692</c:v>
                </c:pt>
                <c:pt idx="210">
                  <c:v>1389.97692307692</c:v>
                </c:pt>
                <c:pt idx="211">
                  <c:v>1389.97692307692</c:v>
                </c:pt>
                <c:pt idx="212">
                  <c:v>1389.97692307692</c:v>
                </c:pt>
                <c:pt idx="213">
                  <c:v>1389.97692307692</c:v>
                </c:pt>
                <c:pt idx="214">
                  <c:v>1389.97692307692</c:v>
                </c:pt>
                <c:pt idx="215">
                  <c:v>1389.97692307692</c:v>
                </c:pt>
                <c:pt idx="216">
                  <c:v>1389.97692307692</c:v>
                </c:pt>
                <c:pt idx="217">
                  <c:v>1389.97692307692</c:v>
                </c:pt>
                <c:pt idx="218">
                  <c:v>1389.97692307692</c:v>
                </c:pt>
                <c:pt idx="219">
                  <c:v>1389.97692307692</c:v>
                </c:pt>
                <c:pt idx="220">
                  <c:v>3379.4</c:v>
                </c:pt>
                <c:pt idx="221">
                  <c:v>3379.4</c:v>
                </c:pt>
                <c:pt idx="222">
                  <c:v>3379.4</c:v>
                </c:pt>
                <c:pt idx="223">
                  <c:v>3379.4</c:v>
                </c:pt>
                <c:pt idx="224">
                  <c:v>3379.4</c:v>
                </c:pt>
                <c:pt idx="225">
                  <c:v>3379.4</c:v>
                </c:pt>
                <c:pt idx="226">
                  <c:v>3379.4</c:v>
                </c:pt>
                <c:pt idx="227">
                  <c:v>3379.4</c:v>
                </c:pt>
                <c:pt idx="228">
                  <c:v>3379.4</c:v>
                </c:pt>
                <c:pt idx="229">
                  <c:v>3379.4</c:v>
                </c:pt>
                <c:pt idx="230">
                  <c:v>3379.4</c:v>
                </c:pt>
                <c:pt idx="231">
                  <c:v>3379.4</c:v>
                </c:pt>
                <c:pt idx="232">
                  <c:v>3379.4</c:v>
                </c:pt>
                <c:pt idx="233">
                  <c:v>3379.4</c:v>
                </c:pt>
                <c:pt idx="234">
                  <c:v>3379.4</c:v>
                </c:pt>
                <c:pt idx="235">
                  <c:v>3379.4</c:v>
                </c:pt>
                <c:pt idx="236">
                  <c:v>3379.4</c:v>
                </c:pt>
                <c:pt idx="237">
                  <c:v>3379.4</c:v>
                </c:pt>
                <c:pt idx="238">
                  <c:v>3379.4</c:v>
                </c:pt>
                <c:pt idx="239">
                  <c:v>3379.4</c:v>
                </c:pt>
                <c:pt idx="240">
                  <c:v>4511.2153846153897</c:v>
                </c:pt>
                <c:pt idx="241">
                  <c:v>4511.2153846153897</c:v>
                </c:pt>
                <c:pt idx="242">
                  <c:v>4511.2153846153897</c:v>
                </c:pt>
                <c:pt idx="243">
                  <c:v>4511.2153846153897</c:v>
                </c:pt>
                <c:pt idx="244">
                  <c:v>4511.2153846153897</c:v>
                </c:pt>
                <c:pt idx="245">
                  <c:v>4511.2153846153897</c:v>
                </c:pt>
                <c:pt idx="246">
                  <c:v>4511.2153846153897</c:v>
                </c:pt>
                <c:pt idx="247">
                  <c:v>4511.2153846153897</c:v>
                </c:pt>
                <c:pt idx="248">
                  <c:v>4511.2153846153897</c:v>
                </c:pt>
                <c:pt idx="249">
                  <c:v>4511.2153846153897</c:v>
                </c:pt>
                <c:pt idx="250">
                  <c:v>4511.2153846153897</c:v>
                </c:pt>
                <c:pt idx="251">
                  <c:v>4511.2153846153897</c:v>
                </c:pt>
                <c:pt idx="252">
                  <c:v>4511.2153846153897</c:v>
                </c:pt>
                <c:pt idx="253">
                  <c:v>4511.2153846153897</c:v>
                </c:pt>
                <c:pt idx="254">
                  <c:v>4511.2153846153897</c:v>
                </c:pt>
                <c:pt idx="255">
                  <c:v>4511.2153846153897</c:v>
                </c:pt>
                <c:pt idx="256">
                  <c:v>4511.2153846153897</c:v>
                </c:pt>
                <c:pt idx="257">
                  <c:v>4511.2153846153897</c:v>
                </c:pt>
                <c:pt idx="258">
                  <c:v>4511.2153846153897</c:v>
                </c:pt>
                <c:pt idx="259">
                  <c:v>4511.2153846153897</c:v>
                </c:pt>
                <c:pt idx="260">
                  <c:v>6052.09230769231</c:v>
                </c:pt>
                <c:pt idx="261">
                  <c:v>6052.09230769231</c:v>
                </c:pt>
                <c:pt idx="262">
                  <c:v>6052.09230769231</c:v>
                </c:pt>
                <c:pt idx="263">
                  <c:v>6052.09230769231</c:v>
                </c:pt>
                <c:pt idx="264">
                  <c:v>6052.09230769231</c:v>
                </c:pt>
                <c:pt idx="265">
                  <c:v>6052.09230769231</c:v>
                </c:pt>
                <c:pt idx="266">
                  <c:v>6052.09230769231</c:v>
                </c:pt>
                <c:pt idx="267">
                  <c:v>6052.09230769231</c:v>
                </c:pt>
                <c:pt idx="268">
                  <c:v>6052.09230769231</c:v>
                </c:pt>
                <c:pt idx="269">
                  <c:v>6052.09230769231</c:v>
                </c:pt>
                <c:pt idx="270">
                  <c:v>6052.09230769231</c:v>
                </c:pt>
                <c:pt idx="271">
                  <c:v>6052.09230769231</c:v>
                </c:pt>
                <c:pt idx="272">
                  <c:v>6052.09230769231</c:v>
                </c:pt>
                <c:pt idx="273">
                  <c:v>6052.09230769231</c:v>
                </c:pt>
                <c:pt idx="274">
                  <c:v>6052.09230769231</c:v>
                </c:pt>
                <c:pt idx="275">
                  <c:v>6052.09230769231</c:v>
                </c:pt>
                <c:pt idx="276">
                  <c:v>6052.09230769231</c:v>
                </c:pt>
                <c:pt idx="277">
                  <c:v>6052.09230769231</c:v>
                </c:pt>
                <c:pt idx="278">
                  <c:v>6052.09230769231</c:v>
                </c:pt>
                <c:pt idx="279">
                  <c:v>6052.09230769231</c:v>
                </c:pt>
                <c:pt idx="280">
                  <c:v>7411.5846153846096</c:v>
                </c:pt>
                <c:pt idx="281">
                  <c:v>7411.5846153846096</c:v>
                </c:pt>
                <c:pt idx="282">
                  <c:v>7411.5846153846096</c:v>
                </c:pt>
                <c:pt idx="283">
                  <c:v>7411.5846153846096</c:v>
                </c:pt>
                <c:pt idx="284">
                  <c:v>7411.5846153846096</c:v>
                </c:pt>
                <c:pt idx="285">
                  <c:v>7411.5846153846096</c:v>
                </c:pt>
                <c:pt idx="286">
                  <c:v>7411.5846153846096</c:v>
                </c:pt>
                <c:pt idx="287">
                  <c:v>7411.5846153846096</c:v>
                </c:pt>
                <c:pt idx="288">
                  <c:v>7411.5846153846096</c:v>
                </c:pt>
                <c:pt idx="289">
                  <c:v>7411.5846153846096</c:v>
                </c:pt>
                <c:pt idx="290">
                  <c:v>7411.5846153846096</c:v>
                </c:pt>
                <c:pt idx="291">
                  <c:v>7411.5846153846096</c:v>
                </c:pt>
                <c:pt idx="292">
                  <c:v>7411.5846153846096</c:v>
                </c:pt>
                <c:pt idx="293">
                  <c:v>7411.5846153846096</c:v>
                </c:pt>
                <c:pt idx="294">
                  <c:v>7411.5846153846096</c:v>
                </c:pt>
                <c:pt idx="295">
                  <c:v>7411.5846153846096</c:v>
                </c:pt>
                <c:pt idx="296">
                  <c:v>7411.5846153846096</c:v>
                </c:pt>
                <c:pt idx="297">
                  <c:v>7411.5846153846096</c:v>
                </c:pt>
                <c:pt idx="298">
                  <c:v>7411.5846153846096</c:v>
                </c:pt>
                <c:pt idx="299">
                  <c:v>7411.5846153846096</c:v>
                </c:pt>
                <c:pt idx="300">
                  <c:v>8634.0846153846105</c:v>
                </c:pt>
                <c:pt idx="301">
                  <c:v>8634.0846153846105</c:v>
                </c:pt>
                <c:pt idx="302">
                  <c:v>8634.0846153846105</c:v>
                </c:pt>
                <c:pt idx="303">
                  <c:v>8634.0846153846105</c:v>
                </c:pt>
                <c:pt idx="304">
                  <c:v>8634.0846153846105</c:v>
                </c:pt>
                <c:pt idx="305">
                  <c:v>8634.0846153846105</c:v>
                </c:pt>
                <c:pt idx="306">
                  <c:v>8634.0846153846105</c:v>
                </c:pt>
                <c:pt idx="307">
                  <c:v>8634.0846153846105</c:v>
                </c:pt>
                <c:pt idx="308">
                  <c:v>8634.0846153846105</c:v>
                </c:pt>
                <c:pt idx="309">
                  <c:v>8634.0846153846105</c:v>
                </c:pt>
                <c:pt idx="310">
                  <c:v>8634.0846153846105</c:v>
                </c:pt>
                <c:pt idx="311">
                  <c:v>8634.0846153846105</c:v>
                </c:pt>
                <c:pt idx="312">
                  <c:v>8634.0846153846105</c:v>
                </c:pt>
                <c:pt idx="313">
                  <c:v>8634.0846153846105</c:v>
                </c:pt>
                <c:pt idx="314">
                  <c:v>8634.0846153846105</c:v>
                </c:pt>
                <c:pt idx="315">
                  <c:v>8634.0846153846105</c:v>
                </c:pt>
                <c:pt idx="316">
                  <c:v>8634.0846153846105</c:v>
                </c:pt>
                <c:pt idx="317">
                  <c:v>8634.0846153846105</c:v>
                </c:pt>
                <c:pt idx="318">
                  <c:v>8634.0846153846105</c:v>
                </c:pt>
                <c:pt idx="319">
                  <c:v>8634.0846153846105</c:v>
                </c:pt>
                <c:pt idx="320">
                  <c:v>10070.3153846154</c:v>
                </c:pt>
                <c:pt idx="321">
                  <c:v>10070.3153846154</c:v>
                </c:pt>
                <c:pt idx="322">
                  <c:v>10070.3153846154</c:v>
                </c:pt>
                <c:pt idx="323">
                  <c:v>10070.3153846154</c:v>
                </c:pt>
                <c:pt idx="324">
                  <c:v>10070.3153846154</c:v>
                </c:pt>
                <c:pt idx="325">
                  <c:v>10070.3153846154</c:v>
                </c:pt>
                <c:pt idx="326">
                  <c:v>10070.3153846154</c:v>
                </c:pt>
                <c:pt idx="327">
                  <c:v>10070.3153846154</c:v>
                </c:pt>
                <c:pt idx="328">
                  <c:v>10070.3153846154</c:v>
                </c:pt>
                <c:pt idx="329">
                  <c:v>10070.3153846154</c:v>
                </c:pt>
                <c:pt idx="330">
                  <c:v>10517.8692307692</c:v>
                </c:pt>
                <c:pt idx="331">
                  <c:v>10517.8692307692</c:v>
                </c:pt>
                <c:pt idx="332">
                  <c:v>10517.8692307692</c:v>
                </c:pt>
                <c:pt idx="333">
                  <c:v>10517.8692307692</c:v>
                </c:pt>
                <c:pt idx="334">
                  <c:v>10517.8692307692</c:v>
                </c:pt>
                <c:pt idx="335">
                  <c:v>10517.8692307692</c:v>
                </c:pt>
                <c:pt idx="336">
                  <c:v>10517.8692307692</c:v>
                </c:pt>
                <c:pt idx="337">
                  <c:v>10517.8692307692</c:v>
                </c:pt>
                <c:pt idx="338">
                  <c:v>10517.8692307692</c:v>
                </c:pt>
                <c:pt idx="339">
                  <c:v>10517.8692307692</c:v>
                </c:pt>
                <c:pt idx="340">
                  <c:v>11803.0846153846</c:v>
                </c:pt>
                <c:pt idx="341">
                  <c:v>11803.0846153846</c:v>
                </c:pt>
                <c:pt idx="342">
                  <c:v>11803.0846153846</c:v>
                </c:pt>
                <c:pt idx="343">
                  <c:v>11803.0846153846</c:v>
                </c:pt>
                <c:pt idx="344">
                  <c:v>11803.0846153846</c:v>
                </c:pt>
                <c:pt idx="345">
                  <c:v>11803.0846153846</c:v>
                </c:pt>
                <c:pt idx="346">
                  <c:v>11803.0846153846</c:v>
                </c:pt>
                <c:pt idx="347">
                  <c:v>11803.0846153846</c:v>
                </c:pt>
                <c:pt idx="348">
                  <c:v>11803.0846153846</c:v>
                </c:pt>
                <c:pt idx="349">
                  <c:v>11803.0846153846</c:v>
                </c:pt>
                <c:pt idx="350">
                  <c:v>11638.907692307699</c:v>
                </c:pt>
                <c:pt idx="351">
                  <c:v>11638.907692307699</c:v>
                </c:pt>
                <c:pt idx="352">
                  <c:v>11638.907692307699</c:v>
                </c:pt>
                <c:pt idx="353">
                  <c:v>11638.907692307699</c:v>
                </c:pt>
                <c:pt idx="354">
                  <c:v>11638.907692307699</c:v>
                </c:pt>
                <c:pt idx="355">
                  <c:v>11638.907692307699</c:v>
                </c:pt>
                <c:pt idx="356">
                  <c:v>11638.907692307699</c:v>
                </c:pt>
                <c:pt idx="357">
                  <c:v>11638.907692307699</c:v>
                </c:pt>
                <c:pt idx="358">
                  <c:v>11638.907692307699</c:v>
                </c:pt>
                <c:pt idx="359">
                  <c:v>11638.907692307699</c:v>
                </c:pt>
                <c:pt idx="360">
                  <c:v>12724.6615384615</c:v>
                </c:pt>
                <c:pt idx="361">
                  <c:v>12724.6615384615</c:v>
                </c:pt>
                <c:pt idx="362">
                  <c:v>12724.6615384615</c:v>
                </c:pt>
                <c:pt idx="363">
                  <c:v>12724.6615384615</c:v>
                </c:pt>
                <c:pt idx="364">
                  <c:v>12724.6615384615</c:v>
                </c:pt>
                <c:pt idx="365">
                  <c:v>12724.6615384615</c:v>
                </c:pt>
                <c:pt idx="366">
                  <c:v>12724.6615384615</c:v>
                </c:pt>
                <c:pt idx="367">
                  <c:v>12724.6615384615</c:v>
                </c:pt>
                <c:pt idx="368">
                  <c:v>12724.6615384615</c:v>
                </c:pt>
                <c:pt idx="369">
                  <c:v>12724.6615384615</c:v>
                </c:pt>
                <c:pt idx="370">
                  <c:v>13231.5538461538</c:v>
                </c:pt>
                <c:pt idx="371">
                  <c:v>13231.5538461538</c:v>
                </c:pt>
                <c:pt idx="372">
                  <c:v>13231.5538461538</c:v>
                </c:pt>
                <c:pt idx="373">
                  <c:v>13231.5538461538</c:v>
                </c:pt>
                <c:pt idx="374">
                  <c:v>13231.5538461538</c:v>
                </c:pt>
                <c:pt idx="375">
                  <c:v>13231.5538461538</c:v>
                </c:pt>
                <c:pt idx="376">
                  <c:v>13231.5538461538</c:v>
                </c:pt>
                <c:pt idx="377">
                  <c:v>13231.5538461538</c:v>
                </c:pt>
                <c:pt idx="378">
                  <c:v>13231.5538461538</c:v>
                </c:pt>
                <c:pt idx="379">
                  <c:v>13231.5538461538</c:v>
                </c:pt>
                <c:pt idx="380">
                  <c:v>14484.2923076923</c:v>
                </c:pt>
                <c:pt idx="381">
                  <c:v>14484.2923076923</c:v>
                </c:pt>
                <c:pt idx="382">
                  <c:v>14484.2923076923</c:v>
                </c:pt>
                <c:pt idx="383">
                  <c:v>14484.2923076923</c:v>
                </c:pt>
                <c:pt idx="384">
                  <c:v>14484.2923076923</c:v>
                </c:pt>
                <c:pt idx="385">
                  <c:v>14484.2923076923</c:v>
                </c:pt>
                <c:pt idx="386">
                  <c:v>14484.2923076923</c:v>
                </c:pt>
                <c:pt idx="387">
                  <c:v>14484.2923076923</c:v>
                </c:pt>
                <c:pt idx="388">
                  <c:v>14484.2923076923</c:v>
                </c:pt>
                <c:pt idx="389">
                  <c:v>14484.2923076923</c:v>
                </c:pt>
                <c:pt idx="390">
                  <c:v>14274.5538461538</c:v>
                </c:pt>
                <c:pt idx="391">
                  <c:v>14274.5538461538</c:v>
                </c:pt>
                <c:pt idx="392">
                  <c:v>14274.5538461538</c:v>
                </c:pt>
                <c:pt idx="393">
                  <c:v>14274.5538461538</c:v>
                </c:pt>
                <c:pt idx="394">
                  <c:v>14274.5538461538</c:v>
                </c:pt>
                <c:pt idx="395">
                  <c:v>14274.5538461538</c:v>
                </c:pt>
                <c:pt idx="396">
                  <c:v>14274.5538461538</c:v>
                </c:pt>
                <c:pt idx="397">
                  <c:v>14274.5538461538</c:v>
                </c:pt>
                <c:pt idx="398">
                  <c:v>14274.5538461538</c:v>
                </c:pt>
                <c:pt idx="399">
                  <c:v>14274.5538461538</c:v>
                </c:pt>
                <c:pt idx="400">
                  <c:v>15254.8461538462</c:v>
                </c:pt>
                <c:pt idx="401">
                  <c:v>15254.8461538462</c:v>
                </c:pt>
                <c:pt idx="402">
                  <c:v>15254.8461538462</c:v>
                </c:pt>
                <c:pt idx="403">
                  <c:v>15254.8461538462</c:v>
                </c:pt>
                <c:pt idx="404">
                  <c:v>15254.8461538462</c:v>
                </c:pt>
                <c:pt idx="405">
                  <c:v>15254.8461538462</c:v>
                </c:pt>
                <c:pt idx="406">
                  <c:v>15254.8461538462</c:v>
                </c:pt>
                <c:pt idx="407">
                  <c:v>15254.8461538462</c:v>
                </c:pt>
                <c:pt idx="408">
                  <c:v>15254.8461538462</c:v>
                </c:pt>
                <c:pt idx="409">
                  <c:v>15254.8461538462</c:v>
                </c:pt>
                <c:pt idx="410">
                  <c:v>15205.3230769231</c:v>
                </c:pt>
                <c:pt idx="411">
                  <c:v>15205.3230769231</c:v>
                </c:pt>
                <c:pt idx="412">
                  <c:v>15205.3230769231</c:v>
                </c:pt>
                <c:pt idx="413">
                  <c:v>15205.3230769231</c:v>
                </c:pt>
                <c:pt idx="414">
                  <c:v>15205.3230769231</c:v>
                </c:pt>
                <c:pt idx="415">
                  <c:v>15205.3230769231</c:v>
                </c:pt>
                <c:pt idx="416">
                  <c:v>15205.3230769231</c:v>
                </c:pt>
                <c:pt idx="417">
                  <c:v>15205.3230769231</c:v>
                </c:pt>
                <c:pt idx="418">
                  <c:v>15205.3230769231</c:v>
                </c:pt>
                <c:pt idx="419">
                  <c:v>15205.3230769231</c:v>
                </c:pt>
                <c:pt idx="420">
                  <c:v>16598.769230769201</c:v>
                </c:pt>
                <c:pt idx="421">
                  <c:v>16598.769230769201</c:v>
                </c:pt>
                <c:pt idx="422">
                  <c:v>16598.769230769201</c:v>
                </c:pt>
                <c:pt idx="423">
                  <c:v>16598.769230769201</c:v>
                </c:pt>
                <c:pt idx="424">
                  <c:v>16598.769230769201</c:v>
                </c:pt>
                <c:pt idx="425">
                  <c:v>16598.769230769201</c:v>
                </c:pt>
                <c:pt idx="426">
                  <c:v>16598.769230769201</c:v>
                </c:pt>
                <c:pt idx="427">
                  <c:v>16598.769230769201</c:v>
                </c:pt>
                <c:pt idx="428">
                  <c:v>16598.769230769201</c:v>
                </c:pt>
                <c:pt idx="429">
                  <c:v>16598.769230769201</c:v>
                </c:pt>
                <c:pt idx="430">
                  <c:v>16570.376923076899</c:v>
                </c:pt>
                <c:pt idx="431">
                  <c:v>16570.376923076899</c:v>
                </c:pt>
                <c:pt idx="432">
                  <c:v>16570.376923076899</c:v>
                </c:pt>
                <c:pt idx="433">
                  <c:v>16570.376923076899</c:v>
                </c:pt>
                <c:pt idx="434">
                  <c:v>16570.376923076899</c:v>
                </c:pt>
                <c:pt idx="435">
                  <c:v>16570.376923076899</c:v>
                </c:pt>
                <c:pt idx="436">
                  <c:v>16570.376923076899</c:v>
                </c:pt>
                <c:pt idx="437">
                  <c:v>16570.376923076899</c:v>
                </c:pt>
                <c:pt idx="438">
                  <c:v>16570.376923076899</c:v>
                </c:pt>
                <c:pt idx="439">
                  <c:v>16570.376923076899</c:v>
                </c:pt>
                <c:pt idx="440">
                  <c:v>17857.5769230769</c:v>
                </c:pt>
                <c:pt idx="441">
                  <c:v>17857.5769230769</c:v>
                </c:pt>
                <c:pt idx="442">
                  <c:v>17857.5769230769</c:v>
                </c:pt>
                <c:pt idx="443">
                  <c:v>17857.5769230769</c:v>
                </c:pt>
                <c:pt idx="444">
                  <c:v>17857.5769230769</c:v>
                </c:pt>
                <c:pt idx="445">
                  <c:v>17857.5769230769</c:v>
                </c:pt>
                <c:pt idx="446">
                  <c:v>17857.5769230769</c:v>
                </c:pt>
                <c:pt idx="447">
                  <c:v>17857.5769230769</c:v>
                </c:pt>
                <c:pt idx="448">
                  <c:v>17857.5769230769</c:v>
                </c:pt>
                <c:pt idx="449">
                  <c:v>17857.5769230769</c:v>
                </c:pt>
                <c:pt idx="450">
                  <c:v>17793.3461538462</c:v>
                </c:pt>
                <c:pt idx="451">
                  <c:v>17793.3461538462</c:v>
                </c:pt>
                <c:pt idx="452">
                  <c:v>17793.3461538462</c:v>
                </c:pt>
                <c:pt idx="453">
                  <c:v>17793.3461538462</c:v>
                </c:pt>
                <c:pt idx="454">
                  <c:v>17793.3461538462</c:v>
                </c:pt>
                <c:pt idx="455">
                  <c:v>17793.3461538462</c:v>
                </c:pt>
                <c:pt idx="456">
                  <c:v>17793.3461538462</c:v>
                </c:pt>
                <c:pt idx="457">
                  <c:v>17793.3461538462</c:v>
                </c:pt>
                <c:pt idx="458">
                  <c:v>17793.3461538462</c:v>
                </c:pt>
                <c:pt idx="459">
                  <c:v>17793.3461538462</c:v>
                </c:pt>
                <c:pt idx="460">
                  <c:v>18790.753846153799</c:v>
                </c:pt>
                <c:pt idx="461">
                  <c:v>18790.753846153799</c:v>
                </c:pt>
                <c:pt idx="462">
                  <c:v>18790.753846153799</c:v>
                </c:pt>
                <c:pt idx="463">
                  <c:v>18790.753846153799</c:v>
                </c:pt>
                <c:pt idx="464">
                  <c:v>18790.753846153799</c:v>
                </c:pt>
                <c:pt idx="465">
                  <c:v>18790.753846153799</c:v>
                </c:pt>
                <c:pt idx="466">
                  <c:v>18790.753846153799</c:v>
                </c:pt>
                <c:pt idx="467">
                  <c:v>18790.753846153799</c:v>
                </c:pt>
                <c:pt idx="468">
                  <c:v>18790.753846153799</c:v>
                </c:pt>
                <c:pt idx="469">
                  <c:v>18790.753846153799</c:v>
                </c:pt>
                <c:pt idx="470">
                  <c:v>18970.615384615401</c:v>
                </c:pt>
                <c:pt idx="471">
                  <c:v>18970.615384615401</c:v>
                </c:pt>
                <c:pt idx="472">
                  <c:v>18970.615384615401</c:v>
                </c:pt>
                <c:pt idx="473">
                  <c:v>18970.615384615401</c:v>
                </c:pt>
                <c:pt idx="474">
                  <c:v>18970.615384615401</c:v>
                </c:pt>
                <c:pt idx="475">
                  <c:v>18970.615384615401</c:v>
                </c:pt>
                <c:pt idx="476">
                  <c:v>18970.615384615401</c:v>
                </c:pt>
                <c:pt idx="477">
                  <c:v>18970.615384615401</c:v>
                </c:pt>
                <c:pt idx="478">
                  <c:v>18970.615384615401</c:v>
                </c:pt>
                <c:pt idx="479">
                  <c:v>18970.615384615401</c:v>
                </c:pt>
                <c:pt idx="480">
                  <c:v>20783.892307692298</c:v>
                </c:pt>
                <c:pt idx="481">
                  <c:v>20783.892307692298</c:v>
                </c:pt>
                <c:pt idx="482">
                  <c:v>20783.892307692298</c:v>
                </c:pt>
                <c:pt idx="483">
                  <c:v>20783.892307692298</c:v>
                </c:pt>
                <c:pt idx="484">
                  <c:v>20783.892307692298</c:v>
                </c:pt>
                <c:pt idx="485">
                  <c:v>20783.892307692298</c:v>
                </c:pt>
                <c:pt idx="486">
                  <c:v>20783.892307692298</c:v>
                </c:pt>
                <c:pt idx="487">
                  <c:v>20783.892307692298</c:v>
                </c:pt>
                <c:pt idx="488">
                  <c:v>20783.892307692298</c:v>
                </c:pt>
                <c:pt idx="489">
                  <c:v>20783.892307692298</c:v>
                </c:pt>
                <c:pt idx="490">
                  <c:v>21177.6384615385</c:v>
                </c:pt>
                <c:pt idx="491">
                  <c:v>21177.6384615385</c:v>
                </c:pt>
                <c:pt idx="492">
                  <c:v>21177.6384615385</c:v>
                </c:pt>
                <c:pt idx="493">
                  <c:v>21177.6384615385</c:v>
                </c:pt>
                <c:pt idx="494">
                  <c:v>21177.6384615385</c:v>
                </c:pt>
                <c:pt idx="495">
                  <c:v>21177.6384615385</c:v>
                </c:pt>
                <c:pt idx="496">
                  <c:v>21177.6384615385</c:v>
                </c:pt>
                <c:pt idx="497">
                  <c:v>21177.6384615385</c:v>
                </c:pt>
                <c:pt idx="498">
                  <c:v>21177.6384615385</c:v>
                </c:pt>
                <c:pt idx="499">
                  <c:v>21177.6384615385</c:v>
                </c:pt>
                <c:pt idx="500">
                  <c:v>21397.5538461539</c:v>
                </c:pt>
                <c:pt idx="501">
                  <c:v>21397.5538461539</c:v>
                </c:pt>
                <c:pt idx="502">
                  <c:v>21397.5538461539</c:v>
                </c:pt>
                <c:pt idx="503">
                  <c:v>21397.5538461539</c:v>
                </c:pt>
                <c:pt idx="504">
                  <c:v>21397.5538461539</c:v>
                </c:pt>
                <c:pt idx="505">
                  <c:v>21397.5538461539</c:v>
                </c:pt>
                <c:pt idx="506">
                  <c:v>21397.5538461539</c:v>
                </c:pt>
                <c:pt idx="507">
                  <c:v>21397.5538461539</c:v>
                </c:pt>
                <c:pt idx="508">
                  <c:v>21397.5538461539</c:v>
                </c:pt>
                <c:pt idx="509">
                  <c:v>21397.5538461539</c:v>
                </c:pt>
                <c:pt idx="510">
                  <c:v>21956.692307692301</c:v>
                </c:pt>
                <c:pt idx="511">
                  <c:v>21956.692307692301</c:v>
                </c:pt>
                <c:pt idx="512">
                  <c:v>21956.692307692301</c:v>
                </c:pt>
                <c:pt idx="513">
                  <c:v>21956.692307692301</c:v>
                </c:pt>
                <c:pt idx="514">
                  <c:v>21956.692307692301</c:v>
                </c:pt>
                <c:pt idx="515">
                  <c:v>21956.692307692301</c:v>
                </c:pt>
                <c:pt idx="516">
                  <c:v>21956.692307692301</c:v>
                </c:pt>
                <c:pt idx="517">
                  <c:v>21956.692307692301</c:v>
                </c:pt>
                <c:pt idx="518">
                  <c:v>21956.692307692301</c:v>
                </c:pt>
                <c:pt idx="519">
                  <c:v>21956.692307692301</c:v>
                </c:pt>
                <c:pt idx="520">
                  <c:v>22518.561538461599</c:v>
                </c:pt>
                <c:pt idx="521">
                  <c:v>22518.561538461599</c:v>
                </c:pt>
                <c:pt idx="522">
                  <c:v>22518.561538461599</c:v>
                </c:pt>
                <c:pt idx="523">
                  <c:v>22518.561538461599</c:v>
                </c:pt>
                <c:pt idx="524">
                  <c:v>22518.561538461599</c:v>
                </c:pt>
                <c:pt idx="525">
                  <c:v>22518.561538461599</c:v>
                </c:pt>
                <c:pt idx="526">
                  <c:v>22518.561538461599</c:v>
                </c:pt>
                <c:pt idx="527">
                  <c:v>22518.561538461599</c:v>
                </c:pt>
                <c:pt idx="528">
                  <c:v>22518.561538461599</c:v>
                </c:pt>
                <c:pt idx="529">
                  <c:v>22518.561538461599</c:v>
                </c:pt>
                <c:pt idx="530">
                  <c:v>23107.746153846201</c:v>
                </c:pt>
                <c:pt idx="531">
                  <c:v>23107.746153846201</c:v>
                </c:pt>
                <c:pt idx="532">
                  <c:v>23107.746153846201</c:v>
                </c:pt>
                <c:pt idx="533">
                  <c:v>23107.746153846201</c:v>
                </c:pt>
                <c:pt idx="534">
                  <c:v>23107.746153846201</c:v>
                </c:pt>
                <c:pt idx="535">
                  <c:v>23107.746153846201</c:v>
                </c:pt>
                <c:pt idx="536">
                  <c:v>23107.746153846201</c:v>
                </c:pt>
                <c:pt idx="537">
                  <c:v>23107.746153846201</c:v>
                </c:pt>
                <c:pt idx="538">
                  <c:v>23107.746153846201</c:v>
                </c:pt>
                <c:pt idx="539">
                  <c:v>23107.746153846201</c:v>
                </c:pt>
                <c:pt idx="540">
                  <c:v>23832.7846153846</c:v>
                </c:pt>
                <c:pt idx="541">
                  <c:v>23832.7846153846</c:v>
                </c:pt>
                <c:pt idx="542">
                  <c:v>23832.7846153846</c:v>
                </c:pt>
                <c:pt idx="543">
                  <c:v>23832.7846153846</c:v>
                </c:pt>
                <c:pt idx="544">
                  <c:v>23832.7846153846</c:v>
                </c:pt>
                <c:pt idx="545">
                  <c:v>23832.7846153846</c:v>
                </c:pt>
                <c:pt idx="546">
                  <c:v>23832.7846153846</c:v>
                </c:pt>
                <c:pt idx="547">
                  <c:v>23832.7846153846</c:v>
                </c:pt>
                <c:pt idx="548">
                  <c:v>23832.7846153846</c:v>
                </c:pt>
                <c:pt idx="549">
                  <c:v>23832.7846153846</c:v>
                </c:pt>
                <c:pt idx="550">
                  <c:v>24891.9153846154</c:v>
                </c:pt>
                <c:pt idx="551">
                  <c:v>24891.9153846154</c:v>
                </c:pt>
                <c:pt idx="552">
                  <c:v>24891.9153846154</c:v>
                </c:pt>
                <c:pt idx="553">
                  <c:v>24891.9153846154</c:v>
                </c:pt>
                <c:pt idx="554">
                  <c:v>24891.9153846154</c:v>
                </c:pt>
                <c:pt idx="555">
                  <c:v>24891.9153846154</c:v>
                </c:pt>
                <c:pt idx="556">
                  <c:v>24891.9153846154</c:v>
                </c:pt>
                <c:pt idx="557">
                  <c:v>24891.9153846154</c:v>
                </c:pt>
                <c:pt idx="558">
                  <c:v>24891.9153846154</c:v>
                </c:pt>
                <c:pt idx="559">
                  <c:v>24891.9153846154</c:v>
                </c:pt>
                <c:pt idx="560">
                  <c:v>25785.669230769199</c:v>
                </c:pt>
                <c:pt idx="561">
                  <c:v>25785.669230769199</c:v>
                </c:pt>
                <c:pt idx="562">
                  <c:v>25785.669230769199</c:v>
                </c:pt>
                <c:pt idx="563">
                  <c:v>25785.669230769199</c:v>
                </c:pt>
                <c:pt idx="564">
                  <c:v>25785.669230769199</c:v>
                </c:pt>
                <c:pt idx="565">
                  <c:v>25785.669230769199</c:v>
                </c:pt>
                <c:pt idx="566">
                  <c:v>25785.669230769199</c:v>
                </c:pt>
                <c:pt idx="567">
                  <c:v>25785.669230769199</c:v>
                </c:pt>
                <c:pt idx="568">
                  <c:v>25785.669230769199</c:v>
                </c:pt>
                <c:pt idx="569">
                  <c:v>25785.669230769199</c:v>
                </c:pt>
                <c:pt idx="570">
                  <c:v>27015.453846153901</c:v>
                </c:pt>
                <c:pt idx="571">
                  <c:v>27015.453846153901</c:v>
                </c:pt>
                <c:pt idx="572">
                  <c:v>27015.453846153901</c:v>
                </c:pt>
                <c:pt idx="573">
                  <c:v>27015.453846153901</c:v>
                </c:pt>
                <c:pt idx="574">
                  <c:v>27015.453846153901</c:v>
                </c:pt>
                <c:pt idx="575">
                  <c:v>27015.453846153901</c:v>
                </c:pt>
                <c:pt idx="576">
                  <c:v>27015.453846153901</c:v>
                </c:pt>
                <c:pt idx="577">
                  <c:v>27015.453846153901</c:v>
                </c:pt>
                <c:pt idx="578">
                  <c:v>27015.453846153901</c:v>
                </c:pt>
                <c:pt idx="579">
                  <c:v>27015.453846153901</c:v>
                </c:pt>
                <c:pt idx="580">
                  <c:v>28274.0461538462</c:v>
                </c:pt>
                <c:pt idx="581">
                  <c:v>28274.0461538462</c:v>
                </c:pt>
                <c:pt idx="582">
                  <c:v>28274.0461538462</c:v>
                </c:pt>
                <c:pt idx="583">
                  <c:v>28274.0461538462</c:v>
                </c:pt>
                <c:pt idx="584">
                  <c:v>28274.0461538462</c:v>
                </c:pt>
                <c:pt idx="585">
                  <c:v>28274.0461538462</c:v>
                </c:pt>
                <c:pt idx="586">
                  <c:v>28274.0461538462</c:v>
                </c:pt>
                <c:pt idx="587">
                  <c:v>28274.0461538462</c:v>
                </c:pt>
                <c:pt idx="588">
                  <c:v>28274.0461538462</c:v>
                </c:pt>
                <c:pt idx="589">
                  <c:v>28274.0461538462</c:v>
                </c:pt>
                <c:pt idx="590">
                  <c:v>30873.1307692308</c:v>
                </c:pt>
                <c:pt idx="591">
                  <c:v>30873.1307692308</c:v>
                </c:pt>
                <c:pt idx="592">
                  <c:v>30873.1307692308</c:v>
                </c:pt>
                <c:pt idx="593">
                  <c:v>30873.1307692308</c:v>
                </c:pt>
                <c:pt idx="594">
                  <c:v>30873.1307692308</c:v>
                </c:pt>
                <c:pt idx="595">
                  <c:v>30873.1307692308</c:v>
                </c:pt>
                <c:pt idx="596">
                  <c:v>30873.1307692308</c:v>
                </c:pt>
                <c:pt idx="597">
                  <c:v>30873.1307692308</c:v>
                </c:pt>
                <c:pt idx="598">
                  <c:v>30873.1307692308</c:v>
                </c:pt>
                <c:pt idx="599">
                  <c:v>30873.1307692308</c:v>
                </c:pt>
                <c:pt idx="600">
                  <c:v>32340.507692307699</c:v>
                </c:pt>
                <c:pt idx="601">
                  <c:v>32340.507692307699</c:v>
                </c:pt>
                <c:pt idx="602">
                  <c:v>32340.507692307699</c:v>
                </c:pt>
                <c:pt idx="603">
                  <c:v>32340.507692307699</c:v>
                </c:pt>
                <c:pt idx="604">
                  <c:v>32340.507692307699</c:v>
                </c:pt>
                <c:pt idx="605">
                  <c:v>32340.507692307699</c:v>
                </c:pt>
                <c:pt idx="606">
                  <c:v>32340.507692307699</c:v>
                </c:pt>
                <c:pt idx="607">
                  <c:v>32340.507692307699</c:v>
                </c:pt>
                <c:pt idx="608">
                  <c:v>32340.507692307699</c:v>
                </c:pt>
                <c:pt idx="609">
                  <c:v>32340.507692307699</c:v>
                </c:pt>
                <c:pt idx="610">
                  <c:v>36158.992307692301</c:v>
                </c:pt>
                <c:pt idx="611">
                  <c:v>36158.992307692301</c:v>
                </c:pt>
                <c:pt idx="612">
                  <c:v>36158.992307692301</c:v>
                </c:pt>
                <c:pt idx="613">
                  <c:v>36158.992307692301</c:v>
                </c:pt>
                <c:pt idx="614">
                  <c:v>36158.992307692301</c:v>
                </c:pt>
                <c:pt idx="615">
                  <c:v>36158.992307692301</c:v>
                </c:pt>
                <c:pt idx="616">
                  <c:v>36158.992307692301</c:v>
                </c:pt>
                <c:pt idx="617">
                  <c:v>36158.992307692301</c:v>
                </c:pt>
                <c:pt idx="618">
                  <c:v>36158.992307692301</c:v>
                </c:pt>
                <c:pt idx="619">
                  <c:v>36158.992307692301</c:v>
                </c:pt>
                <c:pt idx="620">
                  <c:v>37603.8384615385</c:v>
                </c:pt>
                <c:pt idx="621">
                  <c:v>37603.8384615385</c:v>
                </c:pt>
                <c:pt idx="622">
                  <c:v>37603.8384615385</c:v>
                </c:pt>
                <c:pt idx="623">
                  <c:v>37603.8384615385</c:v>
                </c:pt>
                <c:pt idx="624">
                  <c:v>37603.8384615385</c:v>
                </c:pt>
                <c:pt idx="625">
                  <c:v>37603.8384615385</c:v>
                </c:pt>
                <c:pt idx="626">
                  <c:v>37603.8384615385</c:v>
                </c:pt>
                <c:pt idx="627">
                  <c:v>37603.8384615385</c:v>
                </c:pt>
                <c:pt idx="628">
                  <c:v>37603.8384615385</c:v>
                </c:pt>
                <c:pt idx="629">
                  <c:v>37603.8384615385</c:v>
                </c:pt>
                <c:pt idx="630">
                  <c:v>39377.469230769297</c:v>
                </c:pt>
                <c:pt idx="631">
                  <c:v>39377.469230769297</c:v>
                </c:pt>
                <c:pt idx="632">
                  <c:v>39377.469230769297</c:v>
                </c:pt>
                <c:pt idx="633">
                  <c:v>39377.469230769297</c:v>
                </c:pt>
                <c:pt idx="634">
                  <c:v>39377.469230769297</c:v>
                </c:pt>
                <c:pt idx="635">
                  <c:v>39377.469230769297</c:v>
                </c:pt>
                <c:pt idx="636">
                  <c:v>39377.469230769297</c:v>
                </c:pt>
                <c:pt idx="637">
                  <c:v>39377.469230769297</c:v>
                </c:pt>
                <c:pt idx="638">
                  <c:v>39377.469230769297</c:v>
                </c:pt>
                <c:pt idx="639">
                  <c:v>39377.469230769297</c:v>
                </c:pt>
                <c:pt idx="640">
                  <c:v>41232.630769230796</c:v>
                </c:pt>
                <c:pt idx="641">
                  <c:v>41232.630769230796</c:v>
                </c:pt>
                <c:pt idx="642">
                  <c:v>41232.630769230796</c:v>
                </c:pt>
                <c:pt idx="643">
                  <c:v>41232.630769230796</c:v>
                </c:pt>
                <c:pt idx="644">
                  <c:v>41232.630769230796</c:v>
                </c:pt>
                <c:pt idx="645">
                  <c:v>41232.630769230796</c:v>
                </c:pt>
                <c:pt idx="646">
                  <c:v>41232.630769230796</c:v>
                </c:pt>
                <c:pt idx="647">
                  <c:v>41232.630769230796</c:v>
                </c:pt>
                <c:pt idx="648">
                  <c:v>41232.630769230796</c:v>
                </c:pt>
                <c:pt idx="649">
                  <c:v>41232.630769230796</c:v>
                </c:pt>
                <c:pt idx="650">
                  <c:v>43341.2692307693</c:v>
                </c:pt>
                <c:pt idx="651">
                  <c:v>43341.2692307693</c:v>
                </c:pt>
                <c:pt idx="652">
                  <c:v>43341.2692307693</c:v>
                </c:pt>
                <c:pt idx="653">
                  <c:v>43341.2692307693</c:v>
                </c:pt>
                <c:pt idx="654">
                  <c:v>43341.2692307693</c:v>
                </c:pt>
                <c:pt idx="655">
                  <c:v>43341.2692307693</c:v>
                </c:pt>
                <c:pt idx="656">
                  <c:v>43341.2692307693</c:v>
                </c:pt>
                <c:pt idx="657">
                  <c:v>43341.2692307693</c:v>
                </c:pt>
                <c:pt idx="658">
                  <c:v>43341.2692307693</c:v>
                </c:pt>
                <c:pt idx="659">
                  <c:v>43341.2692307693</c:v>
                </c:pt>
                <c:pt idx="660">
                  <c:v>44913.723076923103</c:v>
                </c:pt>
                <c:pt idx="661">
                  <c:v>44913.723076923103</c:v>
                </c:pt>
                <c:pt idx="662">
                  <c:v>44913.723076923103</c:v>
                </c:pt>
                <c:pt idx="663">
                  <c:v>44913.723076923103</c:v>
                </c:pt>
                <c:pt idx="664">
                  <c:v>44913.723076923103</c:v>
                </c:pt>
                <c:pt idx="665">
                  <c:v>44913.723076923103</c:v>
                </c:pt>
                <c:pt idx="666">
                  <c:v>44913.723076923103</c:v>
                </c:pt>
                <c:pt idx="667">
                  <c:v>44913.723076923103</c:v>
                </c:pt>
                <c:pt idx="668">
                  <c:v>44913.723076923103</c:v>
                </c:pt>
                <c:pt idx="669">
                  <c:v>44913.723076923103</c:v>
                </c:pt>
                <c:pt idx="670">
                  <c:v>47162.553846153904</c:v>
                </c:pt>
                <c:pt idx="671">
                  <c:v>47162.553846153904</c:v>
                </c:pt>
                <c:pt idx="672">
                  <c:v>47162.553846153904</c:v>
                </c:pt>
                <c:pt idx="673">
                  <c:v>47162.553846153904</c:v>
                </c:pt>
                <c:pt idx="674">
                  <c:v>47162.553846153904</c:v>
                </c:pt>
                <c:pt idx="675">
                  <c:v>47162.553846153904</c:v>
                </c:pt>
                <c:pt idx="676">
                  <c:v>47162.553846153904</c:v>
                </c:pt>
                <c:pt idx="677">
                  <c:v>47162.553846153904</c:v>
                </c:pt>
                <c:pt idx="678">
                  <c:v>47162.553846153904</c:v>
                </c:pt>
                <c:pt idx="679">
                  <c:v>47162.553846153904</c:v>
                </c:pt>
                <c:pt idx="680">
                  <c:v>49117.5846153846</c:v>
                </c:pt>
                <c:pt idx="681">
                  <c:v>49117.5846153846</c:v>
                </c:pt>
                <c:pt idx="682">
                  <c:v>49117.5846153846</c:v>
                </c:pt>
                <c:pt idx="683">
                  <c:v>49117.5846153846</c:v>
                </c:pt>
                <c:pt idx="684">
                  <c:v>49117.5846153846</c:v>
                </c:pt>
                <c:pt idx="685">
                  <c:v>49117.5846153846</c:v>
                </c:pt>
                <c:pt idx="686">
                  <c:v>49117.5846153846</c:v>
                </c:pt>
                <c:pt idx="687">
                  <c:v>49117.5846153846</c:v>
                </c:pt>
                <c:pt idx="688">
                  <c:v>49117.5846153846</c:v>
                </c:pt>
                <c:pt idx="689">
                  <c:v>49117.5846153846</c:v>
                </c:pt>
                <c:pt idx="690">
                  <c:v>51206.453846153898</c:v>
                </c:pt>
                <c:pt idx="691">
                  <c:v>51206.453846153898</c:v>
                </c:pt>
                <c:pt idx="692">
                  <c:v>51206.453846153898</c:v>
                </c:pt>
                <c:pt idx="693">
                  <c:v>51206.453846153898</c:v>
                </c:pt>
                <c:pt idx="694">
                  <c:v>51206.453846153898</c:v>
                </c:pt>
                <c:pt idx="695">
                  <c:v>51206.453846153898</c:v>
                </c:pt>
                <c:pt idx="696">
                  <c:v>51206.453846153898</c:v>
                </c:pt>
                <c:pt idx="697">
                  <c:v>51206.453846153898</c:v>
                </c:pt>
                <c:pt idx="698">
                  <c:v>51206.453846153898</c:v>
                </c:pt>
                <c:pt idx="699">
                  <c:v>51206.453846153898</c:v>
                </c:pt>
                <c:pt idx="700">
                  <c:v>53450.069230769201</c:v>
                </c:pt>
                <c:pt idx="701">
                  <c:v>53450.069230769201</c:v>
                </c:pt>
                <c:pt idx="702">
                  <c:v>53450.069230769201</c:v>
                </c:pt>
                <c:pt idx="703">
                  <c:v>53450.069230769201</c:v>
                </c:pt>
                <c:pt idx="704">
                  <c:v>53450.069230769201</c:v>
                </c:pt>
                <c:pt idx="705">
                  <c:v>53450.069230769201</c:v>
                </c:pt>
                <c:pt idx="706">
                  <c:v>53450.069230769201</c:v>
                </c:pt>
                <c:pt idx="707">
                  <c:v>53450.069230769201</c:v>
                </c:pt>
                <c:pt idx="708">
                  <c:v>53450.069230769201</c:v>
                </c:pt>
                <c:pt idx="709">
                  <c:v>53450.069230769201</c:v>
                </c:pt>
                <c:pt idx="710">
                  <c:v>55698.646153846203</c:v>
                </c:pt>
                <c:pt idx="711">
                  <c:v>55698.646153846203</c:v>
                </c:pt>
                <c:pt idx="712">
                  <c:v>55698.646153846203</c:v>
                </c:pt>
                <c:pt idx="713">
                  <c:v>55698.646153846203</c:v>
                </c:pt>
                <c:pt idx="714">
                  <c:v>55698.646153846203</c:v>
                </c:pt>
                <c:pt idx="715">
                  <c:v>55698.646153846203</c:v>
                </c:pt>
                <c:pt idx="716">
                  <c:v>55698.646153846203</c:v>
                </c:pt>
                <c:pt idx="717">
                  <c:v>55698.646153846203</c:v>
                </c:pt>
                <c:pt idx="718">
                  <c:v>55698.646153846203</c:v>
                </c:pt>
                <c:pt idx="719">
                  <c:v>55698.646153846203</c:v>
                </c:pt>
                <c:pt idx="720">
                  <c:v>59101.515384615399</c:v>
                </c:pt>
                <c:pt idx="721">
                  <c:v>59101.515384615399</c:v>
                </c:pt>
                <c:pt idx="722">
                  <c:v>59101.515384615399</c:v>
                </c:pt>
                <c:pt idx="723">
                  <c:v>59101.515384615399</c:v>
                </c:pt>
                <c:pt idx="724">
                  <c:v>59101.515384615399</c:v>
                </c:pt>
                <c:pt idx="725">
                  <c:v>59101.515384615399</c:v>
                </c:pt>
                <c:pt idx="726">
                  <c:v>59101.515384615399</c:v>
                </c:pt>
                <c:pt idx="727">
                  <c:v>59101.515384615399</c:v>
                </c:pt>
                <c:pt idx="728">
                  <c:v>59101.515384615399</c:v>
                </c:pt>
                <c:pt idx="729">
                  <c:v>59101.515384615399</c:v>
                </c:pt>
                <c:pt idx="730">
                  <c:v>61482.607692307698</c:v>
                </c:pt>
                <c:pt idx="731">
                  <c:v>61482.607692307698</c:v>
                </c:pt>
                <c:pt idx="732">
                  <c:v>61482.607692307698</c:v>
                </c:pt>
                <c:pt idx="733">
                  <c:v>61482.607692307698</c:v>
                </c:pt>
                <c:pt idx="734">
                  <c:v>61482.607692307698</c:v>
                </c:pt>
                <c:pt idx="735">
                  <c:v>61482.607692307698</c:v>
                </c:pt>
                <c:pt idx="736">
                  <c:v>61482.607692307698</c:v>
                </c:pt>
                <c:pt idx="737">
                  <c:v>61482.607692307698</c:v>
                </c:pt>
                <c:pt idx="738">
                  <c:v>61482.607692307698</c:v>
                </c:pt>
                <c:pt idx="739">
                  <c:v>61482.607692307698</c:v>
                </c:pt>
                <c:pt idx="740">
                  <c:v>66363.323076923101</c:v>
                </c:pt>
                <c:pt idx="741">
                  <c:v>66363.323076923101</c:v>
                </c:pt>
                <c:pt idx="742">
                  <c:v>66363.323076923101</c:v>
                </c:pt>
                <c:pt idx="743">
                  <c:v>66363.323076923101</c:v>
                </c:pt>
                <c:pt idx="744">
                  <c:v>66363.323076923101</c:v>
                </c:pt>
                <c:pt idx="745">
                  <c:v>66363.323076923101</c:v>
                </c:pt>
                <c:pt idx="746">
                  <c:v>66363.323076923101</c:v>
                </c:pt>
                <c:pt idx="747">
                  <c:v>66363.323076923101</c:v>
                </c:pt>
                <c:pt idx="748">
                  <c:v>66363.323076923101</c:v>
                </c:pt>
                <c:pt idx="749">
                  <c:v>66363.323076923101</c:v>
                </c:pt>
                <c:pt idx="750">
                  <c:v>67551.253846153806</c:v>
                </c:pt>
                <c:pt idx="751">
                  <c:v>67551.253846153806</c:v>
                </c:pt>
                <c:pt idx="752">
                  <c:v>67551.253846153806</c:v>
                </c:pt>
                <c:pt idx="753">
                  <c:v>67551.253846153806</c:v>
                </c:pt>
                <c:pt idx="754">
                  <c:v>67551.253846153806</c:v>
                </c:pt>
                <c:pt idx="755">
                  <c:v>67551.253846153806</c:v>
                </c:pt>
                <c:pt idx="756">
                  <c:v>67551.253846153806</c:v>
                </c:pt>
                <c:pt idx="757">
                  <c:v>67551.253846153806</c:v>
                </c:pt>
                <c:pt idx="758">
                  <c:v>67551.253846153806</c:v>
                </c:pt>
                <c:pt idx="759">
                  <c:v>67551.253846153806</c:v>
                </c:pt>
                <c:pt idx="760">
                  <c:v>70237.7</c:v>
                </c:pt>
                <c:pt idx="761">
                  <c:v>70237.7</c:v>
                </c:pt>
                <c:pt idx="762">
                  <c:v>70237.7</c:v>
                </c:pt>
                <c:pt idx="763">
                  <c:v>70237.7</c:v>
                </c:pt>
                <c:pt idx="764">
                  <c:v>70237.7</c:v>
                </c:pt>
                <c:pt idx="765">
                  <c:v>70237.7</c:v>
                </c:pt>
                <c:pt idx="766">
                  <c:v>70237.7</c:v>
                </c:pt>
                <c:pt idx="767">
                  <c:v>70237.7</c:v>
                </c:pt>
                <c:pt idx="768">
                  <c:v>70237.7</c:v>
                </c:pt>
                <c:pt idx="769">
                  <c:v>70237.7</c:v>
                </c:pt>
                <c:pt idx="770">
                  <c:v>71698.953846153803</c:v>
                </c:pt>
                <c:pt idx="771">
                  <c:v>71698.953846153803</c:v>
                </c:pt>
                <c:pt idx="772">
                  <c:v>71698.953846153803</c:v>
                </c:pt>
                <c:pt idx="773">
                  <c:v>71698.953846153803</c:v>
                </c:pt>
                <c:pt idx="774">
                  <c:v>71698.953846153803</c:v>
                </c:pt>
                <c:pt idx="775">
                  <c:v>71698.953846153803</c:v>
                </c:pt>
                <c:pt idx="776">
                  <c:v>71698.953846153803</c:v>
                </c:pt>
                <c:pt idx="777">
                  <c:v>71698.953846153803</c:v>
                </c:pt>
                <c:pt idx="778">
                  <c:v>71698.953846153803</c:v>
                </c:pt>
                <c:pt idx="779">
                  <c:v>71698.953846153803</c:v>
                </c:pt>
                <c:pt idx="780">
                  <c:v>72002.515384615399</c:v>
                </c:pt>
                <c:pt idx="781">
                  <c:v>72002.515384615399</c:v>
                </c:pt>
                <c:pt idx="782">
                  <c:v>72002.515384615399</c:v>
                </c:pt>
                <c:pt idx="783">
                  <c:v>72002.515384615399</c:v>
                </c:pt>
                <c:pt idx="784">
                  <c:v>72002.515384615399</c:v>
                </c:pt>
                <c:pt idx="785">
                  <c:v>72002.515384615399</c:v>
                </c:pt>
                <c:pt idx="786">
                  <c:v>72002.515384615399</c:v>
                </c:pt>
                <c:pt idx="787">
                  <c:v>72002.515384615399</c:v>
                </c:pt>
                <c:pt idx="788">
                  <c:v>72002.515384615399</c:v>
                </c:pt>
                <c:pt idx="789">
                  <c:v>72002.515384615399</c:v>
                </c:pt>
                <c:pt idx="790">
                  <c:v>70297.623076923104</c:v>
                </c:pt>
                <c:pt idx="791">
                  <c:v>70297.623076923104</c:v>
                </c:pt>
                <c:pt idx="792">
                  <c:v>70297.623076923104</c:v>
                </c:pt>
                <c:pt idx="793">
                  <c:v>70297.623076923104</c:v>
                </c:pt>
                <c:pt idx="794">
                  <c:v>70297.623076923104</c:v>
                </c:pt>
                <c:pt idx="795">
                  <c:v>70297.623076923104</c:v>
                </c:pt>
                <c:pt idx="796">
                  <c:v>70297.623076923104</c:v>
                </c:pt>
                <c:pt idx="797">
                  <c:v>70297.623076923104</c:v>
                </c:pt>
                <c:pt idx="798">
                  <c:v>70297.623076923104</c:v>
                </c:pt>
                <c:pt idx="799">
                  <c:v>70297.623076923104</c:v>
                </c:pt>
                <c:pt idx="800">
                  <c:v>68957.123076923104</c:v>
                </c:pt>
                <c:pt idx="801">
                  <c:v>68957.123076923104</c:v>
                </c:pt>
                <c:pt idx="802">
                  <c:v>68957.123076923104</c:v>
                </c:pt>
                <c:pt idx="803">
                  <c:v>68957.123076923104</c:v>
                </c:pt>
                <c:pt idx="804">
                  <c:v>68957.123076923104</c:v>
                </c:pt>
                <c:pt idx="805">
                  <c:v>68957.123076923104</c:v>
                </c:pt>
                <c:pt idx="806">
                  <c:v>68957.123076923104</c:v>
                </c:pt>
                <c:pt idx="807">
                  <c:v>68957.123076923104</c:v>
                </c:pt>
                <c:pt idx="808">
                  <c:v>68957.123076923104</c:v>
                </c:pt>
                <c:pt idx="809">
                  <c:v>68957.123076923104</c:v>
                </c:pt>
                <c:pt idx="810">
                  <c:v>67318.607692307705</c:v>
                </c:pt>
                <c:pt idx="811">
                  <c:v>67318.607692307705</c:v>
                </c:pt>
                <c:pt idx="812">
                  <c:v>67318.607692307705</c:v>
                </c:pt>
                <c:pt idx="813">
                  <c:v>67318.607692307705</c:v>
                </c:pt>
                <c:pt idx="814">
                  <c:v>67318.607692307705</c:v>
                </c:pt>
                <c:pt idx="815">
                  <c:v>67318.607692307705</c:v>
                </c:pt>
                <c:pt idx="816">
                  <c:v>67318.607692307705</c:v>
                </c:pt>
                <c:pt idx="817">
                  <c:v>67318.607692307705</c:v>
                </c:pt>
                <c:pt idx="818">
                  <c:v>67318.607692307705</c:v>
                </c:pt>
                <c:pt idx="819">
                  <c:v>67318.607692307705</c:v>
                </c:pt>
                <c:pt idx="820">
                  <c:v>67117.161538461602</c:v>
                </c:pt>
                <c:pt idx="821">
                  <c:v>67117.161538461602</c:v>
                </c:pt>
                <c:pt idx="822">
                  <c:v>67117.161538461602</c:v>
                </c:pt>
                <c:pt idx="823">
                  <c:v>67117.161538461602</c:v>
                </c:pt>
                <c:pt idx="824">
                  <c:v>67117.161538461602</c:v>
                </c:pt>
                <c:pt idx="825">
                  <c:v>67117.161538461602</c:v>
                </c:pt>
                <c:pt idx="826">
                  <c:v>67117.161538461602</c:v>
                </c:pt>
                <c:pt idx="827">
                  <c:v>67117.161538461602</c:v>
                </c:pt>
                <c:pt idx="828">
                  <c:v>67117.161538461602</c:v>
                </c:pt>
                <c:pt idx="829">
                  <c:v>67117.161538461602</c:v>
                </c:pt>
                <c:pt idx="830">
                  <c:v>65348.407692307701</c:v>
                </c:pt>
                <c:pt idx="831">
                  <c:v>65348.407692307701</c:v>
                </c:pt>
                <c:pt idx="832">
                  <c:v>65348.407692307701</c:v>
                </c:pt>
                <c:pt idx="833">
                  <c:v>65348.407692307701</c:v>
                </c:pt>
                <c:pt idx="834">
                  <c:v>65348.407692307701</c:v>
                </c:pt>
                <c:pt idx="835">
                  <c:v>65348.407692307701</c:v>
                </c:pt>
                <c:pt idx="836">
                  <c:v>65348.407692307701</c:v>
                </c:pt>
                <c:pt idx="837">
                  <c:v>65348.407692307701</c:v>
                </c:pt>
                <c:pt idx="838">
                  <c:v>65348.407692307701</c:v>
                </c:pt>
                <c:pt idx="839">
                  <c:v>65348.407692307701</c:v>
                </c:pt>
                <c:pt idx="840">
                  <c:v>63934.884615384603</c:v>
                </c:pt>
                <c:pt idx="841">
                  <c:v>63934.884615384603</c:v>
                </c:pt>
                <c:pt idx="842">
                  <c:v>63934.884615384603</c:v>
                </c:pt>
                <c:pt idx="843">
                  <c:v>63934.884615384603</c:v>
                </c:pt>
                <c:pt idx="844">
                  <c:v>63934.884615384603</c:v>
                </c:pt>
                <c:pt idx="845">
                  <c:v>63934.884615384603</c:v>
                </c:pt>
                <c:pt idx="846">
                  <c:v>63934.884615384603</c:v>
                </c:pt>
                <c:pt idx="847">
                  <c:v>63934.884615384603</c:v>
                </c:pt>
                <c:pt idx="848">
                  <c:v>63934.884615384603</c:v>
                </c:pt>
                <c:pt idx="849">
                  <c:v>63934.884615384603</c:v>
                </c:pt>
                <c:pt idx="850">
                  <c:v>60029.530769230798</c:v>
                </c:pt>
                <c:pt idx="851">
                  <c:v>60029.530769230798</c:v>
                </c:pt>
                <c:pt idx="852">
                  <c:v>60029.530769230798</c:v>
                </c:pt>
                <c:pt idx="853">
                  <c:v>60029.530769230798</c:v>
                </c:pt>
                <c:pt idx="854">
                  <c:v>60029.530769230798</c:v>
                </c:pt>
                <c:pt idx="855">
                  <c:v>60029.530769230798</c:v>
                </c:pt>
                <c:pt idx="856">
                  <c:v>60029.530769230798</c:v>
                </c:pt>
                <c:pt idx="857">
                  <c:v>60029.530769230798</c:v>
                </c:pt>
                <c:pt idx="858">
                  <c:v>60029.530769230798</c:v>
                </c:pt>
                <c:pt idx="859">
                  <c:v>60029.530769230798</c:v>
                </c:pt>
                <c:pt idx="860">
                  <c:v>58212.684615384598</c:v>
                </c:pt>
                <c:pt idx="861">
                  <c:v>58212.684615384598</c:v>
                </c:pt>
                <c:pt idx="862">
                  <c:v>58212.684615384598</c:v>
                </c:pt>
                <c:pt idx="863">
                  <c:v>58212.684615384598</c:v>
                </c:pt>
                <c:pt idx="864">
                  <c:v>58212.684615384598</c:v>
                </c:pt>
                <c:pt idx="865">
                  <c:v>58212.684615384598</c:v>
                </c:pt>
                <c:pt idx="866">
                  <c:v>58212.684615384598</c:v>
                </c:pt>
                <c:pt idx="867">
                  <c:v>58212.684615384598</c:v>
                </c:pt>
                <c:pt idx="868">
                  <c:v>58212.684615384598</c:v>
                </c:pt>
                <c:pt idx="869">
                  <c:v>58212.684615384598</c:v>
                </c:pt>
                <c:pt idx="870">
                  <c:v>53824.3384615385</c:v>
                </c:pt>
                <c:pt idx="871">
                  <c:v>53824.3384615385</c:v>
                </c:pt>
                <c:pt idx="872">
                  <c:v>53824.3384615385</c:v>
                </c:pt>
                <c:pt idx="873">
                  <c:v>53824.3384615385</c:v>
                </c:pt>
                <c:pt idx="874">
                  <c:v>53824.3384615385</c:v>
                </c:pt>
                <c:pt idx="875">
                  <c:v>53824.3384615385</c:v>
                </c:pt>
                <c:pt idx="876">
                  <c:v>53824.3384615385</c:v>
                </c:pt>
                <c:pt idx="877">
                  <c:v>53824.3384615385</c:v>
                </c:pt>
                <c:pt idx="878">
                  <c:v>53824.3384615385</c:v>
                </c:pt>
                <c:pt idx="879">
                  <c:v>53824.3384615385</c:v>
                </c:pt>
                <c:pt idx="880">
                  <c:v>53061.253846153901</c:v>
                </c:pt>
                <c:pt idx="881">
                  <c:v>53061.253846153901</c:v>
                </c:pt>
                <c:pt idx="882">
                  <c:v>53061.253846153901</c:v>
                </c:pt>
                <c:pt idx="883">
                  <c:v>53061.253846153901</c:v>
                </c:pt>
                <c:pt idx="884">
                  <c:v>53061.253846153901</c:v>
                </c:pt>
                <c:pt idx="885">
                  <c:v>53061.253846153901</c:v>
                </c:pt>
                <c:pt idx="886">
                  <c:v>53061.253846153901</c:v>
                </c:pt>
                <c:pt idx="887">
                  <c:v>53061.253846153901</c:v>
                </c:pt>
                <c:pt idx="888">
                  <c:v>53061.253846153901</c:v>
                </c:pt>
                <c:pt idx="889">
                  <c:v>53061.253846153901</c:v>
                </c:pt>
                <c:pt idx="890">
                  <c:v>49693.092307692299</c:v>
                </c:pt>
                <c:pt idx="891">
                  <c:v>49693.092307692299</c:v>
                </c:pt>
                <c:pt idx="892">
                  <c:v>49693.092307692299</c:v>
                </c:pt>
                <c:pt idx="893">
                  <c:v>49693.092307692299</c:v>
                </c:pt>
                <c:pt idx="894">
                  <c:v>49693.092307692299</c:v>
                </c:pt>
                <c:pt idx="895">
                  <c:v>49693.092307692299</c:v>
                </c:pt>
                <c:pt idx="896">
                  <c:v>49693.092307692299</c:v>
                </c:pt>
                <c:pt idx="897">
                  <c:v>49693.092307692299</c:v>
                </c:pt>
                <c:pt idx="898">
                  <c:v>49693.092307692299</c:v>
                </c:pt>
                <c:pt idx="899">
                  <c:v>49693.092307692299</c:v>
                </c:pt>
                <c:pt idx="900">
                  <c:v>48284.153846153902</c:v>
                </c:pt>
                <c:pt idx="901">
                  <c:v>48284.153846153902</c:v>
                </c:pt>
                <c:pt idx="902">
                  <c:v>48284.153846153902</c:v>
                </c:pt>
                <c:pt idx="903">
                  <c:v>48284.153846153902</c:v>
                </c:pt>
                <c:pt idx="904">
                  <c:v>48284.153846153902</c:v>
                </c:pt>
                <c:pt idx="905">
                  <c:v>48284.153846153902</c:v>
                </c:pt>
                <c:pt idx="906">
                  <c:v>48284.153846153902</c:v>
                </c:pt>
                <c:pt idx="907">
                  <c:v>48284.153846153902</c:v>
                </c:pt>
                <c:pt idx="908">
                  <c:v>48284.153846153902</c:v>
                </c:pt>
                <c:pt idx="909">
                  <c:v>48284.153846153902</c:v>
                </c:pt>
                <c:pt idx="910">
                  <c:v>49038.661538461602</c:v>
                </c:pt>
                <c:pt idx="911">
                  <c:v>49038.661538461602</c:v>
                </c:pt>
                <c:pt idx="912">
                  <c:v>49038.661538461602</c:v>
                </c:pt>
                <c:pt idx="913">
                  <c:v>49038.661538461602</c:v>
                </c:pt>
                <c:pt idx="914">
                  <c:v>49038.661538461602</c:v>
                </c:pt>
                <c:pt idx="915">
                  <c:v>49038.661538461602</c:v>
                </c:pt>
                <c:pt idx="916">
                  <c:v>49038.661538461602</c:v>
                </c:pt>
                <c:pt idx="917">
                  <c:v>49038.661538461602</c:v>
                </c:pt>
                <c:pt idx="918">
                  <c:v>49038.661538461602</c:v>
                </c:pt>
                <c:pt idx="919">
                  <c:v>49038.661538461602</c:v>
                </c:pt>
                <c:pt idx="920">
                  <c:v>51660.976923076902</c:v>
                </c:pt>
                <c:pt idx="921">
                  <c:v>51660.976923076902</c:v>
                </c:pt>
                <c:pt idx="922">
                  <c:v>51660.976923076902</c:v>
                </c:pt>
                <c:pt idx="923">
                  <c:v>51660.976923076902</c:v>
                </c:pt>
                <c:pt idx="924">
                  <c:v>51660.976923076902</c:v>
                </c:pt>
                <c:pt idx="925">
                  <c:v>51660.976923076902</c:v>
                </c:pt>
                <c:pt idx="926">
                  <c:v>51660.976923076902</c:v>
                </c:pt>
                <c:pt idx="927">
                  <c:v>51660.976923076902</c:v>
                </c:pt>
                <c:pt idx="928">
                  <c:v>51660.976923076902</c:v>
                </c:pt>
                <c:pt idx="929">
                  <c:v>51660.976923076902</c:v>
                </c:pt>
                <c:pt idx="930">
                  <c:v>53687.092307692299</c:v>
                </c:pt>
                <c:pt idx="931">
                  <c:v>53687.092307692299</c:v>
                </c:pt>
                <c:pt idx="932">
                  <c:v>53687.092307692299</c:v>
                </c:pt>
                <c:pt idx="933">
                  <c:v>53687.092307692299</c:v>
                </c:pt>
                <c:pt idx="934">
                  <c:v>53687.092307692299</c:v>
                </c:pt>
                <c:pt idx="935">
                  <c:v>53687.092307692299</c:v>
                </c:pt>
                <c:pt idx="936">
                  <c:v>53687.092307692299</c:v>
                </c:pt>
                <c:pt idx="937">
                  <c:v>53687.092307692299</c:v>
                </c:pt>
                <c:pt idx="938">
                  <c:v>53687.092307692299</c:v>
                </c:pt>
                <c:pt idx="939">
                  <c:v>53687.092307692299</c:v>
                </c:pt>
                <c:pt idx="940">
                  <c:v>55449.4</c:v>
                </c:pt>
                <c:pt idx="941">
                  <c:v>55449.4</c:v>
                </c:pt>
                <c:pt idx="942">
                  <c:v>55449.4</c:v>
                </c:pt>
                <c:pt idx="943">
                  <c:v>55449.4</c:v>
                </c:pt>
                <c:pt idx="944">
                  <c:v>55449.4</c:v>
                </c:pt>
                <c:pt idx="945">
                  <c:v>55449.4</c:v>
                </c:pt>
                <c:pt idx="946">
                  <c:v>55449.4</c:v>
                </c:pt>
                <c:pt idx="947">
                  <c:v>55449.4</c:v>
                </c:pt>
                <c:pt idx="948">
                  <c:v>55449.4</c:v>
                </c:pt>
                <c:pt idx="949">
                  <c:v>55449.4</c:v>
                </c:pt>
                <c:pt idx="950">
                  <c:v>55813.392307692302</c:v>
                </c:pt>
                <c:pt idx="951">
                  <c:v>55813.392307692302</c:v>
                </c:pt>
                <c:pt idx="952">
                  <c:v>55813.392307692302</c:v>
                </c:pt>
                <c:pt idx="953">
                  <c:v>55813.392307692302</c:v>
                </c:pt>
                <c:pt idx="954">
                  <c:v>55813.392307692302</c:v>
                </c:pt>
                <c:pt idx="955">
                  <c:v>55813.392307692302</c:v>
                </c:pt>
                <c:pt idx="956">
                  <c:v>55813.392307692302</c:v>
                </c:pt>
                <c:pt idx="957">
                  <c:v>55813.392307692302</c:v>
                </c:pt>
                <c:pt idx="958">
                  <c:v>55813.392307692302</c:v>
                </c:pt>
                <c:pt idx="959">
                  <c:v>55813.392307692302</c:v>
                </c:pt>
                <c:pt idx="960">
                  <c:v>57371.8</c:v>
                </c:pt>
                <c:pt idx="961">
                  <c:v>57371.8</c:v>
                </c:pt>
                <c:pt idx="962">
                  <c:v>57371.8</c:v>
                </c:pt>
                <c:pt idx="963">
                  <c:v>57371.8</c:v>
                </c:pt>
                <c:pt idx="964">
                  <c:v>57371.8</c:v>
                </c:pt>
                <c:pt idx="965">
                  <c:v>57371.8</c:v>
                </c:pt>
                <c:pt idx="966">
                  <c:v>57371.8</c:v>
                </c:pt>
                <c:pt idx="967">
                  <c:v>57371.8</c:v>
                </c:pt>
                <c:pt idx="968">
                  <c:v>57371.8</c:v>
                </c:pt>
                <c:pt idx="969">
                  <c:v>57371.8</c:v>
                </c:pt>
                <c:pt idx="970">
                  <c:v>58987.269230769198</c:v>
                </c:pt>
                <c:pt idx="971">
                  <c:v>58987.269230769198</c:v>
                </c:pt>
                <c:pt idx="972">
                  <c:v>58987.269230769198</c:v>
                </c:pt>
                <c:pt idx="973">
                  <c:v>58987.269230769198</c:v>
                </c:pt>
                <c:pt idx="974">
                  <c:v>58987.269230769198</c:v>
                </c:pt>
                <c:pt idx="975">
                  <c:v>58987.269230769198</c:v>
                </c:pt>
                <c:pt idx="976">
                  <c:v>58987.269230769198</c:v>
                </c:pt>
                <c:pt idx="977">
                  <c:v>58987.269230769198</c:v>
                </c:pt>
                <c:pt idx="978">
                  <c:v>58987.269230769198</c:v>
                </c:pt>
                <c:pt idx="979">
                  <c:v>58987.269230769198</c:v>
                </c:pt>
                <c:pt idx="980">
                  <c:v>63452.246153846099</c:v>
                </c:pt>
                <c:pt idx="981">
                  <c:v>63452.246153846099</c:v>
                </c:pt>
                <c:pt idx="982">
                  <c:v>63452.246153846099</c:v>
                </c:pt>
                <c:pt idx="983">
                  <c:v>63452.246153846099</c:v>
                </c:pt>
                <c:pt idx="984">
                  <c:v>63452.246153846099</c:v>
                </c:pt>
                <c:pt idx="985">
                  <c:v>63452.246153846099</c:v>
                </c:pt>
                <c:pt idx="986">
                  <c:v>63452.246153846099</c:v>
                </c:pt>
                <c:pt idx="987">
                  <c:v>63452.246153846099</c:v>
                </c:pt>
                <c:pt idx="988">
                  <c:v>63452.246153846099</c:v>
                </c:pt>
                <c:pt idx="989">
                  <c:v>63452.246153846099</c:v>
                </c:pt>
                <c:pt idx="990">
                  <c:v>64624.461538461503</c:v>
                </c:pt>
                <c:pt idx="991">
                  <c:v>64624.461538461503</c:v>
                </c:pt>
                <c:pt idx="992">
                  <c:v>64624.461538461503</c:v>
                </c:pt>
                <c:pt idx="993">
                  <c:v>64624.461538461503</c:v>
                </c:pt>
                <c:pt idx="994">
                  <c:v>64624.461538461503</c:v>
                </c:pt>
                <c:pt idx="995">
                  <c:v>64624.461538461503</c:v>
                </c:pt>
                <c:pt idx="996">
                  <c:v>64624.461538461503</c:v>
                </c:pt>
                <c:pt idx="997">
                  <c:v>64624.461538461503</c:v>
                </c:pt>
                <c:pt idx="998">
                  <c:v>64624.461538461503</c:v>
                </c:pt>
                <c:pt idx="999">
                  <c:v>64624.461538461503</c:v>
                </c:pt>
                <c:pt idx="1000">
                  <c:v>67477.461538461503</c:v>
                </c:pt>
                <c:pt idx="1001">
                  <c:v>67477.461538461503</c:v>
                </c:pt>
                <c:pt idx="1002">
                  <c:v>67477.461538461503</c:v>
                </c:pt>
                <c:pt idx="1003">
                  <c:v>67477.461538461503</c:v>
                </c:pt>
                <c:pt idx="1004">
                  <c:v>67477.461538461503</c:v>
                </c:pt>
                <c:pt idx="1005">
                  <c:v>67477.461538461503</c:v>
                </c:pt>
                <c:pt idx="1006">
                  <c:v>67477.461538461503</c:v>
                </c:pt>
                <c:pt idx="1007">
                  <c:v>67477.461538461503</c:v>
                </c:pt>
                <c:pt idx="1008">
                  <c:v>67477.461538461503</c:v>
                </c:pt>
                <c:pt idx="1009">
                  <c:v>67477.461538461503</c:v>
                </c:pt>
                <c:pt idx="1010">
                  <c:v>67743.123076923104</c:v>
                </c:pt>
                <c:pt idx="1011">
                  <c:v>67743.123076923104</c:v>
                </c:pt>
                <c:pt idx="1012">
                  <c:v>67743.123076923104</c:v>
                </c:pt>
                <c:pt idx="1013">
                  <c:v>67743.123076923104</c:v>
                </c:pt>
                <c:pt idx="1014">
                  <c:v>67743.123076923104</c:v>
                </c:pt>
                <c:pt idx="1015">
                  <c:v>67743.123076923104</c:v>
                </c:pt>
                <c:pt idx="1016">
                  <c:v>67743.123076923104</c:v>
                </c:pt>
                <c:pt idx="1017">
                  <c:v>67743.123076923104</c:v>
                </c:pt>
                <c:pt idx="1018">
                  <c:v>67743.123076923104</c:v>
                </c:pt>
                <c:pt idx="1019">
                  <c:v>67743.123076923104</c:v>
                </c:pt>
                <c:pt idx="1020">
                  <c:v>70178.915384615393</c:v>
                </c:pt>
                <c:pt idx="1021">
                  <c:v>70178.915384615393</c:v>
                </c:pt>
                <c:pt idx="1022">
                  <c:v>70178.915384615393</c:v>
                </c:pt>
                <c:pt idx="1023">
                  <c:v>70178.915384615393</c:v>
                </c:pt>
                <c:pt idx="1024">
                  <c:v>70178.915384615393</c:v>
                </c:pt>
                <c:pt idx="1025">
                  <c:v>70178.915384615393</c:v>
                </c:pt>
                <c:pt idx="1026">
                  <c:v>70178.915384615393</c:v>
                </c:pt>
                <c:pt idx="1027">
                  <c:v>70178.915384615393</c:v>
                </c:pt>
                <c:pt idx="1028">
                  <c:v>70178.915384615393</c:v>
                </c:pt>
                <c:pt idx="1029">
                  <c:v>70178.915384615393</c:v>
                </c:pt>
                <c:pt idx="1030">
                  <c:v>70722.823076923101</c:v>
                </c:pt>
                <c:pt idx="1031">
                  <c:v>70722.823076923101</c:v>
                </c:pt>
                <c:pt idx="1032">
                  <c:v>70722.823076923101</c:v>
                </c:pt>
                <c:pt idx="1033">
                  <c:v>70722.823076923101</c:v>
                </c:pt>
                <c:pt idx="1034">
                  <c:v>70722.823076923101</c:v>
                </c:pt>
                <c:pt idx="1035">
                  <c:v>70722.823076923101</c:v>
                </c:pt>
                <c:pt idx="1036">
                  <c:v>70722.823076923101</c:v>
                </c:pt>
                <c:pt idx="1037">
                  <c:v>70722.823076923101</c:v>
                </c:pt>
                <c:pt idx="1038">
                  <c:v>70722.823076923101</c:v>
                </c:pt>
                <c:pt idx="1039">
                  <c:v>70722.823076923101</c:v>
                </c:pt>
                <c:pt idx="1040">
                  <c:v>69759.223076923096</c:v>
                </c:pt>
                <c:pt idx="1041">
                  <c:v>69759.223076923096</c:v>
                </c:pt>
                <c:pt idx="1042">
                  <c:v>69759.223076923096</c:v>
                </c:pt>
                <c:pt idx="1043">
                  <c:v>69759.223076923096</c:v>
                </c:pt>
                <c:pt idx="1044">
                  <c:v>69759.223076923096</c:v>
                </c:pt>
                <c:pt idx="1045">
                  <c:v>69759.223076923096</c:v>
                </c:pt>
                <c:pt idx="1046">
                  <c:v>69759.223076923096</c:v>
                </c:pt>
                <c:pt idx="1047">
                  <c:v>69759.223076923096</c:v>
                </c:pt>
                <c:pt idx="1048">
                  <c:v>69759.223076923096</c:v>
                </c:pt>
                <c:pt idx="1049">
                  <c:v>69759.223076923096</c:v>
                </c:pt>
                <c:pt idx="1050">
                  <c:v>68671.053846153794</c:v>
                </c:pt>
                <c:pt idx="1051">
                  <c:v>68671.053846153794</c:v>
                </c:pt>
                <c:pt idx="1052">
                  <c:v>68671.053846153794</c:v>
                </c:pt>
                <c:pt idx="1053">
                  <c:v>68671.053846153794</c:v>
                </c:pt>
                <c:pt idx="1054">
                  <c:v>68671.053846153794</c:v>
                </c:pt>
                <c:pt idx="1055">
                  <c:v>68671.053846153794</c:v>
                </c:pt>
                <c:pt idx="1056">
                  <c:v>68671.053846153794</c:v>
                </c:pt>
                <c:pt idx="1057">
                  <c:v>68671.053846153794</c:v>
                </c:pt>
                <c:pt idx="1058">
                  <c:v>68671.053846153794</c:v>
                </c:pt>
                <c:pt idx="1059">
                  <c:v>68671.053846153794</c:v>
                </c:pt>
                <c:pt idx="1060">
                  <c:v>67614.915384615393</c:v>
                </c:pt>
                <c:pt idx="1061">
                  <c:v>67614.915384615393</c:v>
                </c:pt>
                <c:pt idx="1062">
                  <c:v>67614.915384615393</c:v>
                </c:pt>
                <c:pt idx="1063">
                  <c:v>67614.915384615393</c:v>
                </c:pt>
                <c:pt idx="1064">
                  <c:v>67614.915384615393</c:v>
                </c:pt>
                <c:pt idx="1065">
                  <c:v>67614.915384615393</c:v>
                </c:pt>
                <c:pt idx="1066">
                  <c:v>67614.915384615393</c:v>
                </c:pt>
                <c:pt idx="1067">
                  <c:v>67614.915384615393</c:v>
                </c:pt>
                <c:pt idx="1068">
                  <c:v>67614.915384615393</c:v>
                </c:pt>
                <c:pt idx="1069">
                  <c:v>67614.915384615393</c:v>
                </c:pt>
                <c:pt idx="1070">
                  <c:v>66246.115384615405</c:v>
                </c:pt>
                <c:pt idx="1071">
                  <c:v>66246.115384615405</c:v>
                </c:pt>
                <c:pt idx="1072">
                  <c:v>66246.115384615405</c:v>
                </c:pt>
                <c:pt idx="1073">
                  <c:v>66246.115384615405</c:v>
                </c:pt>
                <c:pt idx="1074">
                  <c:v>66246.115384615405</c:v>
                </c:pt>
                <c:pt idx="1075">
                  <c:v>66246.115384615405</c:v>
                </c:pt>
                <c:pt idx="1076">
                  <c:v>66246.115384615405</c:v>
                </c:pt>
                <c:pt idx="1077">
                  <c:v>66246.115384615405</c:v>
                </c:pt>
                <c:pt idx="1078">
                  <c:v>66246.115384615405</c:v>
                </c:pt>
                <c:pt idx="1079">
                  <c:v>66246.115384615405</c:v>
                </c:pt>
                <c:pt idx="1080">
                  <c:v>65312.4153846154</c:v>
                </c:pt>
                <c:pt idx="1081">
                  <c:v>65312.4153846154</c:v>
                </c:pt>
                <c:pt idx="1082">
                  <c:v>65312.4153846154</c:v>
                </c:pt>
                <c:pt idx="1083">
                  <c:v>65312.4153846154</c:v>
                </c:pt>
                <c:pt idx="1084">
                  <c:v>65312.4153846154</c:v>
                </c:pt>
                <c:pt idx="1085">
                  <c:v>65312.4153846154</c:v>
                </c:pt>
                <c:pt idx="1086">
                  <c:v>65312.4153846154</c:v>
                </c:pt>
                <c:pt idx="1087">
                  <c:v>65312.4153846154</c:v>
                </c:pt>
                <c:pt idx="1088">
                  <c:v>65312.4153846154</c:v>
                </c:pt>
                <c:pt idx="1089">
                  <c:v>65312.4153846154</c:v>
                </c:pt>
                <c:pt idx="1090">
                  <c:v>63818.892307692302</c:v>
                </c:pt>
                <c:pt idx="1091">
                  <c:v>63818.892307692302</c:v>
                </c:pt>
                <c:pt idx="1092">
                  <c:v>63818.892307692302</c:v>
                </c:pt>
                <c:pt idx="1093">
                  <c:v>63818.892307692302</c:v>
                </c:pt>
                <c:pt idx="1094">
                  <c:v>63818.892307692302</c:v>
                </c:pt>
                <c:pt idx="1095">
                  <c:v>63818.892307692302</c:v>
                </c:pt>
                <c:pt idx="1096">
                  <c:v>63818.892307692302</c:v>
                </c:pt>
                <c:pt idx="1097">
                  <c:v>63818.892307692302</c:v>
                </c:pt>
                <c:pt idx="1098">
                  <c:v>63818.892307692302</c:v>
                </c:pt>
                <c:pt idx="1099">
                  <c:v>63818.892307692302</c:v>
                </c:pt>
                <c:pt idx="1100">
                  <c:v>62158.853846153797</c:v>
                </c:pt>
                <c:pt idx="1101">
                  <c:v>62158.853846153797</c:v>
                </c:pt>
                <c:pt idx="1102">
                  <c:v>62158.853846153797</c:v>
                </c:pt>
                <c:pt idx="1103">
                  <c:v>62158.853846153797</c:v>
                </c:pt>
                <c:pt idx="1104">
                  <c:v>62158.853846153797</c:v>
                </c:pt>
                <c:pt idx="1105">
                  <c:v>62158.853846153797</c:v>
                </c:pt>
                <c:pt idx="1106">
                  <c:v>62158.853846153797</c:v>
                </c:pt>
                <c:pt idx="1107">
                  <c:v>62158.853846153797</c:v>
                </c:pt>
                <c:pt idx="1108">
                  <c:v>62158.853846153797</c:v>
                </c:pt>
                <c:pt idx="1109">
                  <c:v>62158.853846153797</c:v>
                </c:pt>
                <c:pt idx="1110">
                  <c:v>59185.1</c:v>
                </c:pt>
                <c:pt idx="1111">
                  <c:v>59185.1</c:v>
                </c:pt>
                <c:pt idx="1112">
                  <c:v>59185.1</c:v>
                </c:pt>
                <c:pt idx="1113">
                  <c:v>59185.1</c:v>
                </c:pt>
                <c:pt idx="1114">
                  <c:v>59185.1</c:v>
                </c:pt>
                <c:pt idx="1115">
                  <c:v>59185.1</c:v>
                </c:pt>
                <c:pt idx="1116">
                  <c:v>59185.1</c:v>
                </c:pt>
                <c:pt idx="1117">
                  <c:v>59185.1</c:v>
                </c:pt>
                <c:pt idx="1118">
                  <c:v>59185.1</c:v>
                </c:pt>
                <c:pt idx="1119">
                  <c:v>59185.1</c:v>
                </c:pt>
                <c:pt idx="1120">
                  <c:v>57756.046153846102</c:v>
                </c:pt>
                <c:pt idx="1121">
                  <c:v>57756.046153846102</c:v>
                </c:pt>
                <c:pt idx="1122">
                  <c:v>57756.046153846102</c:v>
                </c:pt>
                <c:pt idx="1123">
                  <c:v>57756.046153846102</c:v>
                </c:pt>
                <c:pt idx="1124">
                  <c:v>57756.046153846102</c:v>
                </c:pt>
                <c:pt idx="1125">
                  <c:v>57756.046153846102</c:v>
                </c:pt>
                <c:pt idx="1126">
                  <c:v>57756.046153846102</c:v>
                </c:pt>
                <c:pt idx="1127">
                  <c:v>57756.046153846102</c:v>
                </c:pt>
                <c:pt idx="1128">
                  <c:v>57756.046153846102</c:v>
                </c:pt>
                <c:pt idx="1129">
                  <c:v>57756.046153846102</c:v>
                </c:pt>
                <c:pt idx="1130">
                  <c:v>54176.561538461501</c:v>
                </c:pt>
                <c:pt idx="1131">
                  <c:v>54176.561538461501</c:v>
                </c:pt>
                <c:pt idx="1132">
                  <c:v>54176.561538461501</c:v>
                </c:pt>
                <c:pt idx="1133">
                  <c:v>54176.561538461501</c:v>
                </c:pt>
                <c:pt idx="1134">
                  <c:v>54176.561538461501</c:v>
                </c:pt>
                <c:pt idx="1135">
                  <c:v>54176.561538461501</c:v>
                </c:pt>
                <c:pt idx="1136">
                  <c:v>54176.561538461501</c:v>
                </c:pt>
                <c:pt idx="1137">
                  <c:v>54176.561538461501</c:v>
                </c:pt>
                <c:pt idx="1138">
                  <c:v>54176.561538461501</c:v>
                </c:pt>
                <c:pt idx="1139">
                  <c:v>54176.561538461501</c:v>
                </c:pt>
                <c:pt idx="1140">
                  <c:v>52963.761538461498</c:v>
                </c:pt>
                <c:pt idx="1141">
                  <c:v>52963.761538461498</c:v>
                </c:pt>
                <c:pt idx="1142">
                  <c:v>52963.761538461498</c:v>
                </c:pt>
                <c:pt idx="1143">
                  <c:v>52963.761538461498</c:v>
                </c:pt>
                <c:pt idx="1144">
                  <c:v>52963.761538461498</c:v>
                </c:pt>
                <c:pt idx="1145">
                  <c:v>52963.761538461498</c:v>
                </c:pt>
                <c:pt idx="1146">
                  <c:v>52963.761538461498</c:v>
                </c:pt>
                <c:pt idx="1147">
                  <c:v>52963.761538461498</c:v>
                </c:pt>
                <c:pt idx="1148">
                  <c:v>52963.761538461498</c:v>
                </c:pt>
                <c:pt idx="1149">
                  <c:v>52963.761538461498</c:v>
                </c:pt>
                <c:pt idx="1150">
                  <c:v>51267.007692307699</c:v>
                </c:pt>
                <c:pt idx="1151">
                  <c:v>51267.007692307699</c:v>
                </c:pt>
                <c:pt idx="1152">
                  <c:v>51267.007692307699</c:v>
                </c:pt>
                <c:pt idx="1153">
                  <c:v>51267.007692307699</c:v>
                </c:pt>
                <c:pt idx="1154">
                  <c:v>51267.007692307699</c:v>
                </c:pt>
                <c:pt idx="1155">
                  <c:v>51267.007692307699</c:v>
                </c:pt>
                <c:pt idx="1156">
                  <c:v>51267.007692307699</c:v>
                </c:pt>
                <c:pt idx="1157">
                  <c:v>51267.007692307699</c:v>
                </c:pt>
                <c:pt idx="1158">
                  <c:v>51267.007692307699</c:v>
                </c:pt>
                <c:pt idx="1159">
                  <c:v>51267.007692307699</c:v>
                </c:pt>
                <c:pt idx="1160">
                  <c:v>49832.9</c:v>
                </c:pt>
                <c:pt idx="1161">
                  <c:v>49832.9</c:v>
                </c:pt>
                <c:pt idx="1162">
                  <c:v>49832.9</c:v>
                </c:pt>
                <c:pt idx="1163">
                  <c:v>49832.9</c:v>
                </c:pt>
                <c:pt idx="1164">
                  <c:v>49832.9</c:v>
                </c:pt>
                <c:pt idx="1165">
                  <c:v>49832.9</c:v>
                </c:pt>
                <c:pt idx="1166">
                  <c:v>49832.9</c:v>
                </c:pt>
                <c:pt idx="1167">
                  <c:v>49832.9</c:v>
                </c:pt>
                <c:pt idx="1168">
                  <c:v>49832.9</c:v>
                </c:pt>
                <c:pt idx="1169">
                  <c:v>49832.9</c:v>
                </c:pt>
                <c:pt idx="1170">
                  <c:v>48387.153846153902</c:v>
                </c:pt>
                <c:pt idx="1171">
                  <c:v>48387.153846153902</c:v>
                </c:pt>
                <c:pt idx="1172">
                  <c:v>48387.153846153902</c:v>
                </c:pt>
                <c:pt idx="1173">
                  <c:v>48387.153846153902</c:v>
                </c:pt>
                <c:pt idx="1174">
                  <c:v>48387.153846153902</c:v>
                </c:pt>
                <c:pt idx="1175">
                  <c:v>48387.153846153902</c:v>
                </c:pt>
                <c:pt idx="1176">
                  <c:v>48387.153846153902</c:v>
                </c:pt>
                <c:pt idx="1177">
                  <c:v>48387.153846153902</c:v>
                </c:pt>
                <c:pt idx="1178">
                  <c:v>48387.153846153902</c:v>
                </c:pt>
                <c:pt idx="1179">
                  <c:v>48387.153846153902</c:v>
                </c:pt>
                <c:pt idx="1180">
                  <c:v>47301.5769230769</c:v>
                </c:pt>
                <c:pt idx="1181">
                  <c:v>47301.5769230769</c:v>
                </c:pt>
                <c:pt idx="1182">
                  <c:v>47301.5769230769</c:v>
                </c:pt>
                <c:pt idx="1183">
                  <c:v>47301.5769230769</c:v>
                </c:pt>
                <c:pt idx="1184">
                  <c:v>47301.5769230769</c:v>
                </c:pt>
                <c:pt idx="1185">
                  <c:v>47301.5769230769</c:v>
                </c:pt>
                <c:pt idx="1186">
                  <c:v>47301.5769230769</c:v>
                </c:pt>
                <c:pt idx="1187">
                  <c:v>47301.5769230769</c:v>
                </c:pt>
                <c:pt idx="1188">
                  <c:v>47301.5769230769</c:v>
                </c:pt>
                <c:pt idx="1189">
                  <c:v>47301.5769230769</c:v>
                </c:pt>
                <c:pt idx="1190">
                  <c:v>45887.407692307701</c:v>
                </c:pt>
                <c:pt idx="1191">
                  <c:v>45887.407692307701</c:v>
                </c:pt>
                <c:pt idx="1192">
                  <c:v>45887.407692307701</c:v>
                </c:pt>
                <c:pt idx="1193">
                  <c:v>45887.407692307701</c:v>
                </c:pt>
                <c:pt idx="1194">
                  <c:v>45887.407692307701</c:v>
                </c:pt>
                <c:pt idx="1195">
                  <c:v>45887.407692307701</c:v>
                </c:pt>
                <c:pt idx="1196">
                  <c:v>45887.407692307701</c:v>
                </c:pt>
                <c:pt idx="1197">
                  <c:v>45887.407692307701</c:v>
                </c:pt>
                <c:pt idx="1198">
                  <c:v>45887.407692307701</c:v>
                </c:pt>
                <c:pt idx="1199">
                  <c:v>45887.407692307701</c:v>
                </c:pt>
                <c:pt idx="1200">
                  <c:v>44736.130769230796</c:v>
                </c:pt>
                <c:pt idx="1201">
                  <c:v>44736.130769230796</c:v>
                </c:pt>
                <c:pt idx="1202">
                  <c:v>44736.130769230796</c:v>
                </c:pt>
                <c:pt idx="1203">
                  <c:v>44736.130769230796</c:v>
                </c:pt>
                <c:pt idx="1204">
                  <c:v>44736.130769230796</c:v>
                </c:pt>
                <c:pt idx="1205">
                  <c:v>44736.130769230796</c:v>
                </c:pt>
                <c:pt idx="1206">
                  <c:v>44736.130769230796</c:v>
                </c:pt>
                <c:pt idx="1207">
                  <c:v>44736.130769230796</c:v>
                </c:pt>
                <c:pt idx="1208">
                  <c:v>44736.130769230796</c:v>
                </c:pt>
                <c:pt idx="1209">
                  <c:v>44736.130769230796</c:v>
                </c:pt>
                <c:pt idx="1210">
                  <c:v>43466.307692307702</c:v>
                </c:pt>
                <c:pt idx="1211">
                  <c:v>43466.307692307702</c:v>
                </c:pt>
                <c:pt idx="1212">
                  <c:v>43466.307692307702</c:v>
                </c:pt>
                <c:pt idx="1213">
                  <c:v>43466.307692307702</c:v>
                </c:pt>
                <c:pt idx="1214">
                  <c:v>43466.307692307702</c:v>
                </c:pt>
                <c:pt idx="1215">
                  <c:v>43466.307692307702</c:v>
                </c:pt>
                <c:pt idx="1216">
                  <c:v>43466.307692307702</c:v>
                </c:pt>
                <c:pt idx="1217">
                  <c:v>43466.307692307702</c:v>
                </c:pt>
                <c:pt idx="1218">
                  <c:v>43466.307692307702</c:v>
                </c:pt>
                <c:pt idx="1219">
                  <c:v>43466.307692307702</c:v>
                </c:pt>
                <c:pt idx="1220">
                  <c:v>42284.238461538502</c:v>
                </c:pt>
                <c:pt idx="1221">
                  <c:v>42284.238461538502</c:v>
                </c:pt>
                <c:pt idx="1222">
                  <c:v>42284.238461538502</c:v>
                </c:pt>
                <c:pt idx="1223">
                  <c:v>42284.238461538502</c:v>
                </c:pt>
                <c:pt idx="1224">
                  <c:v>42284.238461538502</c:v>
                </c:pt>
                <c:pt idx="1225">
                  <c:v>42284.238461538502</c:v>
                </c:pt>
                <c:pt idx="1226">
                  <c:v>42284.238461538502</c:v>
                </c:pt>
                <c:pt idx="1227">
                  <c:v>42284.238461538502</c:v>
                </c:pt>
                <c:pt idx="1228">
                  <c:v>42284.238461538502</c:v>
                </c:pt>
                <c:pt idx="1229">
                  <c:v>42284.238461538502</c:v>
                </c:pt>
                <c:pt idx="1230">
                  <c:v>40998.569230769201</c:v>
                </c:pt>
                <c:pt idx="1231">
                  <c:v>40998.569230769201</c:v>
                </c:pt>
                <c:pt idx="1232">
                  <c:v>40998.569230769201</c:v>
                </c:pt>
                <c:pt idx="1233">
                  <c:v>40998.569230769201</c:v>
                </c:pt>
                <c:pt idx="1234">
                  <c:v>40998.569230769201</c:v>
                </c:pt>
                <c:pt idx="1235">
                  <c:v>40998.569230769201</c:v>
                </c:pt>
                <c:pt idx="1236">
                  <c:v>40998.569230769201</c:v>
                </c:pt>
                <c:pt idx="1237">
                  <c:v>40998.569230769201</c:v>
                </c:pt>
                <c:pt idx="1238">
                  <c:v>40998.569230769201</c:v>
                </c:pt>
                <c:pt idx="1239">
                  <c:v>40998.569230769201</c:v>
                </c:pt>
                <c:pt idx="1240">
                  <c:v>38535.453846153803</c:v>
                </c:pt>
                <c:pt idx="1241">
                  <c:v>38535.453846153803</c:v>
                </c:pt>
                <c:pt idx="1242">
                  <c:v>38535.453846153803</c:v>
                </c:pt>
                <c:pt idx="1243">
                  <c:v>38535.453846153803</c:v>
                </c:pt>
                <c:pt idx="1244">
                  <c:v>38535.453846153803</c:v>
                </c:pt>
                <c:pt idx="1245">
                  <c:v>38535.453846153803</c:v>
                </c:pt>
                <c:pt idx="1246">
                  <c:v>38535.453846153803</c:v>
                </c:pt>
                <c:pt idx="1247">
                  <c:v>38535.453846153803</c:v>
                </c:pt>
                <c:pt idx="1248">
                  <c:v>38535.453846153803</c:v>
                </c:pt>
                <c:pt idx="1249">
                  <c:v>38535.453846153803</c:v>
                </c:pt>
                <c:pt idx="1250">
                  <c:v>37276.630769230796</c:v>
                </c:pt>
                <c:pt idx="1251">
                  <c:v>37276.630769230796</c:v>
                </c:pt>
                <c:pt idx="1252">
                  <c:v>37276.630769230796</c:v>
                </c:pt>
                <c:pt idx="1253">
                  <c:v>37276.630769230796</c:v>
                </c:pt>
                <c:pt idx="1254">
                  <c:v>37276.630769230796</c:v>
                </c:pt>
                <c:pt idx="1255">
                  <c:v>37276.630769230796</c:v>
                </c:pt>
                <c:pt idx="1256">
                  <c:v>37276.630769230796</c:v>
                </c:pt>
                <c:pt idx="1257">
                  <c:v>37276.630769230796</c:v>
                </c:pt>
                <c:pt idx="1258">
                  <c:v>37276.630769230796</c:v>
                </c:pt>
                <c:pt idx="1259">
                  <c:v>37276.630769230796</c:v>
                </c:pt>
                <c:pt idx="1260">
                  <c:v>34414.6</c:v>
                </c:pt>
                <c:pt idx="1261">
                  <c:v>34414.6</c:v>
                </c:pt>
                <c:pt idx="1262">
                  <c:v>34414.6</c:v>
                </c:pt>
                <c:pt idx="1263">
                  <c:v>34414.6</c:v>
                </c:pt>
                <c:pt idx="1264">
                  <c:v>34414.6</c:v>
                </c:pt>
                <c:pt idx="1265">
                  <c:v>34414.6</c:v>
                </c:pt>
                <c:pt idx="1266">
                  <c:v>34414.6</c:v>
                </c:pt>
                <c:pt idx="1267">
                  <c:v>34414.6</c:v>
                </c:pt>
                <c:pt idx="1268">
                  <c:v>34414.6</c:v>
                </c:pt>
                <c:pt idx="1269">
                  <c:v>34414.6</c:v>
                </c:pt>
                <c:pt idx="1270">
                  <c:v>33488</c:v>
                </c:pt>
                <c:pt idx="1271">
                  <c:v>33488</c:v>
                </c:pt>
                <c:pt idx="1272">
                  <c:v>33488</c:v>
                </c:pt>
                <c:pt idx="1273">
                  <c:v>33488</c:v>
                </c:pt>
                <c:pt idx="1274">
                  <c:v>33488</c:v>
                </c:pt>
                <c:pt idx="1275">
                  <c:v>33488</c:v>
                </c:pt>
                <c:pt idx="1276">
                  <c:v>33488</c:v>
                </c:pt>
                <c:pt idx="1277">
                  <c:v>33488</c:v>
                </c:pt>
                <c:pt idx="1278">
                  <c:v>33488</c:v>
                </c:pt>
                <c:pt idx="1279">
                  <c:v>33488</c:v>
                </c:pt>
                <c:pt idx="1280">
                  <c:v>32039.338461538398</c:v>
                </c:pt>
                <c:pt idx="1281">
                  <c:v>32039.338461538398</c:v>
                </c:pt>
                <c:pt idx="1282">
                  <c:v>32039.338461538398</c:v>
                </c:pt>
                <c:pt idx="1283">
                  <c:v>32039.338461538398</c:v>
                </c:pt>
                <c:pt idx="1284">
                  <c:v>32039.338461538398</c:v>
                </c:pt>
                <c:pt idx="1285">
                  <c:v>32039.338461538398</c:v>
                </c:pt>
                <c:pt idx="1286">
                  <c:v>32039.338461538398</c:v>
                </c:pt>
                <c:pt idx="1287">
                  <c:v>32039.338461538398</c:v>
                </c:pt>
                <c:pt idx="1288">
                  <c:v>32039.338461538398</c:v>
                </c:pt>
                <c:pt idx="1289">
                  <c:v>32039.338461538398</c:v>
                </c:pt>
                <c:pt idx="1290">
                  <c:v>30903.723076923099</c:v>
                </c:pt>
                <c:pt idx="1291">
                  <c:v>30903.723076923099</c:v>
                </c:pt>
                <c:pt idx="1292">
                  <c:v>30903.723076923099</c:v>
                </c:pt>
                <c:pt idx="1293">
                  <c:v>30903.723076923099</c:v>
                </c:pt>
                <c:pt idx="1294">
                  <c:v>30903.723076923099</c:v>
                </c:pt>
                <c:pt idx="1295">
                  <c:v>30903.723076923099</c:v>
                </c:pt>
                <c:pt idx="1296">
                  <c:v>30903.723076923099</c:v>
                </c:pt>
                <c:pt idx="1297">
                  <c:v>30903.723076923099</c:v>
                </c:pt>
                <c:pt idx="1298">
                  <c:v>30903.723076923099</c:v>
                </c:pt>
                <c:pt idx="1299">
                  <c:v>30903.723076923099</c:v>
                </c:pt>
                <c:pt idx="1300">
                  <c:v>29876.015384615399</c:v>
                </c:pt>
                <c:pt idx="1301">
                  <c:v>29876.015384615399</c:v>
                </c:pt>
                <c:pt idx="1302">
                  <c:v>29876.015384615399</c:v>
                </c:pt>
                <c:pt idx="1303">
                  <c:v>29876.015384615399</c:v>
                </c:pt>
                <c:pt idx="1304">
                  <c:v>29876.015384615399</c:v>
                </c:pt>
                <c:pt idx="1305">
                  <c:v>29876.015384615399</c:v>
                </c:pt>
                <c:pt idx="1306">
                  <c:v>29876.015384615399</c:v>
                </c:pt>
                <c:pt idx="1307">
                  <c:v>29876.015384615399</c:v>
                </c:pt>
                <c:pt idx="1308">
                  <c:v>29876.015384615399</c:v>
                </c:pt>
                <c:pt idx="1309">
                  <c:v>29876.015384615399</c:v>
                </c:pt>
                <c:pt idx="1310">
                  <c:v>29127.4153846154</c:v>
                </c:pt>
                <c:pt idx="1311">
                  <c:v>29127.4153846154</c:v>
                </c:pt>
                <c:pt idx="1312">
                  <c:v>29127.4153846154</c:v>
                </c:pt>
                <c:pt idx="1313">
                  <c:v>29127.4153846154</c:v>
                </c:pt>
                <c:pt idx="1314">
                  <c:v>29127.4153846154</c:v>
                </c:pt>
                <c:pt idx="1315">
                  <c:v>29127.4153846154</c:v>
                </c:pt>
                <c:pt idx="1316">
                  <c:v>29127.4153846154</c:v>
                </c:pt>
                <c:pt idx="1317">
                  <c:v>29127.4153846154</c:v>
                </c:pt>
                <c:pt idx="1318">
                  <c:v>29127.4153846154</c:v>
                </c:pt>
                <c:pt idx="1319">
                  <c:v>29127.4153846154</c:v>
                </c:pt>
                <c:pt idx="1320">
                  <c:v>28150.9153846154</c:v>
                </c:pt>
                <c:pt idx="1321">
                  <c:v>28150.9153846154</c:v>
                </c:pt>
                <c:pt idx="1322">
                  <c:v>28150.9153846154</c:v>
                </c:pt>
                <c:pt idx="1323">
                  <c:v>28150.9153846154</c:v>
                </c:pt>
                <c:pt idx="1324">
                  <c:v>28150.9153846154</c:v>
                </c:pt>
                <c:pt idx="1325">
                  <c:v>28150.9153846154</c:v>
                </c:pt>
                <c:pt idx="1326">
                  <c:v>28150.9153846154</c:v>
                </c:pt>
                <c:pt idx="1327">
                  <c:v>28150.9153846154</c:v>
                </c:pt>
                <c:pt idx="1328">
                  <c:v>28150.9153846154</c:v>
                </c:pt>
                <c:pt idx="1329">
                  <c:v>28150.9153846154</c:v>
                </c:pt>
                <c:pt idx="1330">
                  <c:v>27344.730769230799</c:v>
                </c:pt>
                <c:pt idx="1331">
                  <c:v>27344.730769230799</c:v>
                </c:pt>
                <c:pt idx="1332">
                  <c:v>27344.730769230799</c:v>
                </c:pt>
                <c:pt idx="1333">
                  <c:v>27344.730769230799</c:v>
                </c:pt>
                <c:pt idx="1334">
                  <c:v>27344.730769230799</c:v>
                </c:pt>
                <c:pt idx="1335">
                  <c:v>27344.730769230799</c:v>
                </c:pt>
                <c:pt idx="1336">
                  <c:v>27344.730769230799</c:v>
                </c:pt>
                <c:pt idx="1337">
                  <c:v>27344.730769230799</c:v>
                </c:pt>
                <c:pt idx="1338">
                  <c:v>27344.730769230799</c:v>
                </c:pt>
                <c:pt idx="1339">
                  <c:v>27344.730769230799</c:v>
                </c:pt>
                <c:pt idx="1340">
                  <c:v>26527.8384615385</c:v>
                </c:pt>
                <c:pt idx="1341">
                  <c:v>26527.8384615385</c:v>
                </c:pt>
                <c:pt idx="1342">
                  <c:v>26527.8384615385</c:v>
                </c:pt>
                <c:pt idx="1343">
                  <c:v>26527.8384615385</c:v>
                </c:pt>
                <c:pt idx="1344">
                  <c:v>26527.8384615385</c:v>
                </c:pt>
                <c:pt idx="1345">
                  <c:v>26527.8384615385</c:v>
                </c:pt>
                <c:pt idx="1346">
                  <c:v>26527.8384615385</c:v>
                </c:pt>
                <c:pt idx="1347">
                  <c:v>26527.8384615385</c:v>
                </c:pt>
                <c:pt idx="1348">
                  <c:v>26527.8384615385</c:v>
                </c:pt>
                <c:pt idx="1349">
                  <c:v>26527.8384615385</c:v>
                </c:pt>
                <c:pt idx="1350">
                  <c:v>25789.607692307702</c:v>
                </c:pt>
                <c:pt idx="1351">
                  <c:v>25789.607692307702</c:v>
                </c:pt>
                <c:pt idx="1352">
                  <c:v>25789.607692307702</c:v>
                </c:pt>
                <c:pt idx="1353">
                  <c:v>25789.607692307702</c:v>
                </c:pt>
                <c:pt idx="1354">
                  <c:v>25789.607692307702</c:v>
                </c:pt>
                <c:pt idx="1355">
                  <c:v>25789.607692307702</c:v>
                </c:pt>
                <c:pt idx="1356">
                  <c:v>25789.607692307702</c:v>
                </c:pt>
                <c:pt idx="1357">
                  <c:v>25789.607692307702</c:v>
                </c:pt>
                <c:pt idx="1358">
                  <c:v>25789.607692307702</c:v>
                </c:pt>
                <c:pt idx="1359">
                  <c:v>25789.607692307702</c:v>
                </c:pt>
                <c:pt idx="1360">
                  <c:v>24961.884615384599</c:v>
                </c:pt>
                <c:pt idx="1361">
                  <c:v>24961.884615384599</c:v>
                </c:pt>
                <c:pt idx="1362">
                  <c:v>24961.884615384599</c:v>
                </c:pt>
                <c:pt idx="1363">
                  <c:v>24961.884615384599</c:v>
                </c:pt>
                <c:pt idx="1364">
                  <c:v>24961.884615384599</c:v>
                </c:pt>
                <c:pt idx="1365">
                  <c:v>24961.884615384599</c:v>
                </c:pt>
                <c:pt idx="1366">
                  <c:v>24961.884615384599</c:v>
                </c:pt>
                <c:pt idx="1367">
                  <c:v>24961.884615384599</c:v>
                </c:pt>
                <c:pt idx="1368">
                  <c:v>24961.884615384599</c:v>
                </c:pt>
                <c:pt idx="1369">
                  <c:v>24961.884615384599</c:v>
                </c:pt>
                <c:pt idx="1370">
                  <c:v>23357.446153846198</c:v>
                </c:pt>
                <c:pt idx="1371">
                  <c:v>23357.446153846198</c:v>
                </c:pt>
                <c:pt idx="1372">
                  <c:v>23357.446153846198</c:v>
                </c:pt>
                <c:pt idx="1373">
                  <c:v>23357.446153846198</c:v>
                </c:pt>
                <c:pt idx="1374">
                  <c:v>23357.446153846198</c:v>
                </c:pt>
                <c:pt idx="1375">
                  <c:v>23357.446153846198</c:v>
                </c:pt>
                <c:pt idx="1376">
                  <c:v>23357.446153846198</c:v>
                </c:pt>
                <c:pt idx="1377">
                  <c:v>23357.446153846198</c:v>
                </c:pt>
                <c:pt idx="1378">
                  <c:v>23357.446153846198</c:v>
                </c:pt>
                <c:pt idx="1379">
                  <c:v>23357.446153846198</c:v>
                </c:pt>
                <c:pt idx="1380">
                  <c:v>22549.092307692299</c:v>
                </c:pt>
                <c:pt idx="1381">
                  <c:v>22549.092307692299</c:v>
                </c:pt>
                <c:pt idx="1382">
                  <c:v>22549.092307692299</c:v>
                </c:pt>
                <c:pt idx="1383">
                  <c:v>22549.092307692299</c:v>
                </c:pt>
                <c:pt idx="1384">
                  <c:v>22549.092307692299</c:v>
                </c:pt>
                <c:pt idx="1385">
                  <c:v>22549.092307692299</c:v>
                </c:pt>
                <c:pt idx="1386">
                  <c:v>22549.092307692299</c:v>
                </c:pt>
                <c:pt idx="1387">
                  <c:v>22549.092307692299</c:v>
                </c:pt>
                <c:pt idx="1388">
                  <c:v>22549.092307692299</c:v>
                </c:pt>
                <c:pt idx="1389">
                  <c:v>22549.092307692299</c:v>
                </c:pt>
                <c:pt idx="1390">
                  <c:v>20768.430769230799</c:v>
                </c:pt>
                <c:pt idx="1391">
                  <c:v>20768.430769230799</c:v>
                </c:pt>
                <c:pt idx="1392">
                  <c:v>20768.430769230799</c:v>
                </c:pt>
                <c:pt idx="1393">
                  <c:v>20768.430769230799</c:v>
                </c:pt>
                <c:pt idx="1394">
                  <c:v>20768.430769230799</c:v>
                </c:pt>
                <c:pt idx="1395">
                  <c:v>20768.430769230799</c:v>
                </c:pt>
                <c:pt idx="1396">
                  <c:v>20768.430769230799</c:v>
                </c:pt>
                <c:pt idx="1397">
                  <c:v>20768.430769230799</c:v>
                </c:pt>
                <c:pt idx="1398">
                  <c:v>20768.430769230799</c:v>
                </c:pt>
                <c:pt idx="1399">
                  <c:v>20768.430769230799</c:v>
                </c:pt>
                <c:pt idx="1400">
                  <c:v>20176</c:v>
                </c:pt>
                <c:pt idx="1401">
                  <c:v>20176</c:v>
                </c:pt>
                <c:pt idx="1402">
                  <c:v>20176</c:v>
                </c:pt>
                <c:pt idx="1403">
                  <c:v>20176</c:v>
                </c:pt>
                <c:pt idx="1404">
                  <c:v>20176</c:v>
                </c:pt>
                <c:pt idx="1405">
                  <c:v>20176</c:v>
                </c:pt>
                <c:pt idx="1406">
                  <c:v>20176</c:v>
                </c:pt>
                <c:pt idx="1407">
                  <c:v>20176</c:v>
                </c:pt>
                <c:pt idx="1408">
                  <c:v>20176</c:v>
                </c:pt>
                <c:pt idx="1409">
                  <c:v>20176</c:v>
                </c:pt>
                <c:pt idx="1410">
                  <c:v>19272.969230769198</c:v>
                </c:pt>
                <c:pt idx="1411">
                  <c:v>19272.969230769198</c:v>
                </c:pt>
                <c:pt idx="1412">
                  <c:v>19272.969230769198</c:v>
                </c:pt>
                <c:pt idx="1413">
                  <c:v>19272.969230769198</c:v>
                </c:pt>
                <c:pt idx="1414">
                  <c:v>19272.969230769198</c:v>
                </c:pt>
                <c:pt idx="1415">
                  <c:v>19272.969230769198</c:v>
                </c:pt>
                <c:pt idx="1416">
                  <c:v>19272.969230769198</c:v>
                </c:pt>
                <c:pt idx="1417">
                  <c:v>19272.969230769198</c:v>
                </c:pt>
                <c:pt idx="1418">
                  <c:v>19272.969230769198</c:v>
                </c:pt>
                <c:pt idx="1419">
                  <c:v>19272.969230769198</c:v>
                </c:pt>
                <c:pt idx="1420">
                  <c:v>18613.538461538501</c:v>
                </c:pt>
                <c:pt idx="1421">
                  <c:v>18613.538461538501</c:v>
                </c:pt>
                <c:pt idx="1422">
                  <c:v>18613.538461538501</c:v>
                </c:pt>
                <c:pt idx="1423">
                  <c:v>18613.538461538501</c:v>
                </c:pt>
                <c:pt idx="1424">
                  <c:v>18613.538461538501</c:v>
                </c:pt>
                <c:pt idx="1425">
                  <c:v>18613.538461538501</c:v>
                </c:pt>
                <c:pt idx="1426">
                  <c:v>18613.538461538501</c:v>
                </c:pt>
                <c:pt idx="1427">
                  <c:v>18613.538461538501</c:v>
                </c:pt>
                <c:pt idx="1428">
                  <c:v>18613.538461538501</c:v>
                </c:pt>
                <c:pt idx="1429">
                  <c:v>18613.538461538501</c:v>
                </c:pt>
                <c:pt idx="1430">
                  <c:v>17975.0461538462</c:v>
                </c:pt>
                <c:pt idx="1431">
                  <c:v>17975.0461538462</c:v>
                </c:pt>
                <c:pt idx="1432">
                  <c:v>17975.0461538462</c:v>
                </c:pt>
                <c:pt idx="1433">
                  <c:v>17975.0461538462</c:v>
                </c:pt>
                <c:pt idx="1434">
                  <c:v>17975.0461538462</c:v>
                </c:pt>
                <c:pt idx="1435">
                  <c:v>17975.0461538462</c:v>
                </c:pt>
                <c:pt idx="1436">
                  <c:v>17975.0461538462</c:v>
                </c:pt>
                <c:pt idx="1437">
                  <c:v>17975.0461538462</c:v>
                </c:pt>
                <c:pt idx="1438">
                  <c:v>17975.0461538462</c:v>
                </c:pt>
                <c:pt idx="1439">
                  <c:v>17975.0461538462</c:v>
                </c:pt>
                <c:pt idx="1440">
                  <c:v>17514.038461538501</c:v>
                </c:pt>
                <c:pt idx="1441">
                  <c:v>17514.038461538501</c:v>
                </c:pt>
                <c:pt idx="1442">
                  <c:v>17514.038461538501</c:v>
                </c:pt>
                <c:pt idx="1443">
                  <c:v>17514.038461538501</c:v>
                </c:pt>
                <c:pt idx="1444">
                  <c:v>17514.038461538501</c:v>
                </c:pt>
                <c:pt idx="1445">
                  <c:v>17514.038461538501</c:v>
                </c:pt>
                <c:pt idx="1446">
                  <c:v>17514.038461538501</c:v>
                </c:pt>
                <c:pt idx="1447">
                  <c:v>17514.038461538501</c:v>
                </c:pt>
                <c:pt idx="1448">
                  <c:v>17514.038461538501</c:v>
                </c:pt>
                <c:pt idx="1449">
                  <c:v>17514.038461538501</c:v>
                </c:pt>
                <c:pt idx="1450">
                  <c:v>16897.353846153801</c:v>
                </c:pt>
                <c:pt idx="1451">
                  <c:v>16897.353846153801</c:v>
                </c:pt>
                <c:pt idx="1452">
                  <c:v>16897.353846153801</c:v>
                </c:pt>
                <c:pt idx="1453">
                  <c:v>16897.353846153801</c:v>
                </c:pt>
                <c:pt idx="1454">
                  <c:v>16897.353846153801</c:v>
                </c:pt>
                <c:pt idx="1455">
                  <c:v>16897.353846153801</c:v>
                </c:pt>
                <c:pt idx="1456">
                  <c:v>16897.353846153801</c:v>
                </c:pt>
                <c:pt idx="1457">
                  <c:v>16897.353846153801</c:v>
                </c:pt>
                <c:pt idx="1458">
                  <c:v>16897.353846153801</c:v>
                </c:pt>
                <c:pt idx="1459">
                  <c:v>16897.353846153801</c:v>
                </c:pt>
                <c:pt idx="1460">
                  <c:v>16411.900000000001</c:v>
                </c:pt>
                <c:pt idx="1461">
                  <c:v>16411.900000000001</c:v>
                </c:pt>
                <c:pt idx="1462">
                  <c:v>16411.900000000001</c:v>
                </c:pt>
                <c:pt idx="1463">
                  <c:v>16411.900000000001</c:v>
                </c:pt>
                <c:pt idx="1464">
                  <c:v>16411.900000000001</c:v>
                </c:pt>
                <c:pt idx="1465">
                  <c:v>16411.900000000001</c:v>
                </c:pt>
                <c:pt idx="1466">
                  <c:v>16411.900000000001</c:v>
                </c:pt>
                <c:pt idx="1467">
                  <c:v>16411.900000000001</c:v>
                </c:pt>
                <c:pt idx="1468">
                  <c:v>16411.900000000001</c:v>
                </c:pt>
                <c:pt idx="1469">
                  <c:v>16411.900000000001</c:v>
                </c:pt>
                <c:pt idx="1470">
                  <c:v>15874.1615384615</c:v>
                </c:pt>
                <c:pt idx="1471">
                  <c:v>15874.1615384615</c:v>
                </c:pt>
                <c:pt idx="1472">
                  <c:v>15874.1615384615</c:v>
                </c:pt>
                <c:pt idx="1473">
                  <c:v>15874.1615384615</c:v>
                </c:pt>
                <c:pt idx="1474">
                  <c:v>15874.1615384615</c:v>
                </c:pt>
                <c:pt idx="1475">
                  <c:v>15874.1615384615</c:v>
                </c:pt>
                <c:pt idx="1476">
                  <c:v>15874.1615384615</c:v>
                </c:pt>
                <c:pt idx="1477">
                  <c:v>15874.1615384615</c:v>
                </c:pt>
                <c:pt idx="1478">
                  <c:v>15874.1615384615</c:v>
                </c:pt>
                <c:pt idx="1479">
                  <c:v>15874.1615384615</c:v>
                </c:pt>
                <c:pt idx="1480">
                  <c:v>15414.484615384599</c:v>
                </c:pt>
                <c:pt idx="1481">
                  <c:v>15414.484615384599</c:v>
                </c:pt>
                <c:pt idx="1482">
                  <c:v>15414.484615384599</c:v>
                </c:pt>
                <c:pt idx="1483">
                  <c:v>15414.484615384599</c:v>
                </c:pt>
                <c:pt idx="1484">
                  <c:v>15414.484615384599</c:v>
                </c:pt>
                <c:pt idx="1485">
                  <c:v>15414.484615384599</c:v>
                </c:pt>
                <c:pt idx="1486">
                  <c:v>15414.484615384599</c:v>
                </c:pt>
                <c:pt idx="1487">
                  <c:v>15414.484615384599</c:v>
                </c:pt>
                <c:pt idx="1488">
                  <c:v>15414.484615384599</c:v>
                </c:pt>
                <c:pt idx="1489">
                  <c:v>15414.484615384599</c:v>
                </c:pt>
                <c:pt idx="1490">
                  <c:v>14878.3923076923</c:v>
                </c:pt>
                <c:pt idx="1491">
                  <c:v>14878.3923076923</c:v>
                </c:pt>
                <c:pt idx="1492">
                  <c:v>14878.3923076923</c:v>
                </c:pt>
                <c:pt idx="1493">
                  <c:v>14878.3923076923</c:v>
                </c:pt>
                <c:pt idx="1494">
                  <c:v>14878.3923076923</c:v>
                </c:pt>
                <c:pt idx="1495">
                  <c:v>14878.3923076923</c:v>
                </c:pt>
                <c:pt idx="1496">
                  <c:v>14878.3923076923</c:v>
                </c:pt>
                <c:pt idx="1497">
                  <c:v>14878.3923076923</c:v>
                </c:pt>
                <c:pt idx="1498">
                  <c:v>14878.3923076923</c:v>
                </c:pt>
                <c:pt idx="1499">
                  <c:v>14878.3923076923</c:v>
                </c:pt>
                <c:pt idx="1500">
                  <c:v>13939.223076923099</c:v>
                </c:pt>
                <c:pt idx="1501">
                  <c:v>13939.223076923099</c:v>
                </c:pt>
                <c:pt idx="1502">
                  <c:v>13939.223076923099</c:v>
                </c:pt>
                <c:pt idx="1503">
                  <c:v>13939.223076923099</c:v>
                </c:pt>
                <c:pt idx="1504">
                  <c:v>13939.223076923099</c:v>
                </c:pt>
                <c:pt idx="1505">
                  <c:v>13939.223076923099</c:v>
                </c:pt>
                <c:pt idx="1506">
                  <c:v>13939.223076923099</c:v>
                </c:pt>
                <c:pt idx="1507">
                  <c:v>13939.223076923099</c:v>
                </c:pt>
                <c:pt idx="1508">
                  <c:v>13939.223076923099</c:v>
                </c:pt>
                <c:pt idx="1509">
                  <c:v>13939.223076923099</c:v>
                </c:pt>
                <c:pt idx="1510">
                  <c:v>13487.9461538462</c:v>
                </c:pt>
                <c:pt idx="1511">
                  <c:v>13487.9461538462</c:v>
                </c:pt>
                <c:pt idx="1512">
                  <c:v>13487.9461538462</c:v>
                </c:pt>
                <c:pt idx="1513">
                  <c:v>13487.9461538462</c:v>
                </c:pt>
                <c:pt idx="1514">
                  <c:v>13487.9461538462</c:v>
                </c:pt>
                <c:pt idx="1515">
                  <c:v>13487.9461538462</c:v>
                </c:pt>
                <c:pt idx="1516">
                  <c:v>13487.9461538462</c:v>
                </c:pt>
                <c:pt idx="1517">
                  <c:v>13487.9461538462</c:v>
                </c:pt>
                <c:pt idx="1518">
                  <c:v>13487.9461538462</c:v>
                </c:pt>
                <c:pt idx="1519">
                  <c:v>13487.9461538462</c:v>
                </c:pt>
                <c:pt idx="1520">
                  <c:v>12459.9230769231</c:v>
                </c:pt>
                <c:pt idx="1521">
                  <c:v>12459.9230769231</c:v>
                </c:pt>
                <c:pt idx="1522">
                  <c:v>12459.9230769231</c:v>
                </c:pt>
                <c:pt idx="1523">
                  <c:v>12459.9230769231</c:v>
                </c:pt>
                <c:pt idx="1524">
                  <c:v>12459.9230769231</c:v>
                </c:pt>
                <c:pt idx="1525">
                  <c:v>12459.9230769231</c:v>
                </c:pt>
                <c:pt idx="1526">
                  <c:v>12459.9230769231</c:v>
                </c:pt>
                <c:pt idx="1527">
                  <c:v>12459.9230769231</c:v>
                </c:pt>
                <c:pt idx="1528">
                  <c:v>12459.9230769231</c:v>
                </c:pt>
                <c:pt idx="1529">
                  <c:v>12459.9230769231</c:v>
                </c:pt>
                <c:pt idx="1530">
                  <c:v>12101.330769230801</c:v>
                </c:pt>
                <c:pt idx="1531">
                  <c:v>12101.330769230801</c:v>
                </c:pt>
                <c:pt idx="1532">
                  <c:v>12101.330769230801</c:v>
                </c:pt>
                <c:pt idx="1533">
                  <c:v>12101.330769230801</c:v>
                </c:pt>
                <c:pt idx="1534">
                  <c:v>12101.330769230801</c:v>
                </c:pt>
                <c:pt idx="1535">
                  <c:v>12101.330769230801</c:v>
                </c:pt>
                <c:pt idx="1536">
                  <c:v>12101.330769230801</c:v>
                </c:pt>
                <c:pt idx="1537">
                  <c:v>12101.330769230801</c:v>
                </c:pt>
                <c:pt idx="1538">
                  <c:v>12101.330769230801</c:v>
                </c:pt>
                <c:pt idx="1539">
                  <c:v>12101.330769230801</c:v>
                </c:pt>
                <c:pt idx="1540">
                  <c:v>11563.853846153899</c:v>
                </c:pt>
                <c:pt idx="1541">
                  <c:v>11563.853846153899</c:v>
                </c:pt>
                <c:pt idx="1542">
                  <c:v>11563.853846153899</c:v>
                </c:pt>
                <c:pt idx="1543">
                  <c:v>11563.853846153899</c:v>
                </c:pt>
                <c:pt idx="1544">
                  <c:v>11563.853846153899</c:v>
                </c:pt>
                <c:pt idx="1545">
                  <c:v>11563.853846153899</c:v>
                </c:pt>
                <c:pt idx="1546">
                  <c:v>11563.853846153899</c:v>
                </c:pt>
                <c:pt idx="1547">
                  <c:v>11563.853846153899</c:v>
                </c:pt>
                <c:pt idx="1548">
                  <c:v>11563.853846153899</c:v>
                </c:pt>
                <c:pt idx="1549">
                  <c:v>11563.853846153899</c:v>
                </c:pt>
                <c:pt idx="1550">
                  <c:v>11146.069230769201</c:v>
                </c:pt>
                <c:pt idx="1551">
                  <c:v>11146.069230769201</c:v>
                </c:pt>
                <c:pt idx="1552">
                  <c:v>11146.069230769201</c:v>
                </c:pt>
                <c:pt idx="1553">
                  <c:v>11146.069230769201</c:v>
                </c:pt>
                <c:pt idx="1554">
                  <c:v>11146.069230769201</c:v>
                </c:pt>
                <c:pt idx="1555">
                  <c:v>11146.069230769201</c:v>
                </c:pt>
                <c:pt idx="1556">
                  <c:v>11146.069230769201</c:v>
                </c:pt>
                <c:pt idx="1557">
                  <c:v>11146.069230769201</c:v>
                </c:pt>
                <c:pt idx="1558">
                  <c:v>11146.069230769201</c:v>
                </c:pt>
                <c:pt idx="1559">
                  <c:v>11146.069230769201</c:v>
                </c:pt>
                <c:pt idx="1560">
                  <c:v>10754.307692307701</c:v>
                </c:pt>
                <c:pt idx="1561">
                  <c:v>10754.307692307701</c:v>
                </c:pt>
                <c:pt idx="1562">
                  <c:v>10754.307692307701</c:v>
                </c:pt>
                <c:pt idx="1563">
                  <c:v>10754.307692307701</c:v>
                </c:pt>
                <c:pt idx="1564">
                  <c:v>10754.307692307701</c:v>
                </c:pt>
                <c:pt idx="1565">
                  <c:v>10754.307692307701</c:v>
                </c:pt>
                <c:pt idx="1566">
                  <c:v>10754.307692307701</c:v>
                </c:pt>
                <c:pt idx="1567">
                  <c:v>10754.307692307701</c:v>
                </c:pt>
                <c:pt idx="1568">
                  <c:v>10754.307692307701</c:v>
                </c:pt>
                <c:pt idx="1569">
                  <c:v>10754.307692307701</c:v>
                </c:pt>
                <c:pt idx="1570">
                  <c:v>10492.9769230769</c:v>
                </c:pt>
                <c:pt idx="1571">
                  <c:v>10492.9769230769</c:v>
                </c:pt>
                <c:pt idx="1572">
                  <c:v>10492.9769230769</c:v>
                </c:pt>
                <c:pt idx="1573">
                  <c:v>10492.9769230769</c:v>
                </c:pt>
                <c:pt idx="1574">
                  <c:v>10492.9769230769</c:v>
                </c:pt>
                <c:pt idx="1575">
                  <c:v>10492.9769230769</c:v>
                </c:pt>
                <c:pt idx="1576">
                  <c:v>10492.9769230769</c:v>
                </c:pt>
                <c:pt idx="1577">
                  <c:v>10492.9769230769</c:v>
                </c:pt>
                <c:pt idx="1578">
                  <c:v>10492.9769230769</c:v>
                </c:pt>
                <c:pt idx="1579">
                  <c:v>10492.9769230769</c:v>
                </c:pt>
                <c:pt idx="1580">
                  <c:v>10139.015384615401</c:v>
                </c:pt>
                <c:pt idx="1581">
                  <c:v>10139.015384615401</c:v>
                </c:pt>
                <c:pt idx="1582">
                  <c:v>10139.015384615401</c:v>
                </c:pt>
                <c:pt idx="1583">
                  <c:v>10139.015384615401</c:v>
                </c:pt>
                <c:pt idx="1584">
                  <c:v>10139.015384615401</c:v>
                </c:pt>
                <c:pt idx="1585">
                  <c:v>10139.015384615401</c:v>
                </c:pt>
                <c:pt idx="1586">
                  <c:v>10139.015384615401</c:v>
                </c:pt>
                <c:pt idx="1587">
                  <c:v>10139.015384615401</c:v>
                </c:pt>
                <c:pt idx="1588">
                  <c:v>10139.015384615401</c:v>
                </c:pt>
                <c:pt idx="1589">
                  <c:v>10139.015384615401</c:v>
                </c:pt>
                <c:pt idx="1590">
                  <c:v>9884.6076923076998</c:v>
                </c:pt>
                <c:pt idx="1591">
                  <c:v>9884.6076923076998</c:v>
                </c:pt>
                <c:pt idx="1592">
                  <c:v>9884.6076923076998</c:v>
                </c:pt>
                <c:pt idx="1593">
                  <c:v>9884.6076923076998</c:v>
                </c:pt>
                <c:pt idx="1594">
                  <c:v>9884.6076923076998</c:v>
                </c:pt>
                <c:pt idx="1595">
                  <c:v>9884.6076923076998</c:v>
                </c:pt>
                <c:pt idx="1596">
                  <c:v>9884.6076923076998</c:v>
                </c:pt>
                <c:pt idx="1597">
                  <c:v>9884.6076923076998</c:v>
                </c:pt>
                <c:pt idx="1598">
                  <c:v>9884.6076923076998</c:v>
                </c:pt>
                <c:pt idx="1599">
                  <c:v>9884.6076923076998</c:v>
                </c:pt>
                <c:pt idx="1600">
                  <c:v>9577.0000000000091</c:v>
                </c:pt>
                <c:pt idx="1601">
                  <c:v>9577.0000000000091</c:v>
                </c:pt>
                <c:pt idx="1602">
                  <c:v>9577.0000000000091</c:v>
                </c:pt>
                <c:pt idx="1603">
                  <c:v>9577.0000000000091</c:v>
                </c:pt>
                <c:pt idx="1604">
                  <c:v>9577.0000000000091</c:v>
                </c:pt>
                <c:pt idx="1605">
                  <c:v>9577.0000000000091</c:v>
                </c:pt>
                <c:pt idx="1606">
                  <c:v>9577.0000000000091</c:v>
                </c:pt>
                <c:pt idx="1607">
                  <c:v>9577.0000000000091</c:v>
                </c:pt>
                <c:pt idx="1608">
                  <c:v>9577.0000000000091</c:v>
                </c:pt>
                <c:pt idx="1609">
                  <c:v>9577.0000000000091</c:v>
                </c:pt>
                <c:pt idx="1610">
                  <c:v>9322.7230769230791</c:v>
                </c:pt>
                <c:pt idx="1611">
                  <c:v>9322.7230769230791</c:v>
                </c:pt>
                <c:pt idx="1612">
                  <c:v>9322.7230769230791</c:v>
                </c:pt>
                <c:pt idx="1613">
                  <c:v>9322.7230769230791</c:v>
                </c:pt>
                <c:pt idx="1614">
                  <c:v>9322.7230769230791</c:v>
                </c:pt>
                <c:pt idx="1615">
                  <c:v>9322.7230769230791</c:v>
                </c:pt>
                <c:pt idx="1616">
                  <c:v>9322.7230769230791</c:v>
                </c:pt>
                <c:pt idx="1617">
                  <c:v>9322.7230769230791</c:v>
                </c:pt>
                <c:pt idx="1618">
                  <c:v>9322.7230769230791</c:v>
                </c:pt>
                <c:pt idx="1619">
                  <c:v>9322.7230769230791</c:v>
                </c:pt>
                <c:pt idx="1620">
                  <c:v>9034.8615384615496</c:v>
                </c:pt>
                <c:pt idx="1621">
                  <c:v>9034.8615384615496</c:v>
                </c:pt>
                <c:pt idx="1622">
                  <c:v>9034.8615384615496</c:v>
                </c:pt>
                <c:pt idx="1623">
                  <c:v>9034.8615384615496</c:v>
                </c:pt>
                <c:pt idx="1624">
                  <c:v>9034.8615384615496</c:v>
                </c:pt>
                <c:pt idx="1625">
                  <c:v>9034.8615384615496</c:v>
                </c:pt>
                <c:pt idx="1626">
                  <c:v>9034.8615384615496</c:v>
                </c:pt>
                <c:pt idx="1627">
                  <c:v>9034.8615384615496</c:v>
                </c:pt>
                <c:pt idx="1628">
                  <c:v>9034.8615384615496</c:v>
                </c:pt>
                <c:pt idx="1629">
                  <c:v>9034.8615384615496</c:v>
                </c:pt>
                <c:pt idx="1630">
                  <c:v>8515.4230769230799</c:v>
                </c:pt>
                <c:pt idx="1631">
                  <c:v>8515.4230769230799</c:v>
                </c:pt>
                <c:pt idx="1632">
                  <c:v>8515.4230769230799</c:v>
                </c:pt>
                <c:pt idx="1633">
                  <c:v>8515.4230769230799</c:v>
                </c:pt>
                <c:pt idx="1634">
                  <c:v>8515.4230769230799</c:v>
                </c:pt>
                <c:pt idx="1635">
                  <c:v>8515.4230769230799</c:v>
                </c:pt>
                <c:pt idx="1636">
                  <c:v>8515.4230769230799</c:v>
                </c:pt>
                <c:pt idx="1637">
                  <c:v>8515.4230769230799</c:v>
                </c:pt>
                <c:pt idx="1638">
                  <c:v>8515.4230769230799</c:v>
                </c:pt>
                <c:pt idx="1639">
                  <c:v>8515.4230769230799</c:v>
                </c:pt>
                <c:pt idx="1640">
                  <c:v>8246.2923076923107</c:v>
                </c:pt>
                <c:pt idx="1641">
                  <c:v>8246.2923076923107</c:v>
                </c:pt>
                <c:pt idx="1642">
                  <c:v>8246.2923076923107</c:v>
                </c:pt>
                <c:pt idx="1643">
                  <c:v>8246.2923076923107</c:v>
                </c:pt>
                <c:pt idx="1644">
                  <c:v>8246.2923076923107</c:v>
                </c:pt>
                <c:pt idx="1645">
                  <c:v>8246.2923076923107</c:v>
                </c:pt>
                <c:pt idx="1646">
                  <c:v>8246.2923076923107</c:v>
                </c:pt>
                <c:pt idx="1647">
                  <c:v>8246.2923076923107</c:v>
                </c:pt>
                <c:pt idx="1648">
                  <c:v>8246.2923076923107</c:v>
                </c:pt>
                <c:pt idx="1649">
                  <c:v>8246.2923076923107</c:v>
                </c:pt>
                <c:pt idx="1650">
                  <c:v>7695.6615384615397</c:v>
                </c:pt>
                <c:pt idx="1651">
                  <c:v>7695.6615384615397</c:v>
                </c:pt>
                <c:pt idx="1652">
                  <c:v>7695.6615384615397</c:v>
                </c:pt>
                <c:pt idx="1653">
                  <c:v>7695.6615384615397</c:v>
                </c:pt>
                <c:pt idx="1654">
                  <c:v>7695.6615384615397</c:v>
                </c:pt>
                <c:pt idx="1655">
                  <c:v>7695.6615384615397</c:v>
                </c:pt>
                <c:pt idx="1656">
                  <c:v>7695.6615384615397</c:v>
                </c:pt>
                <c:pt idx="1657">
                  <c:v>7695.6615384615397</c:v>
                </c:pt>
                <c:pt idx="1658">
                  <c:v>7695.6615384615397</c:v>
                </c:pt>
                <c:pt idx="1659">
                  <c:v>7695.6615384615397</c:v>
                </c:pt>
                <c:pt idx="1660">
                  <c:v>7517.6615384615397</c:v>
                </c:pt>
                <c:pt idx="1661">
                  <c:v>7517.6615384615397</c:v>
                </c:pt>
                <c:pt idx="1662">
                  <c:v>7517.6615384615397</c:v>
                </c:pt>
                <c:pt idx="1663">
                  <c:v>7517.6615384615397</c:v>
                </c:pt>
                <c:pt idx="1664">
                  <c:v>7517.6615384615397</c:v>
                </c:pt>
                <c:pt idx="1665">
                  <c:v>7517.6615384615397</c:v>
                </c:pt>
                <c:pt idx="1666">
                  <c:v>7517.6615384615397</c:v>
                </c:pt>
                <c:pt idx="1667">
                  <c:v>7517.6615384615397</c:v>
                </c:pt>
                <c:pt idx="1668">
                  <c:v>7517.6615384615397</c:v>
                </c:pt>
                <c:pt idx="1669">
                  <c:v>7517.6615384615397</c:v>
                </c:pt>
                <c:pt idx="1670">
                  <c:v>7223.3076923076896</c:v>
                </c:pt>
                <c:pt idx="1671">
                  <c:v>7223.3076923076896</c:v>
                </c:pt>
                <c:pt idx="1672">
                  <c:v>7223.3076923076896</c:v>
                </c:pt>
                <c:pt idx="1673">
                  <c:v>7223.3076923076896</c:v>
                </c:pt>
                <c:pt idx="1674">
                  <c:v>7223.3076923076896</c:v>
                </c:pt>
                <c:pt idx="1675">
                  <c:v>7223.3076923076896</c:v>
                </c:pt>
                <c:pt idx="1676">
                  <c:v>7223.3076923076896</c:v>
                </c:pt>
                <c:pt idx="1677">
                  <c:v>7223.3076923076896</c:v>
                </c:pt>
                <c:pt idx="1678">
                  <c:v>7223.3076923076896</c:v>
                </c:pt>
                <c:pt idx="1679">
                  <c:v>7223.3076923076896</c:v>
                </c:pt>
                <c:pt idx="1680">
                  <c:v>7007.81538461539</c:v>
                </c:pt>
                <c:pt idx="1681">
                  <c:v>7007.81538461539</c:v>
                </c:pt>
                <c:pt idx="1682">
                  <c:v>7007.81538461539</c:v>
                </c:pt>
                <c:pt idx="1683">
                  <c:v>7007.81538461539</c:v>
                </c:pt>
                <c:pt idx="1684">
                  <c:v>7007.81538461539</c:v>
                </c:pt>
                <c:pt idx="1685">
                  <c:v>7007.81538461539</c:v>
                </c:pt>
                <c:pt idx="1686">
                  <c:v>7007.81538461539</c:v>
                </c:pt>
                <c:pt idx="1687">
                  <c:v>7007.81538461539</c:v>
                </c:pt>
                <c:pt idx="1688">
                  <c:v>7007.81538461539</c:v>
                </c:pt>
                <c:pt idx="1689">
                  <c:v>7007.81538461539</c:v>
                </c:pt>
                <c:pt idx="1690">
                  <c:v>6795.4538461538496</c:v>
                </c:pt>
                <c:pt idx="1691">
                  <c:v>6795.4538461538496</c:v>
                </c:pt>
                <c:pt idx="1692">
                  <c:v>6795.4538461538496</c:v>
                </c:pt>
                <c:pt idx="1693">
                  <c:v>6795.4538461538496</c:v>
                </c:pt>
                <c:pt idx="1694">
                  <c:v>6795.4538461538496</c:v>
                </c:pt>
                <c:pt idx="1695">
                  <c:v>6795.4538461538496</c:v>
                </c:pt>
                <c:pt idx="1696">
                  <c:v>6795.4538461538496</c:v>
                </c:pt>
                <c:pt idx="1697">
                  <c:v>6795.4538461538496</c:v>
                </c:pt>
                <c:pt idx="1698">
                  <c:v>6795.4538461538496</c:v>
                </c:pt>
                <c:pt idx="1699">
                  <c:v>6795.4538461538496</c:v>
                </c:pt>
                <c:pt idx="1700">
                  <c:v>6657.6076923076998</c:v>
                </c:pt>
                <c:pt idx="1701">
                  <c:v>6657.6076923076998</c:v>
                </c:pt>
                <c:pt idx="1702">
                  <c:v>6657.6076923076998</c:v>
                </c:pt>
                <c:pt idx="1703">
                  <c:v>6657.6076923076998</c:v>
                </c:pt>
                <c:pt idx="1704">
                  <c:v>6657.6076923076998</c:v>
                </c:pt>
                <c:pt idx="1705">
                  <c:v>6657.6076923076998</c:v>
                </c:pt>
                <c:pt idx="1706">
                  <c:v>6657.6076923076998</c:v>
                </c:pt>
                <c:pt idx="1707">
                  <c:v>6657.6076923076998</c:v>
                </c:pt>
                <c:pt idx="1708">
                  <c:v>6657.6076923076998</c:v>
                </c:pt>
                <c:pt idx="1709">
                  <c:v>6657.6076923076998</c:v>
                </c:pt>
                <c:pt idx="1710">
                  <c:v>6479.6230769230797</c:v>
                </c:pt>
                <c:pt idx="1711">
                  <c:v>6479.6230769230797</c:v>
                </c:pt>
                <c:pt idx="1712">
                  <c:v>6479.6230769230797</c:v>
                </c:pt>
                <c:pt idx="1713">
                  <c:v>6479.6230769230797</c:v>
                </c:pt>
                <c:pt idx="1714">
                  <c:v>6479.6230769230797</c:v>
                </c:pt>
                <c:pt idx="1715">
                  <c:v>6479.6230769230797</c:v>
                </c:pt>
                <c:pt idx="1716">
                  <c:v>6479.6230769230797</c:v>
                </c:pt>
                <c:pt idx="1717">
                  <c:v>6479.6230769230797</c:v>
                </c:pt>
                <c:pt idx="1718">
                  <c:v>6479.6230769230797</c:v>
                </c:pt>
                <c:pt idx="1719">
                  <c:v>6479.6230769230797</c:v>
                </c:pt>
                <c:pt idx="1720">
                  <c:v>6329.2461538461603</c:v>
                </c:pt>
                <c:pt idx="1721">
                  <c:v>6329.2461538461603</c:v>
                </c:pt>
                <c:pt idx="1722">
                  <c:v>6329.2461538461603</c:v>
                </c:pt>
                <c:pt idx="1723">
                  <c:v>6329.2461538461603</c:v>
                </c:pt>
                <c:pt idx="1724">
                  <c:v>6329.2461538461603</c:v>
                </c:pt>
                <c:pt idx="1725">
                  <c:v>6329.2461538461603</c:v>
                </c:pt>
                <c:pt idx="1726">
                  <c:v>6329.2461538461603</c:v>
                </c:pt>
                <c:pt idx="1727">
                  <c:v>6329.2461538461603</c:v>
                </c:pt>
                <c:pt idx="1728">
                  <c:v>6329.2461538461603</c:v>
                </c:pt>
                <c:pt idx="1729">
                  <c:v>6329.2461538461603</c:v>
                </c:pt>
                <c:pt idx="1730">
                  <c:v>6179.4000000000096</c:v>
                </c:pt>
                <c:pt idx="1731">
                  <c:v>6179.4000000000096</c:v>
                </c:pt>
                <c:pt idx="1732">
                  <c:v>6179.4000000000096</c:v>
                </c:pt>
                <c:pt idx="1733">
                  <c:v>6179.4000000000096</c:v>
                </c:pt>
                <c:pt idx="1734">
                  <c:v>6179.4000000000096</c:v>
                </c:pt>
                <c:pt idx="1735">
                  <c:v>6179.4000000000096</c:v>
                </c:pt>
                <c:pt idx="1736">
                  <c:v>6179.4000000000096</c:v>
                </c:pt>
                <c:pt idx="1737">
                  <c:v>6179.4000000000096</c:v>
                </c:pt>
                <c:pt idx="1738">
                  <c:v>6179.4000000000096</c:v>
                </c:pt>
                <c:pt idx="1739">
                  <c:v>6179.4000000000096</c:v>
                </c:pt>
                <c:pt idx="1740">
                  <c:v>6051.5615384615403</c:v>
                </c:pt>
                <c:pt idx="1741">
                  <c:v>6051.5615384615403</c:v>
                </c:pt>
                <c:pt idx="1742">
                  <c:v>6051.5615384615403</c:v>
                </c:pt>
                <c:pt idx="1743">
                  <c:v>6051.5615384615403</c:v>
                </c:pt>
                <c:pt idx="1744">
                  <c:v>6051.5615384615403</c:v>
                </c:pt>
                <c:pt idx="1745">
                  <c:v>6051.5615384615403</c:v>
                </c:pt>
                <c:pt idx="1746">
                  <c:v>6051.5615384615403</c:v>
                </c:pt>
                <c:pt idx="1747">
                  <c:v>6051.5615384615403</c:v>
                </c:pt>
                <c:pt idx="1748">
                  <c:v>6051.5615384615403</c:v>
                </c:pt>
                <c:pt idx="1749">
                  <c:v>6051.5615384615403</c:v>
                </c:pt>
                <c:pt idx="1750">
                  <c:v>5902.7384615384599</c:v>
                </c:pt>
                <c:pt idx="1751">
                  <c:v>5902.7384615384599</c:v>
                </c:pt>
                <c:pt idx="1752">
                  <c:v>5902.7384615384599</c:v>
                </c:pt>
                <c:pt idx="1753">
                  <c:v>5902.7384615384599</c:v>
                </c:pt>
                <c:pt idx="1754">
                  <c:v>5902.7384615384599</c:v>
                </c:pt>
                <c:pt idx="1755">
                  <c:v>5902.7384615384599</c:v>
                </c:pt>
                <c:pt idx="1756">
                  <c:v>5902.7384615384599</c:v>
                </c:pt>
                <c:pt idx="1757">
                  <c:v>5902.7384615384599</c:v>
                </c:pt>
                <c:pt idx="1758">
                  <c:v>5902.7384615384599</c:v>
                </c:pt>
                <c:pt idx="1759">
                  <c:v>5902.7384615384599</c:v>
                </c:pt>
                <c:pt idx="1760">
                  <c:v>5634.18461538462</c:v>
                </c:pt>
                <c:pt idx="1761">
                  <c:v>5634.18461538462</c:v>
                </c:pt>
                <c:pt idx="1762">
                  <c:v>5634.18461538462</c:v>
                </c:pt>
                <c:pt idx="1763">
                  <c:v>5634.18461538462</c:v>
                </c:pt>
                <c:pt idx="1764">
                  <c:v>5634.18461538462</c:v>
                </c:pt>
                <c:pt idx="1765">
                  <c:v>5634.18461538462</c:v>
                </c:pt>
                <c:pt idx="1766">
                  <c:v>5634.18461538462</c:v>
                </c:pt>
                <c:pt idx="1767">
                  <c:v>5634.18461538462</c:v>
                </c:pt>
                <c:pt idx="1768">
                  <c:v>5634.18461538462</c:v>
                </c:pt>
                <c:pt idx="1769">
                  <c:v>5634.18461538462</c:v>
                </c:pt>
                <c:pt idx="1770">
                  <c:v>5500.5384615384601</c:v>
                </c:pt>
                <c:pt idx="1771">
                  <c:v>5500.5384615384601</c:v>
                </c:pt>
                <c:pt idx="1772">
                  <c:v>5500.5384615384601</c:v>
                </c:pt>
                <c:pt idx="1773">
                  <c:v>5500.5384615384601</c:v>
                </c:pt>
                <c:pt idx="1774">
                  <c:v>5500.5384615384601</c:v>
                </c:pt>
                <c:pt idx="1775">
                  <c:v>5500.5384615384601</c:v>
                </c:pt>
                <c:pt idx="1776">
                  <c:v>5500.5384615384601</c:v>
                </c:pt>
                <c:pt idx="1777">
                  <c:v>5500.5384615384601</c:v>
                </c:pt>
                <c:pt idx="1778">
                  <c:v>5500.5384615384601</c:v>
                </c:pt>
                <c:pt idx="1779">
                  <c:v>5500.5384615384601</c:v>
                </c:pt>
                <c:pt idx="1780">
                  <c:v>5212.6230769230797</c:v>
                </c:pt>
                <c:pt idx="1781">
                  <c:v>5212.6230769230797</c:v>
                </c:pt>
                <c:pt idx="1782">
                  <c:v>5212.6230769230797</c:v>
                </c:pt>
                <c:pt idx="1783">
                  <c:v>5212.6230769230797</c:v>
                </c:pt>
                <c:pt idx="1784">
                  <c:v>5212.6230769230797</c:v>
                </c:pt>
                <c:pt idx="1785">
                  <c:v>5212.6230769230797</c:v>
                </c:pt>
                <c:pt idx="1786">
                  <c:v>5212.6230769230797</c:v>
                </c:pt>
                <c:pt idx="1787">
                  <c:v>5212.6230769230797</c:v>
                </c:pt>
                <c:pt idx="1788">
                  <c:v>5212.6230769230797</c:v>
                </c:pt>
                <c:pt idx="1789">
                  <c:v>5212.6230769230797</c:v>
                </c:pt>
                <c:pt idx="1790">
                  <c:v>5114.9230769230799</c:v>
                </c:pt>
                <c:pt idx="1791">
                  <c:v>5114.9230769230799</c:v>
                </c:pt>
                <c:pt idx="1792">
                  <c:v>5114.9230769230799</c:v>
                </c:pt>
                <c:pt idx="1793">
                  <c:v>5114.9230769230799</c:v>
                </c:pt>
                <c:pt idx="1794">
                  <c:v>5114.9230769230799</c:v>
                </c:pt>
                <c:pt idx="1795">
                  <c:v>5114.9230769230799</c:v>
                </c:pt>
                <c:pt idx="1796">
                  <c:v>5114.9230769230799</c:v>
                </c:pt>
                <c:pt idx="1797">
                  <c:v>5114.9230769230799</c:v>
                </c:pt>
                <c:pt idx="1798">
                  <c:v>5114.9230769230799</c:v>
                </c:pt>
                <c:pt idx="1799">
                  <c:v>5114.9230769230799</c:v>
                </c:pt>
                <c:pt idx="1800">
                  <c:v>4965.2</c:v>
                </c:pt>
                <c:pt idx="1801">
                  <c:v>4965.2</c:v>
                </c:pt>
                <c:pt idx="1802">
                  <c:v>4965.2</c:v>
                </c:pt>
                <c:pt idx="1803">
                  <c:v>4965.2</c:v>
                </c:pt>
                <c:pt idx="1804">
                  <c:v>4965.2</c:v>
                </c:pt>
                <c:pt idx="1805">
                  <c:v>4965.2</c:v>
                </c:pt>
                <c:pt idx="1806">
                  <c:v>4965.2</c:v>
                </c:pt>
                <c:pt idx="1807">
                  <c:v>4965.2</c:v>
                </c:pt>
                <c:pt idx="1808">
                  <c:v>4965.2</c:v>
                </c:pt>
                <c:pt idx="1809">
                  <c:v>4965.2</c:v>
                </c:pt>
                <c:pt idx="1810">
                  <c:v>4855.3846153846098</c:v>
                </c:pt>
                <c:pt idx="1811">
                  <c:v>4855.3846153846098</c:v>
                </c:pt>
                <c:pt idx="1812">
                  <c:v>4855.3846153846098</c:v>
                </c:pt>
                <c:pt idx="1813">
                  <c:v>4855.3846153846098</c:v>
                </c:pt>
                <c:pt idx="1814">
                  <c:v>4855.3846153846098</c:v>
                </c:pt>
                <c:pt idx="1815">
                  <c:v>4855.3846153846098</c:v>
                </c:pt>
                <c:pt idx="1816">
                  <c:v>4855.3846153846098</c:v>
                </c:pt>
                <c:pt idx="1817">
                  <c:v>4855.3846153846098</c:v>
                </c:pt>
                <c:pt idx="1818">
                  <c:v>4855.3846153846098</c:v>
                </c:pt>
                <c:pt idx="1819">
                  <c:v>4855.3846153846098</c:v>
                </c:pt>
                <c:pt idx="1820">
                  <c:v>4762.5153846153898</c:v>
                </c:pt>
                <c:pt idx="1821">
                  <c:v>4762.5153846153898</c:v>
                </c:pt>
                <c:pt idx="1822">
                  <c:v>4762.5153846153898</c:v>
                </c:pt>
                <c:pt idx="1823">
                  <c:v>4762.5153846153898</c:v>
                </c:pt>
                <c:pt idx="1824">
                  <c:v>4762.5153846153898</c:v>
                </c:pt>
                <c:pt idx="1825">
                  <c:v>4762.5153846153898</c:v>
                </c:pt>
                <c:pt idx="1826">
                  <c:v>4762.5153846153898</c:v>
                </c:pt>
                <c:pt idx="1827">
                  <c:v>4762.5153846153898</c:v>
                </c:pt>
                <c:pt idx="1828">
                  <c:v>4762.5153846153898</c:v>
                </c:pt>
                <c:pt idx="1829">
                  <c:v>4762.5153846153898</c:v>
                </c:pt>
                <c:pt idx="1830">
                  <c:v>4701.90769230769</c:v>
                </c:pt>
                <c:pt idx="1831">
                  <c:v>4701.90769230769</c:v>
                </c:pt>
                <c:pt idx="1832">
                  <c:v>4701.90769230769</c:v>
                </c:pt>
                <c:pt idx="1833">
                  <c:v>4701.90769230769</c:v>
                </c:pt>
                <c:pt idx="1834">
                  <c:v>4701.90769230769</c:v>
                </c:pt>
                <c:pt idx="1835">
                  <c:v>4701.90769230769</c:v>
                </c:pt>
                <c:pt idx="1836">
                  <c:v>4701.90769230769</c:v>
                </c:pt>
                <c:pt idx="1837">
                  <c:v>4701.90769230769</c:v>
                </c:pt>
                <c:pt idx="1838">
                  <c:v>4701.90769230769</c:v>
                </c:pt>
                <c:pt idx="1839">
                  <c:v>4701.90769230769</c:v>
                </c:pt>
                <c:pt idx="1840">
                  <c:v>4601.3538461538501</c:v>
                </c:pt>
                <c:pt idx="1841">
                  <c:v>4601.3538461538501</c:v>
                </c:pt>
                <c:pt idx="1842">
                  <c:v>4601.3538461538501</c:v>
                </c:pt>
                <c:pt idx="1843">
                  <c:v>4601.3538461538501</c:v>
                </c:pt>
                <c:pt idx="1844">
                  <c:v>4601.3538461538501</c:v>
                </c:pt>
                <c:pt idx="1845">
                  <c:v>4601.3538461538501</c:v>
                </c:pt>
                <c:pt idx="1846">
                  <c:v>4601.3538461538501</c:v>
                </c:pt>
                <c:pt idx="1847">
                  <c:v>4601.3538461538501</c:v>
                </c:pt>
                <c:pt idx="1848">
                  <c:v>4601.3538461538501</c:v>
                </c:pt>
                <c:pt idx="1849">
                  <c:v>4601.3538461538501</c:v>
                </c:pt>
                <c:pt idx="1850">
                  <c:v>4523.22307692308</c:v>
                </c:pt>
                <c:pt idx="1851">
                  <c:v>4523.22307692308</c:v>
                </c:pt>
                <c:pt idx="1852">
                  <c:v>4523.22307692308</c:v>
                </c:pt>
                <c:pt idx="1853">
                  <c:v>4523.22307692308</c:v>
                </c:pt>
                <c:pt idx="1854">
                  <c:v>4523.22307692308</c:v>
                </c:pt>
                <c:pt idx="1855">
                  <c:v>4523.22307692308</c:v>
                </c:pt>
                <c:pt idx="1856">
                  <c:v>4523.22307692308</c:v>
                </c:pt>
                <c:pt idx="1857">
                  <c:v>4523.22307692308</c:v>
                </c:pt>
                <c:pt idx="1858">
                  <c:v>4523.22307692308</c:v>
                </c:pt>
                <c:pt idx="1859">
                  <c:v>4523.22307692308</c:v>
                </c:pt>
                <c:pt idx="1860">
                  <c:v>4441.0384615384601</c:v>
                </c:pt>
                <c:pt idx="1861">
                  <c:v>4441.0384615384601</c:v>
                </c:pt>
                <c:pt idx="1862">
                  <c:v>4441.0384615384601</c:v>
                </c:pt>
                <c:pt idx="1863">
                  <c:v>4441.0384615384601</c:v>
                </c:pt>
                <c:pt idx="1864">
                  <c:v>4441.0384615384601</c:v>
                </c:pt>
                <c:pt idx="1865">
                  <c:v>4441.0384615384601</c:v>
                </c:pt>
                <c:pt idx="1866">
                  <c:v>4441.0384615384601</c:v>
                </c:pt>
                <c:pt idx="1867">
                  <c:v>4441.0384615384601</c:v>
                </c:pt>
                <c:pt idx="1868">
                  <c:v>4441.0384615384601</c:v>
                </c:pt>
                <c:pt idx="1869">
                  <c:v>4441.0384615384601</c:v>
                </c:pt>
                <c:pt idx="1870">
                  <c:v>4379.0846153846196</c:v>
                </c:pt>
                <c:pt idx="1871">
                  <c:v>4379.0846153846196</c:v>
                </c:pt>
                <c:pt idx="1872">
                  <c:v>4379.0846153846196</c:v>
                </c:pt>
                <c:pt idx="1873">
                  <c:v>4379.0846153846196</c:v>
                </c:pt>
                <c:pt idx="1874">
                  <c:v>4379.0846153846196</c:v>
                </c:pt>
                <c:pt idx="1875">
                  <c:v>4379.0846153846196</c:v>
                </c:pt>
                <c:pt idx="1876">
                  <c:v>4379.0846153846196</c:v>
                </c:pt>
                <c:pt idx="1877">
                  <c:v>4379.0846153846196</c:v>
                </c:pt>
                <c:pt idx="1878">
                  <c:v>4379.0846153846196</c:v>
                </c:pt>
                <c:pt idx="1879">
                  <c:v>4379.0846153846196</c:v>
                </c:pt>
                <c:pt idx="1880">
                  <c:v>4302.6307692307701</c:v>
                </c:pt>
                <c:pt idx="1881">
                  <c:v>4302.6307692307701</c:v>
                </c:pt>
                <c:pt idx="1882">
                  <c:v>4302.6307692307701</c:v>
                </c:pt>
                <c:pt idx="1883">
                  <c:v>4302.6307692307701</c:v>
                </c:pt>
                <c:pt idx="1884">
                  <c:v>4302.6307692307701</c:v>
                </c:pt>
                <c:pt idx="1885">
                  <c:v>4302.6307692307701</c:v>
                </c:pt>
                <c:pt idx="1886">
                  <c:v>4302.6307692307701</c:v>
                </c:pt>
                <c:pt idx="1887">
                  <c:v>4302.6307692307701</c:v>
                </c:pt>
                <c:pt idx="1888">
                  <c:v>4302.6307692307701</c:v>
                </c:pt>
                <c:pt idx="1889">
                  <c:v>4302.6307692307701</c:v>
                </c:pt>
                <c:pt idx="1890">
                  <c:v>4169.7846153846203</c:v>
                </c:pt>
                <c:pt idx="1891">
                  <c:v>4169.7846153846203</c:v>
                </c:pt>
                <c:pt idx="1892">
                  <c:v>4169.7846153846203</c:v>
                </c:pt>
                <c:pt idx="1893">
                  <c:v>4169.7846153846203</c:v>
                </c:pt>
                <c:pt idx="1894">
                  <c:v>4169.7846153846203</c:v>
                </c:pt>
                <c:pt idx="1895">
                  <c:v>4169.7846153846203</c:v>
                </c:pt>
                <c:pt idx="1896">
                  <c:v>4169.7846153846203</c:v>
                </c:pt>
                <c:pt idx="1897">
                  <c:v>4169.7846153846203</c:v>
                </c:pt>
                <c:pt idx="1898">
                  <c:v>4169.7846153846203</c:v>
                </c:pt>
                <c:pt idx="1899">
                  <c:v>4169.7846153846203</c:v>
                </c:pt>
                <c:pt idx="1900">
                  <c:v>4105.4692307692303</c:v>
                </c:pt>
                <c:pt idx="1901">
                  <c:v>4105.4692307692303</c:v>
                </c:pt>
                <c:pt idx="1902">
                  <c:v>4105.4692307692303</c:v>
                </c:pt>
                <c:pt idx="1903">
                  <c:v>4105.4692307692303</c:v>
                </c:pt>
                <c:pt idx="1904">
                  <c:v>4105.4692307692303</c:v>
                </c:pt>
                <c:pt idx="1905">
                  <c:v>4105.4692307692303</c:v>
                </c:pt>
                <c:pt idx="1906">
                  <c:v>4105.4692307692303</c:v>
                </c:pt>
                <c:pt idx="1907">
                  <c:v>4105.4692307692303</c:v>
                </c:pt>
                <c:pt idx="1908">
                  <c:v>4105.4692307692303</c:v>
                </c:pt>
                <c:pt idx="1909">
                  <c:v>4105.4692307692303</c:v>
                </c:pt>
                <c:pt idx="1910">
                  <c:v>3986.27692307692</c:v>
                </c:pt>
                <c:pt idx="1911">
                  <c:v>3986.27692307692</c:v>
                </c:pt>
                <c:pt idx="1912">
                  <c:v>3986.27692307692</c:v>
                </c:pt>
                <c:pt idx="1913">
                  <c:v>3986.27692307692</c:v>
                </c:pt>
                <c:pt idx="1914">
                  <c:v>3986.27692307692</c:v>
                </c:pt>
                <c:pt idx="1915">
                  <c:v>3986.27692307692</c:v>
                </c:pt>
                <c:pt idx="1916">
                  <c:v>3986.27692307692</c:v>
                </c:pt>
                <c:pt idx="1917">
                  <c:v>3986.27692307692</c:v>
                </c:pt>
                <c:pt idx="1918">
                  <c:v>3986.27692307692</c:v>
                </c:pt>
                <c:pt idx="1919">
                  <c:v>3986.27692307692</c:v>
                </c:pt>
                <c:pt idx="1920">
                  <c:v>3944.0230769230802</c:v>
                </c:pt>
                <c:pt idx="1921">
                  <c:v>3944.0230769230802</c:v>
                </c:pt>
                <c:pt idx="1922">
                  <c:v>3944.0230769230802</c:v>
                </c:pt>
                <c:pt idx="1923">
                  <c:v>3944.0230769230802</c:v>
                </c:pt>
                <c:pt idx="1924">
                  <c:v>3944.0230769230802</c:v>
                </c:pt>
                <c:pt idx="1925">
                  <c:v>3944.0230769230802</c:v>
                </c:pt>
                <c:pt idx="1926">
                  <c:v>3944.0230769230802</c:v>
                </c:pt>
                <c:pt idx="1927">
                  <c:v>3944.0230769230802</c:v>
                </c:pt>
                <c:pt idx="1928">
                  <c:v>3944.0230769230802</c:v>
                </c:pt>
                <c:pt idx="1929">
                  <c:v>3944.0230769230802</c:v>
                </c:pt>
                <c:pt idx="1930">
                  <c:v>3879.2153846153801</c:v>
                </c:pt>
                <c:pt idx="1931">
                  <c:v>3879.2153846153801</c:v>
                </c:pt>
                <c:pt idx="1932">
                  <c:v>3879.2153846153801</c:v>
                </c:pt>
                <c:pt idx="1933">
                  <c:v>3879.2153846153801</c:v>
                </c:pt>
                <c:pt idx="1934">
                  <c:v>3879.2153846153801</c:v>
                </c:pt>
                <c:pt idx="1935">
                  <c:v>3879.2153846153801</c:v>
                </c:pt>
                <c:pt idx="1936">
                  <c:v>3879.2153846153801</c:v>
                </c:pt>
                <c:pt idx="1937">
                  <c:v>3879.2153846153801</c:v>
                </c:pt>
                <c:pt idx="1938">
                  <c:v>3879.2153846153801</c:v>
                </c:pt>
                <c:pt idx="1939">
                  <c:v>3879.2153846153801</c:v>
                </c:pt>
                <c:pt idx="1940">
                  <c:v>3830.4230769230799</c:v>
                </c:pt>
                <c:pt idx="1941">
                  <c:v>3830.4230769230799</c:v>
                </c:pt>
                <c:pt idx="1942">
                  <c:v>3830.4230769230799</c:v>
                </c:pt>
                <c:pt idx="1943">
                  <c:v>3830.4230769230799</c:v>
                </c:pt>
                <c:pt idx="1944">
                  <c:v>3830.4230769230799</c:v>
                </c:pt>
                <c:pt idx="1945">
                  <c:v>3830.4230769230799</c:v>
                </c:pt>
                <c:pt idx="1946">
                  <c:v>3830.4230769230799</c:v>
                </c:pt>
                <c:pt idx="1947">
                  <c:v>3830.4230769230799</c:v>
                </c:pt>
                <c:pt idx="1948">
                  <c:v>3830.4230769230799</c:v>
                </c:pt>
                <c:pt idx="1949">
                  <c:v>3830.4230769230799</c:v>
                </c:pt>
                <c:pt idx="1950">
                  <c:v>3785.2923076923098</c:v>
                </c:pt>
                <c:pt idx="1951">
                  <c:v>3785.2923076923098</c:v>
                </c:pt>
                <c:pt idx="1952">
                  <c:v>3785.2923076923098</c:v>
                </c:pt>
                <c:pt idx="1953">
                  <c:v>3785.2923076923098</c:v>
                </c:pt>
                <c:pt idx="1954">
                  <c:v>3785.2923076923098</c:v>
                </c:pt>
                <c:pt idx="1955">
                  <c:v>3785.2923076923098</c:v>
                </c:pt>
                <c:pt idx="1956">
                  <c:v>3785.2923076923098</c:v>
                </c:pt>
                <c:pt idx="1957">
                  <c:v>3785.2923076923098</c:v>
                </c:pt>
                <c:pt idx="1958">
                  <c:v>3785.2923076923098</c:v>
                </c:pt>
                <c:pt idx="1959">
                  <c:v>3785.2923076923098</c:v>
                </c:pt>
                <c:pt idx="1960">
                  <c:v>3753.2461538461498</c:v>
                </c:pt>
                <c:pt idx="1961">
                  <c:v>3753.2461538461498</c:v>
                </c:pt>
                <c:pt idx="1962">
                  <c:v>3753.2461538461498</c:v>
                </c:pt>
                <c:pt idx="1963">
                  <c:v>3753.2461538461498</c:v>
                </c:pt>
                <c:pt idx="1964">
                  <c:v>3753.2461538461498</c:v>
                </c:pt>
                <c:pt idx="1965">
                  <c:v>3753.2461538461498</c:v>
                </c:pt>
                <c:pt idx="1966">
                  <c:v>3753.2461538461498</c:v>
                </c:pt>
                <c:pt idx="1967">
                  <c:v>3753.2461538461498</c:v>
                </c:pt>
                <c:pt idx="1968">
                  <c:v>3753.2461538461498</c:v>
                </c:pt>
                <c:pt idx="1969">
                  <c:v>3753.2461538461498</c:v>
                </c:pt>
                <c:pt idx="1970">
                  <c:v>3720.13846153846</c:v>
                </c:pt>
                <c:pt idx="1971">
                  <c:v>3720.13846153846</c:v>
                </c:pt>
                <c:pt idx="1972">
                  <c:v>3720.13846153846</c:v>
                </c:pt>
                <c:pt idx="1973">
                  <c:v>3720.13846153846</c:v>
                </c:pt>
                <c:pt idx="1974">
                  <c:v>3720.13846153846</c:v>
                </c:pt>
                <c:pt idx="1975">
                  <c:v>3720.13846153846</c:v>
                </c:pt>
                <c:pt idx="1976">
                  <c:v>3720.13846153846</c:v>
                </c:pt>
                <c:pt idx="1977">
                  <c:v>3720.13846153846</c:v>
                </c:pt>
                <c:pt idx="1978">
                  <c:v>3720.13846153846</c:v>
                </c:pt>
                <c:pt idx="1979">
                  <c:v>3720.13846153846</c:v>
                </c:pt>
                <c:pt idx="1980">
                  <c:v>3701.1461538461499</c:v>
                </c:pt>
                <c:pt idx="1981">
                  <c:v>3701.1461538461499</c:v>
                </c:pt>
                <c:pt idx="1982">
                  <c:v>3701.1461538461499</c:v>
                </c:pt>
                <c:pt idx="1983">
                  <c:v>3701.1461538461499</c:v>
                </c:pt>
                <c:pt idx="1984">
                  <c:v>3701.1461538461499</c:v>
                </c:pt>
                <c:pt idx="1985">
                  <c:v>3701.1461538461499</c:v>
                </c:pt>
                <c:pt idx="1986">
                  <c:v>3701.1461538461499</c:v>
                </c:pt>
                <c:pt idx="1987">
                  <c:v>3701.1461538461499</c:v>
                </c:pt>
                <c:pt idx="1988">
                  <c:v>3701.1461538461499</c:v>
                </c:pt>
                <c:pt idx="1989">
                  <c:v>3701.1461538461499</c:v>
                </c:pt>
                <c:pt idx="1990">
                  <c:v>3676.7538461538502</c:v>
                </c:pt>
                <c:pt idx="1991">
                  <c:v>3676.7538461538502</c:v>
                </c:pt>
                <c:pt idx="1992">
                  <c:v>3676.7538461538502</c:v>
                </c:pt>
                <c:pt idx="1993">
                  <c:v>3676.7538461538502</c:v>
                </c:pt>
                <c:pt idx="1994">
                  <c:v>3676.7538461538502</c:v>
                </c:pt>
                <c:pt idx="1995">
                  <c:v>3676.7538461538502</c:v>
                </c:pt>
                <c:pt idx="1996">
                  <c:v>3676.7538461538502</c:v>
                </c:pt>
                <c:pt idx="1997">
                  <c:v>3676.7538461538502</c:v>
                </c:pt>
                <c:pt idx="1998">
                  <c:v>3676.7538461538502</c:v>
                </c:pt>
                <c:pt idx="1999">
                  <c:v>3676.7538461538502</c:v>
                </c:pt>
                <c:pt idx="2000">
                  <c:v>3659.8461538461502</c:v>
                </c:pt>
                <c:pt idx="2001">
                  <c:v>3659.8461538461502</c:v>
                </c:pt>
                <c:pt idx="2002">
                  <c:v>3659.8461538461502</c:v>
                </c:pt>
                <c:pt idx="2003">
                  <c:v>3659.8461538461502</c:v>
                </c:pt>
                <c:pt idx="2004">
                  <c:v>3659.8461538461502</c:v>
                </c:pt>
                <c:pt idx="2005">
                  <c:v>3659.8461538461502</c:v>
                </c:pt>
                <c:pt idx="2006">
                  <c:v>3659.8461538461502</c:v>
                </c:pt>
                <c:pt idx="2007">
                  <c:v>3659.8461538461502</c:v>
                </c:pt>
                <c:pt idx="2008">
                  <c:v>3659.8461538461502</c:v>
                </c:pt>
                <c:pt idx="2009">
                  <c:v>3659.8461538461502</c:v>
                </c:pt>
                <c:pt idx="2010">
                  <c:v>3636.1538461538498</c:v>
                </c:pt>
                <c:pt idx="2011">
                  <c:v>3636.1538461538498</c:v>
                </c:pt>
                <c:pt idx="2012">
                  <c:v>3636.1538461538498</c:v>
                </c:pt>
                <c:pt idx="2013">
                  <c:v>3636.1538461538498</c:v>
                </c:pt>
                <c:pt idx="2014">
                  <c:v>3636.1538461538498</c:v>
                </c:pt>
                <c:pt idx="2015">
                  <c:v>3636.1538461538498</c:v>
                </c:pt>
                <c:pt idx="2016">
                  <c:v>3636.1538461538498</c:v>
                </c:pt>
                <c:pt idx="2017">
                  <c:v>3636.1538461538498</c:v>
                </c:pt>
                <c:pt idx="2018">
                  <c:v>3636.1538461538498</c:v>
                </c:pt>
                <c:pt idx="2019">
                  <c:v>3636.1538461538498</c:v>
                </c:pt>
                <c:pt idx="2020">
                  <c:v>3587.0230769230802</c:v>
                </c:pt>
                <c:pt idx="2021">
                  <c:v>3587.0230769230802</c:v>
                </c:pt>
                <c:pt idx="2022">
                  <c:v>3587.0230769230802</c:v>
                </c:pt>
                <c:pt idx="2023">
                  <c:v>3587.0230769230802</c:v>
                </c:pt>
                <c:pt idx="2024">
                  <c:v>3587.0230769230802</c:v>
                </c:pt>
                <c:pt idx="2025">
                  <c:v>3587.0230769230802</c:v>
                </c:pt>
                <c:pt idx="2026">
                  <c:v>3587.0230769230802</c:v>
                </c:pt>
                <c:pt idx="2027">
                  <c:v>3587.0230769230802</c:v>
                </c:pt>
                <c:pt idx="2028">
                  <c:v>3587.0230769230802</c:v>
                </c:pt>
                <c:pt idx="2029">
                  <c:v>3587.0230769230802</c:v>
                </c:pt>
                <c:pt idx="2030">
                  <c:v>3559.5538461538399</c:v>
                </c:pt>
                <c:pt idx="2031">
                  <c:v>3559.5538461538399</c:v>
                </c:pt>
                <c:pt idx="2032">
                  <c:v>3559.5538461538399</c:v>
                </c:pt>
                <c:pt idx="2033">
                  <c:v>3559.5538461538399</c:v>
                </c:pt>
                <c:pt idx="2034">
                  <c:v>3559.5538461538399</c:v>
                </c:pt>
                <c:pt idx="2035">
                  <c:v>3559.5538461538399</c:v>
                </c:pt>
                <c:pt idx="2036">
                  <c:v>3559.5538461538399</c:v>
                </c:pt>
                <c:pt idx="2037">
                  <c:v>3559.5538461538399</c:v>
                </c:pt>
                <c:pt idx="2038">
                  <c:v>3559.5538461538399</c:v>
                </c:pt>
                <c:pt idx="2039">
                  <c:v>3559.5538461538399</c:v>
                </c:pt>
                <c:pt idx="2040">
                  <c:v>3505.0615384615398</c:v>
                </c:pt>
                <c:pt idx="2041">
                  <c:v>3505.0615384615398</c:v>
                </c:pt>
                <c:pt idx="2042">
                  <c:v>3505.0615384615398</c:v>
                </c:pt>
                <c:pt idx="2043">
                  <c:v>3505.0615384615398</c:v>
                </c:pt>
                <c:pt idx="2044">
                  <c:v>3505.0615384615398</c:v>
                </c:pt>
                <c:pt idx="2045">
                  <c:v>3505.0615384615398</c:v>
                </c:pt>
                <c:pt idx="2046">
                  <c:v>3505.0615384615398</c:v>
                </c:pt>
                <c:pt idx="2047">
                  <c:v>3505.0615384615398</c:v>
                </c:pt>
                <c:pt idx="2048">
                  <c:v>3505.0615384615398</c:v>
                </c:pt>
                <c:pt idx="2049">
                  <c:v>3505.0615384615398</c:v>
                </c:pt>
                <c:pt idx="2050">
                  <c:v>3485.1692307692301</c:v>
                </c:pt>
                <c:pt idx="2051">
                  <c:v>3485.1692307692301</c:v>
                </c:pt>
                <c:pt idx="2052">
                  <c:v>3485.1692307692301</c:v>
                </c:pt>
                <c:pt idx="2053">
                  <c:v>3485.1692307692301</c:v>
                </c:pt>
                <c:pt idx="2054">
                  <c:v>3485.1692307692301</c:v>
                </c:pt>
                <c:pt idx="2055">
                  <c:v>3485.1692307692301</c:v>
                </c:pt>
                <c:pt idx="2056">
                  <c:v>3485.1692307692301</c:v>
                </c:pt>
                <c:pt idx="2057">
                  <c:v>3485.1692307692301</c:v>
                </c:pt>
                <c:pt idx="2058">
                  <c:v>3485.1692307692301</c:v>
                </c:pt>
                <c:pt idx="2059">
                  <c:v>3485.1692307692301</c:v>
                </c:pt>
                <c:pt idx="2060">
                  <c:v>3458.7461538461498</c:v>
                </c:pt>
                <c:pt idx="2061">
                  <c:v>3458.7461538461498</c:v>
                </c:pt>
                <c:pt idx="2062">
                  <c:v>3458.7461538461498</c:v>
                </c:pt>
                <c:pt idx="2063">
                  <c:v>3458.7461538461498</c:v>
                </c:pt>
                <c:pt idx="2064">
                  <c:v>3458.7461538461498</c:v>
                </c:pt>
                <c:pt idx="2065">
                  <c:v>3458.7461538461498</c:v>
                </c:pt>
                <c:pt idx="2066">
                  <c:v>3458.7461538461498</c:v>
                </c:pt>
                <c:pt idx="2067">
                  <c:v>3458.7461538461498</c:v>
                </c:pt>
                <c:pt idx="2068">
                  <c:v>3458.7461538461498</c:v>
                </c:pt>
                <c:pt idx="2069">
                  <c:v>3458.7461538461498</c:v>
                </c:pt>
                <c:pt idx="2070">
                  <c:v>3436.13846153846</c:v>
                </c:pt>
                <c:pt idx="2071">
                  <c:v>3436.13846153846</c:v>
                </c:pt>
                <c:pt idx="2072">
                  <c:v>3436.13846153846</c:v>
                </c:pt>
                <c:pt idx="2073">
                  <c:v>3436.13846153846</c:v>
                </c:pt>
                <c:pt idx="2074">
                  <c:v>3436.13846153846</c:v>
                </c:pt>
                <c:pt idx="2075">
                  <c:v>3436.13846153846</c:v>
                </c:pt>
                <c:pt idx="2076">
                  <c:v>3436.13846153846</c:v>
                </c:pt>
                <c:pt idx="2077">
                  <c:v>3436.13846153846</c:v>
                </c:pt>
                <c:pt idx="2078">
                  <c:v>3436.13846153846</c:v>
                </c:pt>
                <c:pt idx="2079">
                  <c:v>3436.13846153846</c:v>
                </c:pt>
                <c:pt idx="2080">
                  <c:v>3411.17692307692</c:v>
                </c:pt>
                <c:pt idx="2081">
                  <c:v>3411.17692307692</c:v>
                </c:pt>
                <c:pt idx="2082">
                  <c:v>3411.17692307692</c:v>
                </c:pt>
                <c:pt idx="2083">
                  <c:v>3411.17692307692</c:v>
                </c:pt>
                <c:pt idx="2084">
                  <c:v>3411.17692307692</c:v>
                </c:pt>
                <c:pt idx="2085">
                  <c:v>3411.17692307692</c:v>
                </c:pt>
                <c:pt idx="2086">
                  <c:v>3411.17692307692</c:v>
                </c:pt>
                <c:pt idx="2087">
                  <c:v>3411.17692307692</c:v>
                </c:pt>
                <c:pt idx="2088">
                  <c:v>3411.17692307692</c:v>
                </c:pt>
                <c:pt idx="2089">
                  <c:v>3411.17692307692</c:v>
                </c:pt>
                <c:pt idx="2090">
                  <c:v>3394.32307692308</c:v>
                </c:pt>
                <c:pt idx="2091">
                  <c:v>3394.32307692308</c:v>
                </c:pt>
                <c:pt idx="2092">
                  <c:v>3394.32307692308</c:v>
                </c:pt>
                <c:pt idx="2093">
                  <c:v>3394.32307692308</c:v>
                </c:pt>
                <c:pt idx="2094">
                  <c:v>3394.32307692308</c:v>
                </c:pt>
                <c:pt idx="2095">
                  <c:v>3394.32307692308</c:v>
                </c:pt>
                <c:pt idx="2096">
                  <c:v>3394.32307692308</c:v>
                </c:pt>
                <c:pt idx="2097">
                  <c:v>3394.32307692308</c:v>
                </c:pt>
                <c:pt idx="2098">
                  <c:v>3394.32307692308</c:v>
                </c:pt>
                <c:pt idx="2099">
                  <c:v>3394.32307692308</c:v>
                </c:pt>
                <c:pt idx="2100">
                  <c:v>3367.4615384615399</c:v>
                </c:pt>
                <c:pt idx="2101">
                  <c:v>3367.4615384615399</c:v>
                </c:pt>
                <c:pt idx="2102">
                  <c:v>3367.4615384615399</c:v>
                </c:pt>
                <c:pt idx="2103">
                  <c:v>3367.4615384615399</c:v>
                </c:pt>
                <c:pt idx="2104">
                  <c:v>3367.4615384615399</c:v>
                </c:pt>
                <c:pt idx="2105">
                  <c:v>3367.4615384615399</c:v>
                </c:pt>
                <c:pt idx="2106">
                  <c:v>3367.4615384615399</c:v>
                </c:pt>
                <c:pt idx="2107">
                  <c:v>3367.4615384615399</c:v>
                </c:pt>
                <c:pt idx="2108">
                  <c:v>3367.4615384615399</c:v>
                </c:pt>
                <c:pt idx="2109">
                  <c:v>3367.4615384615399</c:v>
                </c:pt>
                <c:pt idx="2110">
                  <c:v>3345.4153846153799</c:v>
                </c:pt>
                <c:pt idx="2111">
                  <c:v>3345.4153846153799</c:v>
                </c:pt>
                <c:pt idx="2112">
                  <c:v>3345.4153846153799</c:v>
                </c:pt>
                <c:pt idx="2113">
                  <c:v>3345.4153846153799</c:v>
                </c:pt>
                <c:pt idx="2114">
                  <c:v>3345.4153846153799</c:v>
                </c:pt>
                <c:pt idx="2115">
                  <c:v>3345.4153846153799</c:v>
                </c:pt>
                <c:pt idx="2116">
                  <c:v>3345.4153846153799</c:v>
                </c:pt>
                <c:pt idx="2117">
                  <c:v>3345.4153846153799</c:v>
                </c:pt>
                <c:pt idx="2118">
                  <c:v>3345.4153846153799</c:v>
                </c:pt>
                <c:pt idx="2119">
                  <c:v>3345.4153846153799</c:v>
                </c:pt>
                <c:pt idx="2120">
                  <c:v>3324.2153846153801</c:v>
                </c:pt>
                <c:pt idx="2121">
                  <c:v>3324.2153846153801</c:v>
                </c:pt>
                <c:pt idx="2122">
                  <c:v>3324.2153846153801</c:v>
                </c:pt>
                <c:pt idx="2123">
                  <c:v>3324.2153846153801</c:v>
                </c:pt>
                <c:pt idx="2124">
                  <c:v>3324.2153846153801</c:v>
                </c:pt>
                <c:pt idx="2125">
                  <c:v>3324.2153846153801</c:v>
                </c:pt>
                <c:pt idx="2126">
                  <c:v>3324.2153846153801</c:v>
                </c:pt>
                <c:pt idx="2127">
                  <c:v>3324.2153846153801</c:v>
                </c:pt>
                <c:pt idx="2128">
                  <c:v>3324.2153846153801</c:v>
                </c:pt>
                <c:pt idx="2129">
                  <c:v>3324.2153846153801</c:v>
                </c:pt>
                <c:pt idx="2130">
                  <c:v>3293.8538461538501</c:v>
                </c:pt>
                <c:pt idx="2131">
                  <c:v>3293.8538461538501</c:v>
                </c:pt>
                <c:pt idx="2132">
                  <c:v>3293.8538461538501</c:v>
                </c:pt>
                <c:pt idx="2133">
                  <c:v>3293.8538461538501</c:v>
                </c:pt>
                <c:pt idx="2134">
                  <c:v>3293.8538461538501</c:v>
                </c:pt>
                <c:pt idx="2135">
                  <c:v>3293.8538461538501</c:v>
                </c:pt>
                <c:pt idx="2136">
                  <c:v>3293.8538461538501</c:v>
                </c:pt>
                <c:pt idx="2137">
                  <c:v>3293.8538461538501</c:v>
                </c:pt>
                <c:pt idx="2138">
                  <c:v>3293.8538461538501</c:v>
                </c:pt>
                <c:pt idx="2139">
                  <c:v>3293.8538461538501</c:v>
                </c:pt>
                <c:pt idx="2140">
                  <c:v>3265.9923076923101</c:v>
                </c:pt>
                <c:pt idx="2141">
                  <c:v>3265.9923076923101</c:v>
                </c:pt>
                <c:pt idx="2142">
                  <c:v>3265.9923076923101</c:v>
                </c:pt>
                <c:pt idx="2143">
                  <c:v>3265.9923076923101</c:v>
                </c:pt>
                <c:pt idx="2144">
                  <c:v>3265.9923076923101</c:v>
                </c:pt>
                <c:pt idx="2145">
                  <c:v>3265.9923076923101</c:v>
                </c:pt>
                <c:pt idx="2146">
                  <c:v>3265.9923076923101</c:v>
                </c:pt>
                <c:pt idx="2147">
                  <c:v>3265.9923076923101</c:v>
                </c:pt>
                <c:pt idx="2148">
                  <c:v>3265.9923076923101</c:v>
                </c:pt>
                <c:pt idx="2149">
                  <c:v>3265.9923076923101</c:v>
                </c:pt>
                <c:pt idx="2150">
                  <c:v>2953.72307692308</c:v>
                </c:pt>
                <c:pt idx="2151">
                  <c:v>2953.72307692308</c:v>
                </c:pt>
                <c:pt idx="2152">
                  <c:v>2953.72307692308</c:v>
                </c:pt>
                <c:pt idx="2153">
                  <c:v>2953.72307692308</c:v>
                </c:pt>
                <c:pt idx="2154">
                  <c:v>2953.72307692308</c:v>
                </c:pt>
                <c:pt idx="2155">
                  <c:v>2953.72307692308</c:v>
                </c:pt>
                <c:pt idx="2156">
                  <c:v>2953.72307692308</c:v>
                </c:pt>
                <c:pt idx="2157">
                  <c:v>2953.72307692308</c:v>
                </c:pt>
                <c:pt idx="2158">
                  <c:v>2953.72307692308</c:v>
                </c:pt>
                <c:pt idx="2159">
                  <c:v>2953.72307692308</c:v>
                </c:pt>
                <c:pt idx="2160">
                  <c:v>2932.0692307692302</c:v>
                </c:pt>
                <c:pt idx="2161">
                  <c:v>2932.0692307692302</c:v>
                </c:pt>
                <c:pt idx="2162">
                  <c:v>2932.0692307692302</c:v>
                </c:pt>
                <c:pt idx="2163">
                  <c:v>2932.0692307692302</c:v>
                </c:pt>
                <c:pt idx="2164">
                  <c:v>2932.0692307692302</c:v>
                </c:pt>
                <c:pt idx="2165">
                  <c:v>2932.0692307692302</c:v>
                </c:pt>
                <c:pt idx="2166">
                  <c:v>2932.0692307692302</c:v>
                </c:pt>
                <c:pt idx="2167">
                  <c:v>2932.0692307692302</c:v>
                </c:pt>
                <c:pt idx="2168">
                  <c:v>2932.0692307692302</c:v>
                </c:pt>
                <c:pt idx="2169">
                  <c:v>2932.0692307692302</c:v>
                </c:pt>
                <c:pt idx="2170">
                  <c:v>2584.4153846153799</c:v>
                </c:pt>
                <c:pt idx="2171">
                  <c:v>2584.4153846153799</c:v>
                </c:pt>
                <c:pt idx="2172">
                  <c:v>2584.4153846153799</c:v>
                </c:pt>
                <c:pt idx="2173">
                  <c:v>2584.4153846153799</c:v>
                </c:pt>
                <c:pt idx="2174">
                  <c:v>2584.4153846153799</c:v>
                </c:pt>
                <c:pt idx="2175">
                  <c:v>2584.4153846153799</c:v>
                </c:pt>
                <c:pt idx="2176">
                  <c:v>2584.4153846153799</c:v>
                </c:pt>
                <c:pt idx="2177">
                  <c:v>2584.4153846153799</c:v>
                </c:pt>
                <c:pt idx="2178">
                  <c:v>2584.4153846153799</c:v>
                </c:pt>
                <c:pt idx="2179">
                  <c:v>2584.4153846153799</c:v>
                </c:pt>
                <c:pt idx="2180">
                  <c:v>2560.5846153846101</c:v>
                </c:pt>
                <c:pt idx="2181">
                  <c:v>2560.5846153846101</c:v>
                </c:pt>
                <c:pt idx="2182">
                  <c:v>2560.5846153846101</c:v>
                </c:pt>
                <c:pt idx="2183">
                  <c:v>2560.5846153846101</c:v>
                </c:pt>
                <c:pt idx="2184">
                  <c:v>2560.5846153846101</c:v>
                </c:pt>
                <c:pt idx="2185">
                  <c:v>2560.5846153846101</c:v>
                </c:pt>
                <c:pt idx="2186">
                  <c:v>2560.5846153846101</c:v>
                </c:pt>
                <c:pt idx="2187">
                  <c:v>2560.5846153846101</c:v>
                </c:pt>
                <c:pt idx="2188">
                  <c:v>2560.5846153846101</c:v>
                </c:pt>
                <c:pt idx="2189">
                  <c:v>2560.5846153846101</c:v>
                </c:pt>
                <c:pt idx="2190">
                  <c:v>2295.4846153846202</c:v>
                </c:pt>
                <c:pt idx="2191">
                  <c:v>2295.4846153846202</c:v>
                </c:pt>
                <c:pt idx="2192">
                  <c:v>2295.4846153846202</c:v>
                </c:pt>
                <c:pt idx="2193">
                  <c:v>2295.4846153846202</c:v>
                </c:pt>
                <c:pt idx="2194">
                  <c:v>2295.4846153846202</c:v>
                </c:pt>
                <c:pt idx="2195">
                  <c:v>2295.4846153846202</c:v>
                </c:pt>
                <c:pt idx="2196">
                  <c:v>2295.4846153846202</c:v>
                </c:pt>
                <c:pt idx="2197">
                  <c:v>2295.4846153846202</c:v>
                </c:pt>
                <c:pt idx="2198">
                  <c:v>2295.4846153846202</c:v>
                </c:pt>
                <c:pt idx="2199">
                  <c:v>2295.4846153846202</c:v>
                </c:pt>
                <c:pt idx="2200">
                  <c:v>2268.18461538462</c:v>
                </c:pt>
                <c:pt idx="2201">
                  <c:v>2268.18461538462</c:v>
                </c:pt>
                <c:pt idx="2202">
                  <c:v>2268.18461538462</c:v>
                </c:pt>
                <c:pt idx="2203">
                  <c:v>2268.18461538462</c:v>
                </c:pt>
                <c:pt idx="2204">
                  <c:v>2268.18461538462</c:v>
                </c:pt>
                <c:pt idx="2205">
                  <c:v>2268.18461538462</c:v>
                </c:pt>
                <c:pt idx="2206">
                  <c:v>2268.18461538462</c:v>
                </c:pt>
                <c:pt idx="2207">
                  <c:v>2268.18461538462</c:v>
                </c:pt>
                <c:pt idx="2208">
                  <c:v>2268.18461538462</c:v>
                </c:pt>
                <c:pt idx="2209">
                  <c:v>2268.18461538462</c:v>
                </c:pt>
                <c:pt idx="2210">
                  <c:v>2051.1</c:v>
                </c:pt>
                <c:pt idx="2211">
                  <c:v>2051.1</c:v>
                </c:pt>
                <c:pt idx="2212">
                  <c:v>2051.1</c:v>
                </c:pt>
                <c:pt idx="2213">
                  <c:v>2051.1</c:v>
                </c:pt>
                <c:pt idx="2214">
                  <c:v>2051.1</c:v>
                </c:pt>
                <c:pt idx="2215">
                  <c:v>2051.1</c:v>
                </c:pt>
                <c:pt idx="2216">
                  <c:v>2051.1</c:v>
                </c:pt>
                <c:pt idx="2217">
                  <c:v>2051.1</c:v>
                </c:pt>
                <c:pt idx="2218">
                  <c:v>2051.1</c:v>
                </c:pt>
                <c:pt idx="2219">
                  <c:v>2051.1</c:v>
                </c:pt>
                <c:pt idx="2220">
                  <c:v>2019.72307692308</c:v>
                </c:pt>
                <c:pt idx="2221">
                  <c:v>2019.72307692308</c:v>
                </c:pt>
                <c:pt idx="2222">
                  <c:v>2019.72307692308</c:v>
                </c:pt>
                <c:pt idx="2223">
                  <c:v>2019.72307692308</c:v>
                </c:pt>
                <c:pt idx="2224">
                  <c:v>2019.72307692308</c:v>
                </c:pt>
                <c:pt idx="2225">
                  <c:v>2019.72307692308</c:v>
                </c:pt>
                <c:pt idx="2226">
                  <c:v>2019.72307692308</c:v>
                </c:pt>
                <c:pt idx="2227">
                  <c:v>2019.72307692308</c:v>
                </c:pt>
                <c:pt idx="2228">
                  <c:v>2019.72307692308</c:v>
                </c:pt>
                <c:pt idx="2229">
                  <c:v>2019.72307692308</c:v>
                </c:pt>
                <c:pt idx="2230">
                  <c:v>1806.23076923077</c:v>
                </c:pt>
                <c:pt idx="2231">
                  <c:v>1806.23076923077</c:v>
                </c:pt>
                <c:pt idx="2232">
                  <c:v>1806.23076923077</c:v>
                </c:pt>
                <c:pt idx="2233">
                  <c:v>1806.23076923077</c:v>
                </c:pt>
                <c:pt idx="2234">
                  <c:v>1806.23076923077</c:v>
                </c:pt>
                <c:pt idx="2235">
                  <c:v>1806.23076923077</c:v>
                </c:pt>
                <c:pt idx="2236">
                  <c:v>1806.23076923077</c:v>
                </c:pt>
                <c:pt idx="2237">
                  <c:v>1806.23076923077</c:v>
                </c:pt>
                <c:pt idx="2238">
                  <c:v>1806.23076923077</c:v>
                </c:pt>
                <c:pt idx="2239">
                  <c:v>1806.23076923077</c:v>
                </c:pt>
                <c:pt idx="2240">
                  <c:v>1773.5846153846201</c:v>
                </c:pt>
                <c:pt idx="2241">
                  <c:v>1773.5846153846201</c:v>
                </c:pt>
                <c:pt idx="2242">
                  <c:v>1773.5846153846201</c:v>
                </c:pt>
                <c:pt idx="2243">
                  <c:v>1773.5846153846201</c:v>
                </c:pt>
                <c:pt idx="2244">
                  <c:v>1773.5846153846201</c:v>
                </c:pt>
                <c:pt idx="2245">
                  <c:v>1773.5846153846201</c:v>
                </c:pt>
                <c:pt idx="2246">
                  <c:v>1773.5846153846201</c:v>
                </c:pt>
                <c:pt idx="2247">
                  <c:v>1773.5846153846201</c:v>
                </c:pt>
                <c:pt idx="2248">
                  <c:v>1773.5846153846201</c:v>
                </c:pt>
                <c:pt idx="2249">
                  <c:v>1773.5846153846201</c:v>
                </c:pt>
                <c:pt idx="2250">
                  <c:v>1577.6923076923099</c:v>
                </c:pt>
                <c:pt idx="2251">
                  <c:v>1577.6923076923099</c:v>
                </c:pt>
                <c:pt idx="2252">
                  <c:v>1577.6923076923099</c:v>
                </c:pt>
                <c:pt idx="2253">
                  <c:v>1577.6923076923099</c:v>
                </c:pt>
                <c:pt idx="2254">
                  <c:v>1577.6923076923099</c:v>
                </c:pt>
                <c:pt idx="2255">
                  <c:v>1577.6923076923099</c:v>
                </c:pt>
                <c:pt idx="2256">
                  <c:v>1577.6923076923099</c:v>
                </c:pt>
                <c:pt idx="2257">
                  <c:v>1577.6923076923099</c:v>
                </c:pt>
                <c:pt idx="2258">
                  <c:v>1577.6923076923099</c:v>
                </c:pt>
                <c:pt idx="2259">
                  <c:v>1577.6923076923099</c:v>
                </c:pt>
                <c:pt idx="2260">
                  <c:v>1550.83846153846</c:v>
                </c:pt>
                <c:pt idx="2261">
                  <c:v>1550.83846153846</c:v>
                </c:pt>
                <c:pt idx="2262">
                  <c:v>1550.83846153846</c:v>
                </c:pt>
                <c:pt idx="2263">
                  <c:v>1550.83846153846</c:v>
                </c:pt>
                <c:pt idx="2264">
                  <c:v>1550.83846153846</c:v>
                </c:pt>
                <c:pt idx="2265">
                  <c:v>1550.83846153846</c:v>
                </c:pt>
                <c:pt idx="2266">
                  <c:v>1550.83846153846</c:v>
                </c:pt>
                <c:pt idx="2267">
                  <c:v>1550.83846153846</c:v>
                </c:pt>
                <c:pt idx="2268">
                  <c:v>1550.83846153846</c:v>
                </c:pt>
                <c:pt idx="2269">
                  <c:v>1550.83846153846</c:v>
                </c:pt>
                <c:pt idx="2270">
                  <c:v>1343.9384615384599</c:v>
                </c:pt>
                <c:pt idx="2271">
                  <c:v>1343.9384615384599</c:v>
                </c:pt>
                <c:pt idx="2272">
                  <c:v>1343.9384615384599</c:v>
                </c:pt>
                <c:pt idx="2273">
                  <c:v>1343.9384615384599</c:v>
                </c:pt>
                <c:pt idx="2274">
                  <c:v>1343.9384615384599</c:v>
                </c:pt>
                <c:pt idx="2275">
                  <c:v>1343.9384615384599</c:v>
                </c:pt>
                <c:pt idx="2276">
                  <c:v>1343.9384615384599</c:v>
                </c:pt>
                <c:pt idx="2277">
                  <c:v>1343.9384615384599</c:v>
                </c:pt>
                <c:pt idx="2278">
                  <c:v>1343.9384615384599</c:v>
                </c:pt>
                <c:pt idx="2279">
                  <c:v>1343.9384615384599</c:v>
                </c:pt>
                <c:pt idx="2280">
                  <c:v>1316.3307692307701</c:v>
                </c:pt>
                <c:pt idx="2281">
                  <c:v>1316.3307692307701</c:v>
                </c:pt>
                <c:pt idx="2282">
                  <c:v>1316.3307692307701</c:v>
                </c:pt>
                <c:pt idx="2283">
                  <c:v>1316.3307692307701</c:v>
                </c:pt>
                <c:pt idx="2284">
                  <c:v>1316.3307692307701</c:v>
                </c:pt>
                <c:pt idx="2285">
                  <c:v>1316.3307692307701</c:v>
                </c:pt>
                <c:pt idx="2286">
                  <c:v>1316.3307692307701</c:v>
                </c:pt>
                <c:pt idx="2287">
                  <c:v>1316.3307692307701</c:v>
                </c:pt>
                <c:pt idx="2288">
                  <c:v>1316.3307692307701</c:v>
                </c:pt>
                <c:pt idx="2289">
                  <c:v>1316.3307692307701</c:v>
                </c:pt>
                <c:pt idx="2290">
                  <c:v>1111.13846153846</c:v>
                </c:pt>
                <c:pt idx="2291">
                  <c:v>1111.13846153846</c:v>
                </c:pt>
                <c:pt idx="2292">
                  <c:v>1111.13846153846</c:v>
                </c:pt>
                <c:pt idx="2293">
                  <c:v>1111.13846153846</c:v>
                </c:pt>
                <c:pt idx="2294">
                  <c:v>1111.13846153846</c:v>
                </c:pt>
                <c:pt idx="2295">
                  <c:v>1111.13846153846</c:v>
                </c:pt>
                <c:pt idx="2296">
                  <c:v>1111.13846153846</c:v>
                </c:pt>
                <c:pt idx="2297">
                  <c:v>1111.13846153846</c:v>
                </c:pt>
                <c:pt idx="2298">
                  <c:v>1111.13846153846</c:v>
                </c:pt>
                <c:pt idx="2299">
                  <c:v>1111.13846153846</c:v>
                </c:pt>
                <c:pt idx="2300">
                  <c:v>1070.8</c:v>
                </c:pt>
                <c:pt idx="2301">
                  <c:v>1070.8</c:v>
                </c:pt>
                <c:pt idx="2302">
                  <c:v>1070.8</c:v>
                </c:pt>
                <c:pt idx="2303">
                  <c:v>1070.8</c:v>
                </c:pt>
                <c:pt idx="2304">
                  <c:v>1070.8</c:v>
                </c:pt>
                <c:pt idx="2305">
                  <c:v>1070.8</c:v>
                </c:pt>
                <c:pt idx="2306">
                  <c:v>1070.8</c:v>
                </c:pt>
                <c:pt idx="2307">
                  <c:v>1070.8</c:v>
                </c:pt>
                <c:pt idx="2308">
                  <c:v>1070.8</c:v>
                </c:pt>
                <c:pt idx="2309">
                  <c:v>1070.8</c:v>
                </c:pt>
                <c:pt idx="2310">
                  <c:v>908.04615384615397</c:v>
                </c:pt>
                <c:pt idx="2311">
                  <c:v>908.04615384615397</c:v>
                </c:pt>
                <c:pt idx="2312">
                  <c:v>908.04615384615397</c:v>
                </c:pt>
                <c:pt idx="2313">
                  <c:v>908.04615384615397</c:v>
                </c:pt>
                <c:pt idx="2314">
                  <c:v>908.04615384615397</c:v>
                </c:pt>
                <c:pt idx="2315">
                  <c:v>908.04615384615397</c:v>
                </c:pt>
                <c:pt idx="2316">
                  <c:v>908.04615384615397</c:v>
                </c:pt>
                <c:pt idx="2317">
                  <c:v>908.04615384615397</c:v>
                </c:pt>
                <c:pt idx="2318">
                  <c:v>908.04615384615397</c:v>
                </c:pt>
                <c:pt idx="2319">
                  <c:v>908.04615384615397</c:v>
                </c:pt>
                <c:pt idx="2320">
                  <c:v>908.04615384615397</c:v>
                </c:pt>
                <c:pt idx="2321">
                  <c:v>908.04615384615397</c:v>
                </c:pt>
                <c:pt idx="2322">
                  <c:v>908.04615384615397</c:v>
                </c:pt>
                <c:pt idx="2323">
                  <c:v>908.04615384615397</c:v>
                </c:pt>
                <c:pt idx="2324">
                  <c:v>908.04615384615397</c:v>
                </c:pt>
                <c:pt idx="2325">
                  <c:v>908.04615384615397</c:v>
                </c:pt>
                <c:pt idx="2326">
                  <c:v>908.04615384615397</c:v>
                </c:pt>
                <c:pt idx="2327">
                  <c:v>908.04615384615397</c:v>
                </c:pt>
                <c:pt idx="2328">
                  <c:v>908.04615384615397</c:v>
                </c:pt>
                <c:pt idx="2329">
                  <c:v>908.04615384615397</c:v>
                </c:pt>
                <c:pt idx="2330">
                  <c:v>715.73076923076906</c:v>
                </c:pt>
                <c:pt idx="2331">
                  <c:v>715.73076923076906</c:v>
                </c:pt>
                <c:pt idx="2332">
                  <c:v>715.73076923076906</c:v>
                </c:pt>
                <c:pt idx="2333">
                  <c:v>715.73076923076906</c:v>
                </c:pt>
                <c:pt idx="2334">
                  <c:v>715.73076923076906</c:v>
                </c:pt>
                <c:pt idx="2335">
                  <c:v>715.73076923076906</c:v>
                </c:pt>
                <c:pt idx="2336">
                  <c:v>715.73076923076906</c:v>
                </c:pt>
                <c:pt idx="2337">
                  <c:v>715.73076923076906</c:v>
                </c:pt>
                <c:pt idx="2338">
                  <c:v>715.73076923076906</c:v>
                </c:pt>
                <c:pt idx="2339">
                  <c:v>715.73076923076906</c:v>
                </c:pt>
                <c:pt idx="2340">
                  <c:v>715.73076923076906</c:v>
                </c:pt>
                <c:pt idx="2341">
                  <c:v>715.73076923076906</c:v>
                </c:pt>
                <c:pt idx="2342">
                  <c:v>715.73076923076906</c:v>
                </c:pt>
                <c:pt idx="2343">
                  <c:v>715.73076923076906</c:v>
                </c:pt>
                <c:pt idx="2344">
                  <c:v>715.73076923076906</c:v>
                </c:pt>
                <c:pt idx="2345">
                  <c:v>715.73076923076906</c:v>
                </c:pt>
                <c:pt idx="2346">
                  <c:v>715.73076923076906</c:v>
                </c:pt>
                <c:pt idx="2347">
                  <c:v>715.73076923076906</c:v>
                </c:pt>
                <c:pt idx="2348">
                  <c:v>715.73076923076906</c:v>
                </c:pt>
                <c:pt idx="2349">
                  <c:v>715.73076923076906</c:v>
                </c:pt>
                <c:pt idx="2350">
                  <c:v>579.79230769230799</c:v>
                </c:pt>
                <c:pt idx="2351">
                  <c:v>579.79230769230799</c:v>
                </c:pt>
                <c:pt idx="2352">
                  <c:v>579.79230769230799</c:v>
                </c:pt>
                <c:pt idx="2353">
                  <c:v>579.79230769230799</c:v>
                </c:pt>
                <c:pt idx="2354">
                  <c:v>579.79230769230799</c:v>
                </c:pt>
                <c:pt idx="2355">
                  <c:v>579.79230769230799</c:v>
                </c:pt>
                <c:pt idx="2356">
                  <c:v>579.79230769230799</c:v>
                </c:pt>
                <c:pt idx="2357">
                  <c:v>579.79230769230799</c:v>
                </c:pt>
                <c:pt idx="2358">
                  <c:v>579.79230769230799</c:v>
                </c:pt>
                <c:pt idx="2359">
                  <c:v>579.79230769230799</c:v>
                </c:pt>
                <c:pt idx="2360">
                  <c:v>579.79230769230799</c:v>
                </c:pt>
                <c:pt idx="2361">
                  <c:v>579.79230769230799</c:v>
                </c:pt>
                <c:pt idx="2362">
                  <c:v>579.79230769230799</c:v>
                </c:pt>
                <c:pt idx="2363">
                  <c:v>579.79230769230799</c:v>
                </c:pt>
                <c:pt idx="2364">
                  <c:v>579.79230769230799</c:v>
                </c:pt>
                <c:pt idx="2365">
                  <c:v>579.79230769230799</c:v>
                </c:pt>
                <c:pt idx="2366">
                  <c:v>579.79230769230799</c:v>
                </c:pt>
                <c:pt idx="2367">
                  <c:v>579.79230769230799</c:v>
                </c:pt>
                <c:pt idx="2368">
                  <c:v>579.79230769230799</c:v>
                </c:pt>
                <c:pt idx="2369">
                  <c:v>579.79230769230799</c:v>
                </c:pt>
                <c:pt idx="2370">
                  <c:v>416.70769230769201</c:v>
                </c:pt>
                <c:pt idx="2371">
                  <c:v>416.70769230769201</c:v>
                </c:pt>
                <c:pt idx="2372">
                  <c:v>416.70769230769201</c:v>
                </c:pt>
                <c:pt idx="2373">
                  <c:v>416.70769230769201</c:v>
                </c:pt>
                <c:pt idx="2374">
                  <c:v>416.70769230769201</c:v>
                </c:pt>
                <c:pt idx="2375">
                  <c:v>416.70769230769201</c:v>
                </c:pt>
                <c:pt idx="2376">
                  <c:v>416.70769230769201</c:v>
                </c:pt>
                <c:pt idx="2377">
                  <c:v>416.70769230769201</c:v>
                </c:pt>
                <c:pt idx="2378">
                  <c:v>416.70769230769201</c:v>
                </c:pt>
                <c:pt idx="2379">
                  <c:v>416.70769230769201</c:v>
                </c:pt>
                <c:pt idx="2380">
                  <c:v>416.70769230769201</c:v>
                </c:pt>
                <c:pt idx="2381">
                  <c:v>416.70769230769201</c:v>
                </c:pt>
                <c:pt idx="2382">
                  <c:v>416.70769230769201</c:v>
                </c:pt>
                <c:pt idx="2383">
                  <c:v>416.70769230769201</c:v>
                </c:pt>
                <c:pt idx="2384">
                  <c:v>416.70769230769201</c:v>
                </c:pt>
                <c:pt idx="2385">
                  <c:v>416.70769230769201</c:v>
                </c:pt>
                <c:pt idx="2386">
                  <c:v>416.70769230769201</c:v>
                </c:pt>
                <c:pt idx="2387">
                  <c:v>416.70769230769201</c:v>
                </c:pt>
                <c:pt idx="2388">
                  <c:v>416.70769230769201</c:v>
                </c:pt>
                <c:pt idx="2389">
                  <c:v>416.70769230769201</c:v>
                </c:pt>
                <c:pt idx="2390">
                  <c:v>258.14615384615399</c:v>
                </c:pt>
                <c:pt idx="2391">
                  <c:v>258.14615384615399</c:v>
                </c:pt>
                <c:pt idx="2392">
                  <c:v>258.14615384615399</c:v>
                </c:pt>
                <c:pt idx="2393">
                  <c:v>258.14615384615399</c:v>
                </c:pt>
                <c:pt idx="2394">
                  <c:v>258.14615384615399</c:v>
                </c:pt>
                <c:pt idx="2395">
                  <c:v>258.14615384615399</c:v>
                </c:pt>
                <c:pt idx="2396">
                  <c:v>258.14615384615399</c:v>
                </c:pt>
                <c:pt idx="2397">
                  <c:v>258.14615384615399</c:v>
                </c:pt>
                <c:pt idx="2398">
                  <c:v>258.14615384615399</c:v>
                </c:pt>
                <c:pt idx="2399">
                  <c:v>258.14615384615399</c:v>
                </c:pt>
                <c:pt idx="2400">
                  <c:v>258.14615384615399</c:v>
                </c:pt>
                <c:pt idx="2401">
                  <c:v>258.14615384615399</c:v>
                </c:pt>
                <c:pt idx="2402">
                  <c:v>258.14615384615399</c:v>
                </c:pt>
                <c:pt idx="2403">
                  <c:v>258.14615384615399</c:v>
                </c:pt>
                <c:pt idx="2404">
                  <c:v>258.14615384615399</c:v>
                </c:pt>
                <c:pt idx="2405">
                  <c:v>258.14615384615399</c:v>
                </c:pt>
                <c:pt idx="2406">
                  <c:v>258.14615384615399</c:v>
                </c:pt>
                <c:pt idx="2407">
                  <c:v>258.14615384615399</c:v>
                </c:pt>
                <c:pt idx="2408">
                  <c:v>258.14615384615399</c:v>
                </c:pt>
                <c:pt idx="2409">
                  <c:v>258.14615384615399</c:v>
                </c:pt>
                <c:pt idx="2410">
                  <c:v>151.953846153846</c:v>
                </c:pt>
                <c:pt idx="2411">
                  <c:v>151.953846153846</c:v>
                </c:pt>
                <c:pt idx="2412">
                  <c:v>151.953846153846</c:v>
                </c:pt>
                <c:pt idx="2413">
                  <c:v>151.953846153846</c:v>
                </c:pt>
                <c:pt idx="2414">
                  <c:v>151.953846153846</c:v>
                </c:pt>
                <c:pt idx="2415">
                  <c:v>151.953846153846</c:v>
                </c:pt>
                <c:pt idx="2416">
                  <c:v>151.953846153846</c:v>
                </c:pt>
                <c:pt idx="2417">
                  <c:v>151.953846153846</c:v>
                </c:pt>
                <c:pt idx="2418">
                  <c:v>151.953846153846</c:v>
                </c:pt>
                <c:pt idx="2419">
                  <c:v>151.953846153846</c:v>
                </c:pt>
                <c:pt idx="2420">
                  <c:v>151.953846153846</c:v>
                </c:pt>
                <c:pt idx="2421">
                  <c:v>151.953846153846</c:v>
                </c:pt>
                <c:pt idx="2422">
                  <c:v>151.953846153846</c:v>
                </c:pt>
                <c:pt idx="2423">
                  <c:v>151.953846153846</c:v>
                </c:pt>
                <c:pt idx="2424">
                  <c:v>151.953846153846</c:v>
                </c:pt>
                <c:pt idx="2425">
                  <c:v>151.953846153846</c:v>
                </c:pt>
                <c:pt idx="2426">
                  <c:v>151.953846153846</c:v>
                </c:pt>
                <c:pt idx="2427">
                  <c:v>151.953846153846</c:v>
                </c:pt>
                <c:pt idx="2428">
                  <c:v>151.953846153846</c:v>
                </c:pt>
                <c:pt idx="2429">
                  <c:v>151.953846153846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258176"/>
        <c:axId val="58260096"/>
      </c:lineChart>
      <c:catAx>
        <c:axId val="58258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Analogue TestPulse Unit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58260096"/>
        <c:crosses val="autoZero"/>
        <c:auto val="1"/>
        <c:lblAlgn val="ctr"/>
        <c:lblOffset val="100"/>
        <c:noMultiLvlLbl val="0"/>
      </c:catAx>
      <c:valAx>
        <c:axId val="582600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Counts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82581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 w="38100">
      <a:solidFill>
        <a:sysClr val="windowText" lastClr="000000"/>
      </a:solidFill>
    </a:ln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de-DE"/>
              <a:t>PMMA 70 KV</a:t>
            </a:r>
          </a:p>
          <a:p>
            <a:pPr>
              <a:defRPr/>
            </a:pPr>
            <a:r>
              <a:rPr lang="de-DE"/>
              <a:t>Big Pixels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BigPixels_70KV_PMMA!$A$16:$A$28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35</c:v>
                </c:pt>
                <c:pt idx="7">
                  <c:v>25</c:v>
                </c:pt>
                <c:pt idx="8">
                  <c:v>15</c:v>
                </c:pt>
                <c:pt idx="9">
                  <c:v>22</c:v>
                </c:pt>
                <c:pt idx="10">
                  <c:v>17</c:v>
                </c:pt>
                <c:pt idx="11">
                  <c:v>12</c:v>
                </c:pt>
                <c:pt idx="12">
                  <c:v>40</c:v>
                </c:pt>
              </c:numCache>
            </c:numRef>
          </c:xVal>
          <c:yVal>
            <c:numRef>
              <c:f>BigPixels_70KV_PMMA!$B$16:$B$28</c:f>
              <c:numCache>
                <c:formatCode>General</c:formatCode>
                <c:ptCount val="13"/>
                <c:pt idx="0">
                  <c:v>1612499.0000000005</c:v>
                </c:pt>
                <c:pt idx="1">
                  <c:v>3256846.9999999953</c:v>
                </c:pt>
                <c:pt idx="2">
                  <c:v>4927421.9999999385</c:v>
                </c:pt>
                <c:pt idx="3">
                  <c:v>16141003.000000067</c:v>
                </c:pt>
                <c:pt idx="4">
                  <c:v>31520187.000000164</c:v>
                </c:pt>
                <c:pt idx="5">
                  <c:v>45087478.000000596</c:v>
                </c:pt>
                <c:pt idx="6">
                  <c:v>51844490.000000134</c:v>
                </c:pt>
                <c:pt idx="7">
                  <c:v>38106406.000000127</c:v>
                </c:pt>
                <c:pt idx="8">
                  <c:v>23859851.000000115</c:v>
                </c:pt>
                <c:pt idx="9">
                  <c:v>33834610.999999814</c:v>
                </c:pt>
                <c:pt idx="10">
                  <c:v>26918122.999999978</c:v>
                </c:pt>
                <c:pt idx="11">
                  <c:v>19301502.000000127</c:v>
                </c:pt>
                <c:pt idx="12">
                  <c:v>52715086.999999776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621504"/>
        <c:axId val="86418560"/>
      </c:scatterChart>
      <c:valAx>
        <c:axId val="576215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 (mA)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6418560"/>
        <c:crosses val="autoZero"/>
        <c:crossBetween val="midCat"/>
      </c:valAx>
      <c:valAx>
        <c:axId val="864185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Counts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7621504"/>
        <c:crosses val="autoZero"/>
        <c:crossBetween val="midCat"/>
      </c:valAx>
    </c:plotArea>
    <c:plotVisOnly val="1"/>
    <c:dispBlanksAs val="gap"/>
    <c:showDLblsOverMax val="0"/>
  </c:chart>
  <c:spPr>
    <a:solidFill>
      <a:sysClr val="window" lastClr="FFFFFF"/>
    </a:solidFill>
  </c:spPr>
  <c:externalData r:id="rId2">
    <c:autoUpdate val="0"/>
  </c:externalData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0D7D7E-CBF8-4BFD-B9C9-0B47BE0E67FE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69248DD-202A-4444-B92D-0EAD6D34AA35}">
      <dgm:prSet/>
      <dgm:spPr/>
      <dgm:t>
        <a:bodyPr/>
        <a:lstStyle/>
        <a:p>
          <a:pPr rtl="0"/>
          <a:r>
            <a:rPr lang="de-DE" dirty="0" err="1" smtClean="0"/>
            <a:t>Dosepix</a:t>
          </a:r>
          <a:endParaRPr lang="de-DE" dirty="0"/>
        </a:p>
      </dgm:t>
    </dgm:pt>
    <dgm:pt modelId="{CB55423A-DC20-4FE8-8CC6-FACEC6E3FE69}" type="parTrans" cxnId="{DAF5F5D6-B42A-4CBB-9CDE-F6EF391B9BCC}">
      <dgm:prSet/>
      <dgm:spPr/>
      <dgm:t>
        <a:bodyPr/>
        <a:lstStyle/>
        <a:p>
          <a:endParaRPr lang="de-DE"/>
        </a:p>
      </dgm:t>
    </dgm:pt>
    <dgm:pt modelId="{410A8EB9-7D4B-4BE7-92D9-262C1493B6D6}" type="sibTrans" cxnId="{DAF5F5D6-B42A-4CBB-9CDE-F6EF391B9BCC}">
      <dgm:prSet/>
      <dgm:spPr/>
      <dgm:t>
        <a:bodyPr/>
        <a:lstStyle/>
        <a:p>
          <a:endParaRPr lang="de-DE"/>
        </a:p>
      </dgm:t>
    </dgm:pt>
    <dgm:pt modelId="{018FEE58-676F-4C85-AA1A-352FA937D35C}">
      <dgm:prSet/>
      <dgm:spPr>
        <a:ln w="50800">
          <a:solidFill>
            <a:srgbClr val="C00000"/>
          </a:solidFill>
        </a:ln>
      </dgm:spPr>
      <dgm:t>
        <a:bodyPr/>
        <a:lstStyle/>
        <a:p>
          <a:pPr rtl="0"/>
          <a:r>
            <a:rPr lang="de-DE" dirty="0" smtClean="0"/>
            <a:t>Hybrid Silicon Pixel </a:t>
          </a:r>
          <a:r>
            <a:rPr lang="de-DE" dirty="0" err="1" smtClean="0"/>
            <a:t>Detector</a:t>
          </a:r>
          <a:endParaRPr lang="de-DE" dirty="0"/>
        </a:p>
      </dgm:t>
    </dgm:pt>
    <dgm:pt modelId="{D8148AC7-9489-44D2-B04B-F24A3997BF37}" type="parTrans" cxnId="{FCF0C04F-DCDE-4AE4-95C6-2EFE7F1EF28F}">
      <dgm:prSet/>
      <dgm:spPr/>
      <dgm:t>
        <a:bodyPr/>
        <a:lstStyle/>
        <a:p>
          <a:endParaRPr lang="de-DE"/>
        </a:p>
      </dgm:t>
    </dgm:pt>
    <dgm:pt modelId="{84374DA2-1647-4218-870F-F9618612F6C0}" type="sibTrans" cxnId="{FCF0C04F-DCDE-4AE4-95C6-2EFE7F1EF28F}">
      <dgm:prSet/>
      <dgm:spPr/>
      <dgm:t>
        <a:bodyPr/>
        <a:lstStyle/>
        <a:p>
          <a:endParaRPr lang="de-DE"/>
        </a:p>
      </dgm:t>
    </dgm:pt>
    <dgm:pt modelId="{9F979A0F-D405-47E9-8EC7-43219FA45487}">
      <dgm:prSet custScaleX="162512" custScaleY="133987" custRadScaleRad="112265" custRadScaleInc="-1640"/>
      <dgm:spPr/>
      <dgm:t>
        <a:bodyPr/>
        <a:lstStyle/>
        <a:p>
          <a:endParaRPr lang="de-DE"/>
        </a:p>
      </dgm:t>
    </dgm:pt>
    <dgm:pt modelId="{61D5D9D2-D544-465E-B911-DD392BBBD342}" type="parTrans" cxnId="{871AA2B2-F750-4479-B8E8-35D80986193C}">
      <dgm:prSet/>
      <dgm:spPr/>
      <dgm:t>
        <a:bodyPr/>
        <a:lstStyle/>
        <a:p>
          <a:endParaRPr lang="de-DE"/>
        </a:p>
      </dgm:t>
    </dgm:pt>
    <dgm:pt modelId="{20001437-2260-4A0F-9D38-6F4870A9F617}" type="sibTrans" cxnId="{871AA2B2-F750-4479-B8E8-35D80986193C}">
      <dgm:prSet/>
      <dgm:spPr/>
      <dgm:t>
        <a:bodyPr/>
        <a:lstStyle/>
        <a:p>
          <a:endParaRPr lang="de-DE"/>
        </a:p>
      </dgm:t>
    </dgm:pt>
    <dgm:pt modelId="{ED395182-0E88-455B-B8BD-231609621B64}" type="pres">
      <dgm:prSet presAssocID="{CE0D7D7E-CBF8-4BFD-B9C9-0B47BE0E67F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de-DE"/>
        </a:p>
      </dgm:t>
    </dgm:pt>
    <dgm:pt modelId="{FFA34D70-8412-4F9E-A93B-1590E196BE13}" type="pres">
      <dgm:prSet presAssocID="{769248DD-202A-4444-B92D-0EAD6D34AA35}" presName="singleCycle" presStyleCnt="0"/>
      <dgm:spPr/>
    </dgm:pt>
    <dgm:pt modelId="{D11D033B-A0FD-48AC-B697-03441D557AC3}" type="pres">
      <dgm:prSet presAssocID="{769248DD-202A-4444-B92D-0EAD6D34AA35}" presName="singleCenter" presStyleLbl="node1" presStyleIdx="0" presStyleCnt="2" custScaleX="114405" custScaleY="95805" custLinFactNeighborX="-30963" custLinFactNeighborY="-29984">
        <dgm:presLayoutVars>
          <dgm:chMax val="7"/>
          <dgm:chPref val="7"/>
        </dgm:presLayoutVars>
      </dgm:prSet>
      <dgm:spPr/>
      <dgm:t>
        <a:bodyPr/>
        <a:lstStyle/>
        <a:p>
          <a:endParaRPr lang="de-DE"/>
        </a:p>
      </dgm:t>
    </dgm:pt>
    <dgm:pt modelId="{67E6A7AA-0CA4-40F7-A8F2-B96E4952465B}" type="pres">
      <dgm:prSet presAssocID="{D8148AC7-9489-44D2-B04B-F24A3997BF37}" presName="Name56" presStyleLbl="parChTrans1D2" presStyleIdx="0" presStyleCnt="1"/>
      <dgm:spPr/>
      <dgm:t>
        <a:bodyPr/>
        <a:lstStyle/>
        <a:p>
          <a:endParaRPr lang="de-DE"/>
        </a:p>
      </dgm:t>
    </dgm:pt>
    <dgm:pt modelId="{A3DFFF92-E8F3-4B98-A18C-195D44FEAD02}" type="pres">
      <dgm:prSet presAssocID="{018FEE58-676F-4C85-AA1A-352FA937D35C}" presName="text0" presStyleLbl="node1" presStyleIdx="1" presStyleCnt="2" custScaleX="125437" custScaleY="104012" custRadScaleRad="26377" custRadScaleInc="751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7618156-215C-4E9C-8F4B-36CE2F24CDF3}" type="presOf" srcId="{018FEE58-676F-4C85-AA1A-352FA937D35C}" destId="{A3DFFF92-E8F3-4B98-A18C-195D44FEAD02}" srcOrd="0" destOrd="0" presId="urn:microsoft.com/office/officeart/2008/layout/RadialCluster"/>
    <dgm:cxn modelId="{8B1B233F-F57A-4943-9805-2D4FAB0687B8}" type="presOf" srcId="{D8148AC7-9489-44D2-B04B-F24A3997BF37}" destId="{67E6A7AA-0CA4-40F7-A8F2-B96E4952465B}" srcOrd="0" destOrd="0" presId="urn:microsoft.com/office/officeart/2008/layout/RadialCluster"/>
    <dgm:cxn modelId="{FCF0C04F-DCDE-4AE4-95C6-2EFE7F1EF28F}" srcId="{769248DD-202A-4444-B92D-0EAD6D34AA35}" destId="{018FEE58-676F-4C85-AA1A-352FA937D35C}" srcOrd="0" destOrd="0" parTransId="{D8148AC7-9489-44D2-B04B-F24A3997BF37}" sibTransId="{84374DA2-1647-4218-870F-F9618612F6C0}"/>
    <dgm:cxn modelId="{9EA49072-378D-4EB1-9453-C09D4E8BCA18}" type="presOf" srcId="{CE0D7D7E-CBF8-4BFD-B9C9-0B47BE0E67FE}" destId="{ED395182-0E88-455B-B8BD-231609621B64}" srcOrd="0" destOrd="0" presId="urn:microsoft.com/office/officeart/2008/layout/RadialCluster"/>
    <dgm:cxn modelId="{DAF5F5D6-B42A-4CBB-9CDE-F6EF391B9BCC}" srcId="{CE0D7D7E-CBF8-4BFD-B9C9-0B47BE0E67FE}" destId="{769248DD-202A-4444-B92D-0EAD6D34AA35}" srcOrd="0" destOrd="0" parTransId="{CB55423A-DC20-4FE8-8CC6-FACEC6E3FE69}" sibTransId="{410A8EB9-7D4B-4BE7-92D9-262C1493B6D6}"/>
    <dgm:cxn modelId="{871AA2B2-F750-4479-B8E8-35D80986193C}" srcId="{CE0D7D7E-CBF8-4BFD-B9C9-0B47BE0E67FE}" destId="{9F979A0F-D405-47E9-8EC7-43219FA45487}" srcOrd="1" destOrd="0" parTransId="{61D5D9D2-D544-465E-B911-DD392BBBD342}" sibTransId="{20001437-2260-4A0F-9D38-6F4870A9F617}"/>
    <dgm:cxn modelId="{51B51565-4B17-4757-93C5-96AB0CCB4130}" type="presOf" srcId="{769248DD-202A-4444-B92D-0EAD6D34AA35}" destId="{D11D033B-A0FD-48AC-B697-03441D557AC3}" srcOrd="0" destOrd="0" presId="urn:microsoft.com/office/officeart/2008/layout/RadialCluster"/>
    <dgm:cxn modelId="{3AF228BC-4EEE-41FE-9137-D8603543EA93}" type="presParOf" srcId="{ED395182-0E88-455B-B8BD-231609621B64}" destId="{FFA34D70-8412-4F9E-A93B-1590E196BE13}" srcOrd="0" destOrd="0" presId="urn:microsoft.com/office/officeart/2008/layout/RadialCluster"/>
    <dgm:cxn modelId="{802C91E6-EBA5-45D8-8398-F4DE3205470F}" type="presParOf" srcId="{FFA34D70-8412-4F9E-A93B-1590E196BE13}" destId="{D11D033B-A0FD-48AC-B697-03441D557AC3}" srcOrd="0" destOrd="0" presId="urn:microsoft.com/office/officeart/2008/layout/RadialCluster"/>
    <dgm:cxn modelId="{7AD8EA63-9262-41A2-BE09-001E8D9613D0}" type="presParOf" srcId="{FFA34D70-8412-4F9E-A93B-1590E196BE13}" destId="{67E6A7AA-0CA4-40F7-A8F2-B96E4952465B}" srcOrd="1" destOrd="0" presId="urn:microsoft.com/office/officeart/2008/layout/RadialCluster"/>
    <dgm:cxn modelId="{56D4CA97-2F86-4C08-BBAD-81F4381F6651}" type="presParOf" srcId="{FFA34D70-8412-4F9E-A93B-1590E196BE13}" destId="{A3DFFF92-E8F3-4B98-A18C-195D44FEAD02}" srcOrd="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0D7D7E-CBF8-4BFD-B9C9-0B47BE0E67FE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69248DD-202A-4444-B92D-0EAD6D34AA35}">
      <dgm:prSet/>
      <dgm:spPr/>
      <dgm:t>
        <a:bodyPr/>
        <a:lstStyle/>
        <a:p>
          <a:pPr rtl="0"/>
          <a:r>
            <a:rPr lang="de-DE" dirty="0" err="1" smtClean="0"/>
            <a:t>Dosepix</a:t>
          </a:r>
          <a:endParaRPr lang="de-DE" dirty="0"/>
        </a:p>
      </dgm:t>
    </dgm:pt>
    <dgm:pt modelId="{CB55423A-DC20-4FE8-8CC6-FACEC6E3FE69}" type="parTrans" cxnId="{DAF5F5D6-B42A-4CBB-9CDE-F6EF391B9BCC}">
      <dgm:prSet/>
      <dgm:spPr/>
      <dgm:t>
        <a:bodyPr/>
        <a:lstStyle/>
        <a:p>
          <a:endParaRPr lang="de-DE"/>
        </a:p>
      </dgm:t>
    </dgm:pt>
    <dgm:pt modelId="{410A8EB9-7D4B-4BE7-92D9-262C1493B6D6}" type="sibTrans" cxnId="{DAF5F5D6-B42A-4CBB-9CDE-F6EF391B9BCC}">
      <dgm:prSet/>
      <dgm:spPr/>
      <dgm:t>
        <a:bodyPr/>
        <a:lstStyle/>
        <a:p>
          <a:endParaRPr lang="de-DE"/>
        </a:p>
      </dgm:t>
    </dgm:pt>
    <dgm:pt modelId="{018FEE58-676F-4C85-AA1A-352FA937D35C}">
      <dgm:prSet/>
      <dgm:spPr>
        <a:ln w="25400">
          <a:solidFill>
            <a:schemeClr val="bg1"/>
          </a:solidFill>
        </a:ln>
      </dgm:spPr>
      <dgm:t>
        <a:bodyPr/>
        <a:lstStyle/>
        <a:p>
          <a:pPr rtl="0"/>
          <a:r>
            <a:rPr lang="de-DE" dirty="0" smtClean="0"/>
            <a:t>Hybrid Silicon Pixel </a:t>
          </a:r>
          <a:r>
            <a:rPr lang="de-DE" dirty="0" err="1" smtClean="0"/>
            <a:t>Detector</a:t>
          </a:r>
          <a:endParaRPr lang="de-DE" dirty="0"/>
        </a:p>
      </dgm:t>
    </dgm:pt>
    <dgm:pt modelId="{D8148AC7-9489-44D2-B04B-F24A3997BF37}" type="parTrans" cxnId="{FCF0C04F-DCDE-4AE4-95C6-2EFE7F1EF28F}">
      <dgm:prSet/>
      <dgm:spPr/>
      <dgm:t>
        <a:bodyPr/>
        <a:lstStyle/>
        <a:p>
          <a:endParaRPr lang="de-DE"/>
        </a:p>
      </dgm:t>
    </dgm:pt>
    <dgm:pt modelId="{84374DA2-1647-4218-870F-F9618612F6C0}" type="sibTrans" cxnId="{FCF0C04F-DCDE-4AE4-95C6-2EFE7F1EF28F}">
      <dgm:prSet/>
      <dgm:spPr/>
      <dgm:t>
        <a:bodyPr/>
        <a:lstStyle/>
        <a:p>
          <a:endParaRPr lang="de-DE"/>
        </a:p>
      </dgm:t>
    </dgm:pt>
    <dgm:pt modelId="{9F979A0F-D405-47E9-8EC7-43219FA45487}">
      <dgm:prSet custScaleX="162512" custScaleY="133987" custRadScaleRad="112265" custRadScaleInc="-1640"/>
      <dgm:spPr/>
      <dgm:t>
        <a:bodyPr/>
        <a:lstStyle/>
        <a:p>
          <a:endParaRPr lang="de-DE"/>
        </a:p>
      </dgm:t>
    </dgm:pt>
    <dgm:pt modelId="{61D5D9D2-D544-465E-B911-DD392BBBD342}" type="parTrans" cxnId="{871AA2B2-F750-4479-B8E8-35D80986193C}">
      <dgm:prSet/>
      <dgm:spPr/>
      <dgm:t>
        <a:bodyPr/>
        <a:lstStyle/>
        <a:p>
          <a:endParaRPr lang="de-DE"/>
        </a:p>
      </dgm:t>
    </dgm:pt>
    <dgm:pt modelId="{20001437-2260-4A0F-9D38-6F4870A9F617}" type="sibTrans" cxnId="{871AA2B2-F750-4479-B8E8-35D80986193C}">
      <dgm:prSet/>
      <dgm:spPr/>
      <dgm:t>
        <a:bodyPr/>
        <a:lstStyle/>
        <a:p>
          <a:endParaRPr lang="de-DE"/>
        </a:p>
      </dgm:t>
    </dgm:pt>
    <dgm:pt modelId="{ED395182-0E88-455B-B8BD-231609621B64}" type="pres">
      <dgm:prSet presAssocID="{CE0D7D7E-CBF8-4BFD-B9C9-0B47BE0E67F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de-DE"/>
        </a:p>
      </dgm:t>
    </dgm:pt>
    <dgm:pt modelId="{FFA34D70-8412-4F9E-A93B-1590E196BE13}" type="pres">
      <dgm:prSet presAssocID="{769248DD-202A-4444-B92D-0EAD6D34AA35}" presName="singleCycle" presStyleCnt="0"/>
      <dgm:spPr/>
    </dgm:pt>
    <dgm:pt modelId="{D11D033B-A0FD-48AC-B697-03441D557AC3}" type="pres">
      <dgm:prSet presAssocID="{769248DD-202A-4444-B92D-0EAD6D34AA35}" presName="singleCenter" presStyleLbl="node1" presStyleIdx="0" presStyleCnt="2" custScaleX="114405" custScaleY="95805" custLinFactNeighborX="-30963" custLinFactNeighborY="-29984">
        <dgm:presLayoutVars>
          <dgm:chMax val="7"/>
          <dgm:chPref val="7"/>
        </dgm:presLayoutVars>
      </dgm:prSet>
      <dgm:spPr/>
      <dgm:t>
        <a:bodyPr/>
        <a:lstStyle/>
        <a:p>
          <a:endParaRPr lang="de-DE"/>
        </a:p>
      </dgm:t>
    </dgm:pt>
    <dgm:pt modelId="{67E6A7AA-0CA4-40F7-A8F2-B96E4952465B}" type="pres">
      <dgm:prSet presAssocID="{D8148AC7-9489-44D2-B04B-F24A3997BF37}" presName="Name56" presStyleLbl="parChTrans1D2" presStyleIdx="0" presStyleCnt="1"/>
      <dgm:spPr/>
      <dgm:t>
        <a:bodyPr/>
        <a:lstStyle/>
        <a:p>
          <a:endParaRPr lang="de-DE"/>
        </a:p>
      </dgm:t>
    </dgm:pt>
    <dgm:pt modelId="{A3DFFF92-E8F3-4B98-A18C-195D44FEAD02}" type="pres">
      <dgm:prSet presAssocID="{018FEE58-676F-4C85-AA1A-352FA937D35C}" presName="text0" presStyleLbl="node1" presStyleIdx="1" presStyleCnt="2" custScaleX="125437" custScaleY="104012" custRadScaleRad="26377" custRadScaleInc="751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011FD27-3219-49CC-9FCB-2B766C0F8720}" type="presOf" srcId="{769248DD-202A-4444-B92D-0EAD6D34AA35}" destId="{D11D033B-A0FD-48AC-B697-03441D557AC3}" srcOrd="0" destOrd="0" presId="urn:microsoft.com/office/officeart/2008/layout/RadialCluster"/>
    <dgm:cxn modelId="{8AFB203A-2A25-450E-B7D8-CEF5F37EA555}" type="presOf" srcId="{CE0D7D7E-CBF8-4BFD-B9C9-0B47BE0E67FE}" destId="{ED395182-0E88-455B-B8BD-231609621B64}" srcOrd="0" destOrd="0" presId="urn:microsoft.com/office/officeart/2008/layout/RadialCluster"/>
    <dgm:cxn modelId="{FCF0C04F-DCDE-4AE4-95C6-2EFE7F1EF28F}" srcId="{769248DD-202A-4444-B92D-0EAD6D34AA35}" destId="{018FEE58-676F-4C85-AA1A-352FA937D35C}" srcOrd="0" destOrd="0" parTransId="{D8148AC7-9489-44D2-B04B-F24A3997BF37}" sibTransId="{84374DA2-1647-4218-870F-F9618612F6C0}"/>
    <dgm:cxn modelId="{FD67951B-741A-42C5-928C-D336ABB6B648}" type="presOf" srcId="{018FEE58-676F-4C85-AA1A-352FA937D35C}" destId="{A3DFFF92-E8F3-4B98-A18C-195D44FEAD02}" srcOrd="0" destOrd="0" presId="urn:microsoft.com/office/officeart/2008/layout/RadialCluster"/>
    <dgm:cxn modelId="{871AA2B2-F750-4479-B8E8-35D80986193C}" srcId="{CE0D7D7E-CBF8-4BFD-B9C9-0B47BE0E67FE}" destId="{9F979A0F-D405-47E9-8EC7-43219FA45487}" srcOrd="1" destOrd="0" parTransId="{61D5D9D2-D544-465E-B911-DD392BBBD342}" sibTransId="{20001437-2260-4A0F-9D38-6F4870A9F617}"/>
    <dgm:cxn modelId="{DAF5F5D6-B42A-4CBB-9CDE-F6EF391B9BCC}" srcId="{CE0D7D7E-CBF8-4BFD-B9C9-0B47BE0E67FE}" destId="{769248DD-202A-4444-B92D-0EAD6D34AA35}" srcOrd="0" destOrd="0" parTransId="{CB55423A-DC20-4FE8-8CC6-FACEC6E3FE69}" sibTransId="{410A8EB9-7D4B-4BE7-92D9-262C1493B6D6}"/>
    <dgm:cxn modelId="{C23ED043-22F2-4CC5-A5D4-8409957B06C7}" type="presOf" srcId="{D8148AC7-9489-44D2-B04B-F24A3997BF37}" destId="{67E6A7AA-0CA4-40F7-A8F2-B96E4952465B}" srcOrd="0" destOrd="0" presId="urn:microsoft.com/office/officeart/2008/layout/RadialCluster"/>
    <dgm:cxn modelId="{47A4E36C-7790-4EF6-92B2-A3C01BC2A7B0}" type="presParOf" srcId="{ED395182-0E88-455B-B8BD-231609621B64}" destId="{FFA34D70-8412-4F9E-A93B-1590E196BE13}" srcOrd="0" destOrd="0" presId="urn:microsoft.com/office/officeart/2008/layout/RadialCluster"/>
    <dgm:cxn modelId="{4CE27B6E-D4C9-4F21-B4A2-9FBDE50F6F2F}" type="presParOf" srcId="{FFA34D70-8412-4F9E-A93B-1590E196BE13}" destId="{D11D033B-A0FD-48AC-B697-03441D557AC3}" srcOrd="0" destOrd="0" presId="urn:microsoft.com/office/officeart/2008/layout/RadialCluster"/>
    <dgm:cxn modelId="{7E44012A-234C-4832-92C3-59782240D4E1}" type="presParOf" srcId="{FFA34D70-8412-4F9E-A93B-1590E196BE13}" destId="{67E6A7AA-0CA4-40F7-A8F2-B96E4952465B}" srcOrd="1" destOrd="0" presId="urn:microsoft.com/office/officeart/2008/layout/RadialCluster"/>
    <dgm:cxn modelId="{8071AA05-827E-4B00-8D38-967218A1C11B}" type="presParOf" srcId="{FFA34D70-8412-4F9E-A93B-1590E196BE13}" destId="{A3DFFF92-E8F3-4B98-A18C-195D44FEAD02}" srcOrd="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0D7D7E-CBF8-4BFD-B9C9-0B47BE0E67FE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69248DD-202A-4444-B92D-0EAD6D34AA35}">
      <dgm:prSet/>
      <dgm:spPr/>
      <dgm:t>
        <a:bodyPr/>
        <a:lstStyle/>
        <a:p>
          <a:pPr rtl="0"/>
          <a:r>
            <a:rPr lang="de-DE" dirty="0" err="1" smtClean="0"/>
            <a:t>Dosepix</a:t>
          </a:r>
          <a:endParaRPr lang="de-DE" dirty="0"/>
        </a:p>
      </dgm:t>
    </dgm:pt>
    <dgm:pt modelId="{CB55423A-DC20-4FE8-8CC6-FACEC6E3FE69}" type="parTrans" cxnId="{DAF5F5D6-B42A-4CBB-9CDE-F6EF391B9BCC}">
      <dgm:prSet/>
      <dgm:spPr/>
      <dgm:t>
        <a:bodyPr/>
        <a:lstStyle/>
        <a:p>
          <a:endParaRPr lang="de-DE"/>
        </a:p>
      </dgm:t>
    </dgm:pt>
    <dgm:pt modelId="{410A8EB9-7D4B-4BE7-92D9-262C1493B6D6}" type="sibTrans" cxnId="{DAF5F5D6-B42A-4CBB-9CDE-F6EF391B9BCC}">
      <dgm:prSet/>
      <dgm:spPr/>
      <dgm:t>
        <a:bodyPr/>
        <a:lstStyle/>
        <a:p>
          <a:endParaRPr lang="de-DE"/>
        </a:p>
      </dgm:t>
    </dgm:pt>
    <dgm:pt modelId="{018FEE58-676F-4C85-AA1A-352FA937D35C}">
      <dgm:prSet/>
      <dgm:spPr>
        <a:ln w="25400">
          <a:solidFill>
            <a:schemeClr val="bg1"/>
          </a:solidFill>
        </a:ln>
      </dgm:spPr>
      <dgm:t>
        <a:bodyPr/>
        <a:lstStyle/>
        <a:p>
          <a:pPr rtl="0"/>
          <a:r>
            <a:rPr lang="de-DE" dirty="0" smtClean="0"/>
            <a:t>Hybrid Silicon Pixel </a:t>
          </a:r>
          <a:r>
            <a:rPr lang="de-DE" dirty="0" err="1" smtClean="0"/>
            <a:t>Detector</a:t>
          </a:r>
          <a:endParaRPr lang="de-DE" dirty="0"/>
        </a:p>
      </dgm:t>
    </dgm:pt>
    <dgm:pt modelId="{D8148AC7-9489-44D2-B04B-F24A3997BF37}" type="parTrans" cxnId="{FCF0C04F-DCDE-4AE4-95C6-2EFE7F1EF28F}">
      <dgm:prSet/>
      <dgm:spPr/>
      <dgm:t>
        <a:bodyPr/>
        <a:lstStyle/>
        <a:p>
          <a:endParaRPr lang="de-DE"/>
        </a:p>
      </dgm:t>
    </dgm:pt>
    <dgm:pt modelId="{84374DA2-1647-4218-870F-F9618612F6C0}" type="sibTrans" cxnId="{FCF0C04F-DCDE-4AE4-95C6-2EFE7F1EF28F}">
      <dgm:prSet/>
      <dgm:spPr/>
      <dgm:t>
        <a:bodyPr/>
        <a:lstStyle/>
        <a:p>
          <a:endParaRPr lang="de-DE"/>
        </a:p>
      </dgm:t>
    </dgm:pt>
    <dgm:pt modelId="{9F979A0F-D405-47E9-8EC7-43219FA45487}">
      <dgm:prSet custScaleX="162512" custScaleY="133987" custRadScaleRad="112265" custRadScaleInc="-1640"/>
      <dgm:spPr/>
      <dgm:t>
        <a:bodyPr/>
        <a:lstStyle/>
        <a:p>
          <a:endParaRPr lang="de-DE"/>
        </a:p>
      </dgm:t>
    </dgm:pt>
    <dgm:pt modelId="{61D5D9D2-D544-465E-B911-DD392BBBD342}" type="parTrans" cxnId="{871AA2B2-F750-4479-B8E8-35D80986193C}">
      <dgm:prSet/>
      <dgm:spPr/>
      <dgm:t>
        <a:bodyPr/>
        <a:lstStyle/>
        <a:p>
          <a:endParaRPr lang="de-DE"/>
        </a:p>
      </dgm:t>
    </dgm:pt>
    <dgm:pt modelId="{20001437-2260-4A0F-9D38-6F4870A9F617}" type="sibTrans" cxnId="{871AA2B2-F750-4479-B8E8-35D80986193C}">
      <dgm:prSet/>
      <dgm:spPr/>
      <dgm:t>
        <a:bodyPr/>
        <a:lstStyle/>
        <a:p>
          <a:endParaRPr lang="de-DE"/>
        </a:p>
      </dgm:t>
    </dgm:pt>
    <dgm:pt modelId="{ED395182-0E88-455B-B8BD-231609621B64}" type="pres">
      <dgm:prSet presAssocID="{CE0D7D7E-CBF8-4BFD-B9C9-0B47BE0E67F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de-DE"/>
        </a:p>
      </dgm:t>
    </dgm:pt>
    <dgm:pt modelId="{FFA34D70-8412-4F9E-A93B-1590E196BE13}" type="pres">
      <dgm:prSet presAssocID="{769248DD-202A-4444-B92D-0EAD6D34AA35}" presName="singleCycle" presStyleCnt="0"/>
      <dgm:spPr/>
    </dgm:pt>
    <dgm:pt modelId="{D11D033B-A0FD-48AC-B697-03441D557AC3}" type="pres">
      <dgm:prSet presAssocID="{769248DD-202A-4444-B92D-0EAD6D34AA35}" presName="singleCenter" presStyleLbl="node1" presStyleIdx="0" presStyleCnt="2" custScaleX="114405" custScaleY="95805" custLinFactNeighborX="-30963" custLinFactNeighborY="-29984">
        <dgm:presLayoutVars>
          <dgm:chMax val="7"/>
          <dgm:chPref val="7"/>
        </dgm:presLayoutVars>
      </dgm:prSet>
      <dgm:spPr/>
      <dgm:t>
        <a:bodyPr/>
        <a:lstStyle/>
        <a:p>
          <a:endParaRPr lang="de-DE"/>
        </a:p>
      </dgm:t>
    </dgm:pt>
    <dgm:pt modelId="{67E6A7AA-0CA4-40F7-A8F2-B96E4952465B}" type="pres">
      <dgm:prSet presAssocID="{D8148AC7-9489-44D2-B04B-F24A3997BF37}" presName="Name56" presStyleLbl="parChTrans1D2" presStyleIdx="0" presStyleCnt="1"/>
      <dgm:spPr/>
      <dgm:t>
        <a:bodyPr/>
        <a:lstStyle/>
        <a:p>
          <a:endParaRPr lang="de-DE"/>
        </a:p>
      </dgm:t>
    </dgm:pt>
    <dgm:pt modelId="{A3DFFF92-E8F3-4B98-A18C-195D44FEAD02}" type="pres">
      <dgm:prSet presAssocID="{018FEE58-676F-4C85-AA1A-352FA937D35C}" presName="text0" presStyleLbl="node1" presStyleIdx="1" presStyleCnt="2" custScaleX="125437" custScaleY="104012" custRadScaleRad="26377" custRadScaleInc="751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17B57F1-D1A9-455C-91E7-BBEBD7A89E44}" type="presOf" srcId="{D8148AC7-9489-44D2-B04B-F24A3997BF37}" destId="{67E6A7AA-0CA4-40F7-A8F2-B96E4952465B}" srcOrd="0" destOrd="0" presId="urn:microsoft.com/office/officeart/2008/layout/RadialCluster"/>
    <dgm:cxn modelId="{7C977E18-384F-4BE3-A509-276609BB705F}" type="presOf" srcId="{018FEE58-676F-4C85-AA1A-352FA937D35C}" destId="{A3DFFF92-E8F3-4B98-A18C-195D44FEAD02}" srcOrd="0" destOrd="0" presId="urn:microsoft.com/office/officeart/2008/layout/RadialCluster"/>
    <dgm:cxn modelId="{B358C04D-522B-48B5-9A78-FF8E64BB242D}" type="presOf" srcId="{769248DD-202A-4444-B92D-0EAD6D34AA35}" destId="{D11D033B-A0FD-48AC-B697-03441D557AC3}" srcOrd="0" destOrd="0" presId="urn:microsoft.com/office/officeart/2008/layout/RadialCluster"/>
    <dgm:cxn modelId="{FCF0C04F-DCDE-4AE4-95C6-2EFE7F1EF28F}" srcId="{769248DD-202A-4444-B92D-0EAD6D34AA35}" destId="{018FEE58-676F-4C85-AA1A-352FA937D35C}" srcOrd="0" destOrd="0" parTransId="{D8148AC7-9489-44D2-B04B-F24A3997BF37}" sibTransId="{84374DA2-1647-4218-870F-F9618612F6C0}"/>
    <dgm:cxn modelId="{DAF5F5D6-B42A-4CBB-9CDE-F6EF391B9BCC}" srcId="{CE0D7D7E-CBF8-4BFD-B9C9-0B47BE0E67FE}" destId="{769248DD-202A-4444-B92D-0EAD6D34AA35}" srcOrd="0" destOrd="0" parTransId="{CB55423A-DC20-4FE8-8CC6-FACEC6E3FE69}" sibTransId="{410A8EB9-7D4B-4BE7-92D9-262C1493B6D6}"/>
    <dgm:cxn modelId="{871AA2B2-F750-4479-B8E8-35D80986193C}" srcId="{CE0D7D7E-CBF8-4BFD-B9C9-0B47BE0E67FE}" destId="{9F979A0F-D405-47E9-8EC7-43219FA45487}" srcOrd="1" destOrd="0" parTransId="{61D5D9D2-D544-465E-B911-DD392BBBD342}" sibTransId="{20001437-2260-4A0F-9D38-6F4870A9F617}"/>
    <dgm:cxn modelId="{9E384DE9-C2D5-4FF0-B712-C0AF483D6FAE}" type="presOf" srcId="{CE0D7D7E-CBF8-4BFD-B9C9-0B47BE0E67FE}" destId="{ED395182-0E88-455B-B8BD-231609621B64}" srcOrd="0" destOrd="0" presId="urn:microsoft.com/office/officeart/2008/layout/RadialCluster"/>
    <dgm:cxn modelId="{7925B6AA-4034-47A1-90B6-BB79F231A04F}" type="presParOf" srcId="{ED395182-0E88-455B-B8BD-231609621B64}" destId="{FFA34D70-8412-4F9E-A93B-1590E196BE13}" srcOrd="0" destOrd="0" presId="urn:microsoft.com/office/officeart/2008/layout/RadialCluster"/>
    <dgm:cxn modelId="{2B1D31F4-928B-458C-B7EA-0608AB6ABCF5}" type="presParOf" srcId="{FFA34D70-8412-4F9E-A93B-1590E196BE13}" destId="{D11D033B-A0FD-48AC-B697-03441D557AC3}" srcOrd="0" destOrd="0" presId="urn:microsoft.com/office/officeart/2008/layout/RadialCluster"/>
    <dgm:cxn modelId="{C44F6438-90C5-47C6-B338-4FCD2549F238}" type="presParOf" srcId="{FFA34D70-8412-4F9E-A93B-1590E196BE13}" destId="{67E6A7AA-0CA4-40F7-A8F2-B96E4952465B}" srcOrd="1" destOrd="0" presId="urn:microsoft.com/office/officeart/2008/layout/RadialCluster"/>
    <dgm:cxn modelId="{A7ACAA95-661A-48B4-BCFF-661153CCF4F2}" type="presParOf" srcId="{FFA34D70-8412-4F9E-A93B-1590E196BE13}" destId="{A3DFFF92-E8F3-4B98-A18C-195D44FEAD02}" srcOrd="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4E99B7A-1E9B-4E01-AB11-7247EEB1C9E4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EB3F42F-4A7D-4639-A789-98884C9BFF3B}">
      <dgm:prSet custT="1"/>
      <dgm:spPr/>
      <dgm:t>
        <a:bodyPr/>
        <a:lstStyle/>
        <a:p>
          <a:pPr rtl="0"/>
          <a:r>
            <a:rPr lang="de-DE" sz="2000" dirty="0" err="1" smtClean="0"/>
            <a:t>ThS-Equalization</a:t>
          </a:r>
          <a:endParaRPr lang="de-DE" sz="2000" dirty="0"/>
        </a:p>
      </dgm:t>
    </dgm:pt>
    <dgm:pt modelId="{0115482F-D299-4335-B0BF-AB019A8F26C1}" type="parTrans" cxnId="{E978EAFA-99F2-4A98-90B5-47000A342E1E}">
      <dgm:prSet/>
      <dgm:spPr/>
      <dgm:t>
        <a:bodyPr/>
        <a:lstStyle/>
        <a:p>
          <a:endParaRPr lang="de-DE"/>
        </a:p>
      </dgm:t>
    </dgm:pt>
    <dgm:pt modelId="{44D7A251-F778-4F8F-A2E9-CFE8EAA9E583}" type="sibTrans" cxnId="{E978EAFA-99F2-4A98-90B5-47000A342E1E}">
      <dgm:prSet/>
      <dgm:spPr/>
      <dgm:t>
        <a:bodyPr/>
        <a:lstStyle/>
        <a:p>
          <a:endParaRPr lang="de-DE"/>
        </a:p>
      </dgm:t>
    </dgm:pt>
    <dgm:pt modelId="{4C8EAA8C-691B-47C0-9F37-97AC178992C5}">
      <dgm:prSet custT="1"/>
      <dgm:spPr/>
      <dgm:t>
        <a:bodyPr/>
        <a:lstStyle/>
        <a:p>
          <a:pPr rtl="0"/>
          <a:r>
            <a:rPr lang="de-DE" sz="2000" dirty="0" err="1" smtClean="0"/>
            <a:t>Analogue</a:t>
          </a:r>
          <a:r>
            <a:rPr lang="de-DE" sz="2000" dirty="0" smtClean="0"/>
            <a:t> Test Pulse</a:t>
          </a:r>
          <a:endParaRPr lang="de-DE" sz="2000" dirty="0"/>
        </a:p>
      </dgm:t>
    </dgm:pt>
    <dgm:pt modelId="{4EE176EC-CF86-44CD-9EED-DDFE844AFB88}" type="parTrans" cxnId="{D502E35D-E05C-44C2-8A6A-720E729D35E9}">
      <dgm:prSet/>
      <dgm:spPr/>
      <dgm:t>
        <a:bodyPr/>
        <a:lstStyle/>
        <a:p>
          <a:endParaRPr lang="de-DE"/>
        </a:p>
      </dgm:t>
    </dgm:pt>
    <dgm:pt modelId="{4CECCB99-3BA0-4151-AEC6-7CD08F52CA4D}" type="sibTrans" cxnId="{D502E35D-E05C-44C2-8A6A-720E729D35E9}">
      <dgm:prSet/>
      <dgm:spPr/>
      <dgm:t>
        <a:bodyPr/>
        <a:lstStyle/>
        <a:p>
          <a:endParaRPr lang="de-DE"/>
        </a:p>
      </dgm:t>
    </dgm:pt>
    <dgm:pt modelId="{938E8361-42F9-4C46-9C0E-FCBDDB9B37E8}">
      <dgm:prSet custT="1"/>
      <dgm:spPr/>
      <dgm:t>
        <a:bodyPr/>
        <a:lstStyle/>
        <a:p>
          <a:pPr rtl="0"/>
          <a:r>
            <a:rPr lang="de-DE" sz="2000" dirty="0" err="1" smtClean="0"/>
            <a:t>Energy</a:t>
          </a:r>
          <a:r>
            <a:rPr lang="de-DE" sz="2000" dirty="0" smtClean="0"/>
            <a:t> </a:t>
          </a:r>
          <a:r>
            <a:rPr lang="de-DE" sz="2000" dirty="0" err="1" smtClean="0"/>
            <a:t>Binning</a:t>
          </a:r>
          <a:endParaRPr lang="de-DE" sz="2000" dirty="0"/>
        </a:p>
      </dgm:t>
    </dgm:pt>
    <dgm:pt modelId="{1230AA97-96CD-44BD-86C7-3EB02D8F352F}" type="parTrans" cxnId="{36DB4FE2-BDC0-4FAA-B5AF-2EBBC2E5A416}">
      <dgm:prSet/>
      <dgm:spPr/>
      <dgm:t>
        <a:bodyPr/>
        <a:lstStyle/>
        <a:p>
          <a:endParaRPr lang="de-DE"/>
        </a:p>
      </dgm:t>
    </dgm:pt>
    <dgm:pt modelId="{D2ECCC23-BAC4-4CC4-AC79-964DC524F7E2}" type="sibTrans" cxnId="{36DB4FE2-BDC0-4FAA-B5AF-2EBBC2E5A416}">
      <dgm:prSet/>
      <dgm:spPr/>
      <dgm:t>
        <a:bodyPr/>
        <a:lstStyle/>
        <a:p>
          <a:endParaRPr lang="de-DE"/>
        </a:p>
      </dgm:t>
    </dgm:pt>
    <dgm:pt modelId="{034C6A0D-7A39-4D43-A004-B3621E7A92ED}" type="pres">
      <dgm:prSet presAssocID="{B4E99B7A-1E9B-4E01-AB11-7247EEB1C9E4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de-DE"/>
        </a:p>
      </dgm:t>
    </dgm:pt>
    <dgm:pt modelId="{B9B4B7DA-5AA9-4A63-BD46-3B2358E4CB80}" type="pres">
      <dgm:prSet presAssocID="{9EB3F42F-4A7D-4639-A789-98884C9BFF3B}" presName="parentText1" presStyleLbl="node1" presStyleIdx="0" presStyleCnt="3" custAng="0" custScaleX="46970" custLinFactNeighborX="21236" custLinFactNeighborY="-22931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D1EAA36-E47C-443B-B3F8-35851C0070CF}" type="pres">
      <dgm:prSet presAssocID="{4C8EAA8C-691B-47C0-9F37-97AC178992C5}" presName="parentText2" presStyleLbl="node1" presStyleIdx="1" presStyleCnt="3" custAng="0" custScaleX="72254" custLinFactNeighborX="12042" custLinFactNeighborY="-7219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3B2786-17F5-41FD-96CD-5B75F705C07E}" type="pres">
      <dgm:prSet presAssocID="{938E8361-42F9-4C46-9C0E-FCBDDB9B37E8}" presName="parentText3" presStyleLbl="node1" presStyleIdx="2" presStyleCnt="3" custAng="0" custScaleX="136891" custLinFactNeighborX="-10411" custLinFactNeighborY="849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6DB4FE2-BDC0-4FAA-B5AF-2EBBC2E5A416}" srcId="{B4E99B7A-1E9B-4E01-AB11-7247EEB1C9E4}" destId="{938E8361-42F9-4C46-9C0E-FCBDDB9B37E8}" srcOrd="2" destOrd="0" parTransId="{1230AA97-96CD-44BD-86C7-3EB02D8F352F}" sibTransId="{D2ECCC23-BAC4-4CC4-AC79-964DC524F7E2}"/>
    <dgm:cxn modelId="{E978EAFA-99F2-4A98-90B5-47000A342E1E}" srcId="{B4E99B7A-1E9B-4E01-AB11-7247EEB1C9E4}" destId="{9EB3F42F-4A7D-4639-A789-98884C9BFF3B}" srcOrd="0" destOrd="0" parTransId="{0115482F-D299-4335-B0BF-AB019A8F26C1}" sibTransId="{44D7A251-F778-4F8F-A2E9-CFE8EAA9E583}"/>
    <dgm:cxn modelId="{2C2A6FCD-33B8-4DCB-BCE2-79610D4AF0E0}" type="presOf" srcId="{938E8361-42F9-4C46-9C0E-FCBDDB9B37E8}" destId="{EE3B2786-17F5-41FD-96CD-5B75F705C07E}" srcOrd="0" destOrd="0" presId="urn:microsoft.com/office/officeart/2009/3/layout/IncreasingArrowsProcess"/>
    <dgm:cxn modelId="{48514881-2749-4DFB-8264-060C6F715E0A}" type="presOf" srcId="{4C8EAA8C-691B-47C0-9F37-97AC178992C5}" destId="{DD1EAA36-E47C-443B-B3F8-35851C0070CF}" srcOrd="0" destOrd="0" presId="urn:microsoft.com/office/officeart/2009/3/layout/IncreasingArrowsProcess"/>
    <dgm:cxn modelId="{67E78D87-7F65-47BC-B20E-F36844A766BC}" type="presOf" srcId="{B4E99B7A-1E9B-4E01-AB11-7247EEB1C9E4}" destId="{034C6A0D-7A39-4D43-A004-B3621E7A92ED}" srcOrd="0" destOrd="0" presId="urn:microsoft.com/office/officeart/2009/3/layout/IncreasingArrowsProcess"/>
    <dgm:cxn modelId="{C6939C99-CB7E-455B-973F-BC6308BDFFD0}" type="presOf" srcId="{9EB3F42F-4A7D-4639-A789-98884C9BFF3B}" destId="{B9B4B7DA-5AA9-4A63-BD46-3B2358E4CB80}" srcOrd="0" destOrd="0" presId="urn:microsoft.com/office/officeart/2009/3/layout/IncreasingArrowsProcess"/>
    <dgm:cxn modelId="{D502E35D-E05C-44C2-8A6A-720E729D35E9}" srcId="{B4E99B7A-1E9B-4E01-AB11-7247EEB1C9E4}" destId="{4C8EAA8C-691B-47C0-9F37-97AC178992C5}" srcOrd="1" destOrd="0" parTransId="{4EE176EC-CF86-44CD-9EED-DDFE844AFB88}" sibTransId="{4CECCB99-3BA0-4151-AEC6-7CD08F52CA4D}"/>
    <dgm:cxn modelId="{0FA9457D-1805-4D4A-8F2A-F0780657371D}" type="presParOf" srcId="{034C6A0D-7A39-4D43-A004-B3621E7A92ED}" destId="{B9B4B7DA-5AA9-4A63-BD46-3B2358E4CB80}" srcOrd="0" destOrd="0" presId="urn:microsoft.com/office/officeart/2009/3/layout/IncreasingArrowsProcess"/>
    <dgm:cxn modelId="{C45A33A0-0B11-4F4E-988E-53A2376AC9BD}" type="presParOf" srcId="{034C6A0D-7A39-4D43-A004-B3621E7A92ED}" destId="{DD1EAA36-E47C-443B-B3F8-35851C0070CF}" srcOrd="1" destOrd="0" presId="urn:microsoft.com/office/officeart/2009/3/layout/IncreasingArrowsProcess"/>
    <dgm:cxn modelId="{4947D498-43D7-4F34-8D7B-4FE41451BDDD}" type="presParOf" srcId="{034C6A0D-7A39-4D43-A004-B3621E7A92ED}" destId="{EE3B2786-17F5-41FD-96CD-5B75F705C07E}" srcOrd="2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61C2CB-69BB-458B-8D59-AC512F3FC38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B2D6458-357D-40BD-9E78-28D0D28C290A}">
      <dgm:prSet/>
      <dgm:spPr>
        <a:ln w="50800">
          <a:solidFill>
            <a:srgbClr val="C00000"/>
          </a:solidFill>
        </a:ln>
      </dgm:spPr>
      <dgm:t>
        <a:bodyPr/>
        <a:lstStyle/>
        <a:p>
          <a:pPr rtl="0"/>
          <a:r>
            <a:rPr lang="de-DE" dirty="0" smtClean="0"/>
            <a:t>Different </a:t>
          </a:r>
          <a:r>
            <a:rPr lang="de-DE" dirty="0" err="1" smtClean="0"/>
            <a:t>threshold</a:t>
          </a:r>
          <a:r>
            <a:rPr lang="de-DE" dirty="0" smtClean="0"/>
            <a:t> </a:t>
          </a:r>
          <a:r>
            <a:rPr lang="de-DE" dirty="0" err="1" smtClean="0"/>
            <a:t>pixelwise</a:t>
          </a:r>
          <a:endParaRPr lang="de-DE" dirty="0"/>
        </a:p>
      </dgm:t>
    </dgm:pt>
    <dgm:pt modelId="{95937188-0BEC-405B-B19C-844BD485C5C4}" type="parTrans" cxnId="{C49E1296-DEEA-470B-A035-3B5EDC72D248}">
      <dgm:prSet/>
      <dgm:spPr/>
      <dgm:t>
        <a:bodyPr/>
        <a:lstStyle/>
        <a:p>
          <a:endParaRPr lang="de-DE"/>
        </a:p>
      </dgm:t>
    </dgm:pt>
    <dgm:pt modelId="{01EFE8ED-5E6C-4EE7-9D7A-00DFF6B7A1A5}" type="sibTrans" cxnId="{C49E1296-DEEA-470B-A035-3B5EDC72D248}">
      <dgm:prSet/>
      <dgm:spPr/>
      <dgm:t>
        <a:bodyPr/>
        <a:lstStyle/>
        <a:p>
          <a:endParaRPr lang="de-DE"/>
        </a:p>
      </dgm:t>
    </dgm:pt>
    <dgm:pt modelId="{74230473-EBB9-46C2-85D4-499846646310}">
      <dgm:prSet/>
      <dgm:spPr/>
      <dgm:t>
        <a:bodyPr/>
        <a:lstStyle/>
        <a:p>
          <a:pPr rtl="0"/>
          <a:r>
            <a:rPr lang="de-DE" smtClean="0"/>
            <a:t>Homogeneity of the detector</a:t>
          </a:r>
          <a:endParaRPr lang="de-DE"/>
        </a:p>
      </dgm:t>
    </dgm:pt>
    <dgm:pt modelId="{984AC8C2-3474-4B6C-9F62-5411D59F23C2}" type="parTrans" cxnId="{A9656A91-E08B-4F8D-ACEF-B64696431CEB}">
      <dgm:prSet/>
      <dgm:spPr/>
      <dgm:t>
        <a:bodyPr/>
        <a:lstStyle/>
        <a:p>
          <a:endParaRPr lang="de-DE"/>
        </a:p>
      </dgm:t>
    </dgm:pt>
    <dgm:pt modelId="{46244A82-4326-454A-BA29-C756D19C288A}" type="sibTrans" cxnId="{A9656A91-E08B-4F8D-ACEF-B64696431CEB}">
      <dgm:prSet/>
      <dgm:spPr/>
      <dgm:t>
        <a:bodyPr/>
        <a:lstStyle/>
        <a:p>
          <a:endParaRPr lang="de-DE"/>
        </a:p>
      </dgm:t>
    </dgm:pt>
    <dgm:pt modelId="{7D5906E7-FFF5-4E55-BAB8-01BA9C76F204}">
      <dgm:prSet/>
      <dgm:spPr/>
      <dgm:t>
        <a:bodyPr/>
        <a:lstStyle/>
        <a:p>
          <a:pPr rtl="0"/>
          <a:r>
            <a:rPr lang="de-DE" dirty="0" err="1" smtClean="0"/>
            <a:t>Detection</a:t>
          </a:r>
          <a:r>
            <a:rPr lang="de-DE" dirty="0" smtClean="0"/>
            <a:t> </a:t>
          </a:r>
          <a:r>
            <a:rPr lang="de-DE" dirty="0" err="1" smtClean="0"/>
            <a:t>of</a:t>
          </a:r>
          <a:r>
            <a:rPr lang="de-DE" dirty="0" smtClean="0"/>
            <a:t> </a:t>
          </a:r>
          <a:r>
            <a:rPr lang="de-DE" dirty="0" err="1" smtClean="0"/>
            <a:t>the</a:t>
          </a:r>
          <a:r>
            <a:rPr lang="de-DE" dirty="0" smtClean="0"/>
            <a:t> </a:t>
          </a:r>
          <a:endParaRPr lang="de-DE" dirty="0" smtClean="0"/>
        </a:p>
        <a:p>
          <a:pPr rtl="0"/>
          <a:r>
            <a:rPr lang="de-DE" dirty="0" err="1" smtClean="0"/>
            <a:t>noise</a:t>
          </a:r>
          <a:r>
            <a:rPr lang="de-DE" dirty="0" smtClean="0"/>
            <a:t>-level</a:t>
          </a:r>
        </a:p>
      </dgm:t>
    </dgm:pt>
    <dgm:pt modelId="{170D2D7F-B84B-4A3E-8A2E-86A53645DF44}" type="parTrans" cxnId="{641B8B6D-4E75-4D7A-8F48-2FD432F69E85}">
      <dgm:prSet/>
      <dgm:spPr/>
      <dgm:t>
        <a:bodyPr/>
        <a:lstStyle/>
        <a:p>
          <a:endParaRPr lang="de-DE"/>
        </a:p>
      </dgm:t>
    </dgm:pt>
    <dgm:pt modelId="{E7B1B8B2-3F89-4E3F-80C2-63E830F2D787}" type="sibTrans" cxnId="{641B8B6D-4E75-4D7A-8F48-2FD432F69E85}">
      <dgm:prSet/>
      <dgm:spPr/>
      <dgm:t>
        <a:bodyPr/>
        <a:lstStyle/>
        <a:p>
          <a:endParaRPr lang="de-DE"/>
        </a:p>
      </dgm:t>
    </dgm:pt>
    <dgm:pt modelId="{6E166B39-EDDB-4AC4-856A-778B3512015C}" type="pres">
      <dgm:prSet presAssocID="{0861C2CB-69BB-458B-8D59-AC512F3FC389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B967EFF-3BBB-4CDC-A271-8C9262D7E59D}" type="pres">
      <dgm:prSet presAssocID="{0861C2CB-69BB-458B-8D59-AC512F3FC389}" presName="arrow" presStyleLbl="bgShp" presStyleIdx="0" presStyleCnt="1" custLinFactNeighborX="4622"/>
      <dgm:spPr/>
    </dgm:pt>
    <dgm:pt modelId="{97BE60BE-5EE4-4C55-BDE0-B1E21E88483C}" type="pres">
      <dgm:prSet presAssocID="{0861C2CB-69BB-458B-8D59-AC512F3FC389}" presName="linearProcess" presStyleCnt="0"/>
      <dgm:spPr/>
    </dgm:pt>
    <dgm:pt modelId="{8D113E63-DB89-4D07-8207-A4CE33BFD3D1}" type="pres">
      <dgm:prSet presAssocID="{0B2D6458-357D-40BD-9E78-28D0D28C290A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117DF7F-77AF-46BF-B9AC-192D7BAE505A}" type="pres">
      <dgm:prSet presAssocID="{01EFE8ED-5E6C-4EE7-9D7A-00DFF6B7A1A5}" presName="sibTrans" presStyleCnt="0"/>
      <dgm:spPr/>
    </dgm:pt>
    <dgm:pt modelId="{B50C2232-72BB-45A1-A8BA-ACD875E39B97}" type="pres">
      <dgm:prSet presAssocID="{74230473-EBB9-46C2-85D4-499846646310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201013-9BF2-48F7-9EE4-FA4F3383A36B}" type="pres">
      <dgm:prSet presAssocID="{46244A82-4326-454A-BA29-C756D19C288A}" presName="sibTrans" presStyleCnt="0"/>
      <dgm:spPr/>
    </dgm:pt>
    <dgm:pt modelId="{9956619B-A119-499E-B3A7-2DEA2A0ECCFA}" type="pres">
      <dgm:prSet presAssocID="{7D5906E7-FFF5-4E55-BAB8-01BA9C76F204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641B8B6D-4E75-4D7A-8F48-2FD432F69E85}" srcId="{0861C2CB-69BB-458B-8D59-AC512F3FC389}" destId="{7D5906E7-FFF5-4E55-BAB8-01BA9C76F204}" srcOrd="2" destOrd="0" parTransId="{170D2D7F-B84B-4A3E-8A2E-86A53645DF44}" sibTransId="{E7B1B8B2-3F89-4E3F-80C2-63E830F2D787}"/>
    <dgm:cxn modelId="{0C5C519D-CC22-43F1-8443-1342C5CC04FC}" type="presOf" srcId="{0861C2CB-69BB-458B-8D59-AC512F3FC389}" destId="{6E166B39-EDDB-4AC4-856A-778B3512015C}" srcOrd="0" destOrd="0" presId="urn:microsoft.com/office/officeart/2005/8/layout/hProcess9"/>
    <dgm:cxn modelId="{565F5089-2B82-4091-AC81-0F8E60E45A66}" type="presOf" srcId="{7D5906E7-FFF5-4E55-BAB8-01BA9C76F204}" destId="{9956619B-A119-499E-B3A7-2DEA2A0ECCFA}" srcOrd="0" destOrd="0" presId="urn:microsoft.com/office/officeart/2005/8/layout/hProcess9"/>
    <dgm:cxn modelId="{55903E5B-F49C-478D-AFED-C62B01754906}" type="presOf" srcId="{74230473-EBB9-46C2-85D4-499846646310}" destId="{B50C2232-72BB-45A1-A8BA-ACD875E39B97}" srcOrd="0" destOrd="0" presId="urn:microsoft.com/office/officeart/2005/8/layout/hProcess9"/>
    <dgm:cxn modelId="{3C1F9740-DE85-4B74-81AC-3B35C1879ED7}" type="presOf" srcId="{0B2D6458-357D-40BD-9E78-28D0D28C290A}" destId="{8D113E63-DB89-4D07-8207-A4CE33BFD3D1}" srcOrd="0" destOrd="0" presId="urn:microsoft.com/office/officeart/2005/8/layout/hProcess9"/>
    <dgm:cxn modelId="{A9656A91-E08B-4F8D-ACEF-B64696431CEB}" srcId="{0861C2CB-69BB-458B-8D59-AC512F3FC389}" destId="{74230473-EBB9-46C2-85D4-499846646310}" srcOrd="1" destOrd="0" parTransId="{984AC8C2-3474-4B6C-9F62-5411D59F23C2}" sibTransId="{46244A82-4326-454A-BA29-C756D19C288A}"/>
    <dgm:cxn modelId="{C49E1296-DEEA-470B-A035-3B5EDC72D248}" srcId="{0861C2CB-69BB-458B-8D59-AC512F3FC389}" destId="{0B2D6458-357D-40BD-9E78-28D0D28C290A}" srcOrd="0" destOrd="0" parTransId="{95937188-0BEC-405B-B19C-844BD485C5C4}" sibTransId="{01EFE8ED-5E6C-4EE7-9D7A-00DFF6B7A1A5}"/>
    <dgm:cxn modelId="{5FD70165-70DD-40A7-9729-5E21F74F5557}" type="presParOf" srcId="{6E166B39-EDDB-4AC4-856A-778B3512015C}" destId="{CB967EFF-3BBB-4CDC-A271-8C9262D7E59D}" srcOrd="0" destOrd="0" presId="urn:microsoft.com/office/officeart/2005/8/layout/hProcess9"/>
    <dgm:cxn modelId="{943209FD-8FF2-4948-94C3-8DD0D33C582B}" type="presParOf" srcId="{6E166B39-EDDB-4AC4-856A-778B3512015C}" destId="{97BE60BE-5EE4-4C55-BDE0-B1E21E88483C}" srcOrd="1" destOrd="0" presId="urn:microsoft.com/office/officeart/2005/8/layout/hProcess9"/>
    <dgm:cxn modelId="{3AFE77DA-956C-44BB-9E20-672A1C2ED62F}" type="presParOf" srcId="{97BE60BE-5EE4-4C55-BDE0-B1E21E88483C}" destId="{8D113E63-DB89-4D07-8207-A4CE33BFD3D1}" srcOrd="0" destOrd="0" presId="urn:microsoft.com/office/officeart/2005/8/layout/hProcess9"/>
    <dgm:cxn modelId="{9CC0597E-42E2-4ED7-8205-7C6336CE689E}" type="presParOf" srcId="{97BE60BE-5EE4-4C55-BDE0-B1E21E88483C}" destId="{6117DF7F-77AF-46BF-B9AC-192D7BAE505A}" srcOrd="1" destOrd="0" presId="urn:microsoft.com/office/officeart/2005/8/layout/hProcess9"/>
    <dgm:cxn modelId="{8F07ADCE-9EA8-468C-95D4-1F9986DF0F14}" type="presParOf" srcId="{97BE60BE-5EE4-4C55-BDE0-B1E21E88483C}" destId="{B50C2232-72BB-45A1-A8BA-ACD875E39B97}" srcOrd="2" destOrd="0" presId="urn:microsoft.com/office/officeart/2005/8/layout/hProcess9"/>
    <dgm:cxn modelId="{A0320D9E-7542-4AD8-BDB2-57B9F2093A16}" type="presParOf" srcId="{97BE60BE-5EE4-4C55-BDE0-B1E21E88483C}" destId="{E0201013-9BF2-48F7-9EE4-FA4F3383A36B}" srcOrd="3" destOrd="0" presId="urn:microsoft.com/office/officeart/2005/8/layout/hProcess9"/>
    <dgm:cxn modelId="{3B316182-4760-4E23-8C64-24A2A0BC4BC9}" type="presParOf" srcId="{97BE60BE-5EE4-4C55-BDE0-B1E21E88483C}" destId="{9956619B-A119-499E-B3A7-2DEA2A0ECCF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861C2CB-69BB-458B-8D59-AC512F3FC38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B2D6458-357D-40BD-9E78-28D0D28C290A}">
      <dgm:prSet/>
      <dgm:spPr/>
      <dgm:t>
        <a:bodyPr/>
        <a:lstStyle/>
        <a:p>
          <a:pPr rtl="0"/>
          <a:r>
            <a:rPr lang="de-DE" smtClean="0"/>
            <a:t>Different threshold pixelwise</a:t>
          </a:r>
          <a:endParaRPr lang="de-DE"/>
        </a:p>
      </dgm:t>
    </dgm:pt>
    <dgm:pt modelId="{95937188-0BEC-405B-B19C-844BD485C5C4}" type="parTrans" cxnId="{C49E1296-DEEA-470B-A035-3B5EDC72D248}">
      <dgm:prSet/>
      <dgm:spPr/>
      <dgm:t>
        <a:bodyPr/>
        <a:lstStyle/>
        <a:p>
          <a:endParaRPr lang="de-DE"/>
        </a:p>
      </dgm:t>
    </dgm:pt>
    <dgm:pt modelId="{01EFE8ED-5E6C-4EE7-9D7A-00DFF6B7A1A5}" type="sibTrans" cxnId="{C49E1296-DEEA-470B-A035-3B5EDC72D248}">
      <dgm:prSet/>
      <dgm:spPr/>
      <dgm:t>
        <a:bodyPr/>
        <a:lstStyle/>
        <a:p>
          <a:endParaRPr lang="de-DE"/>
        </a:p>
      </dgm:t>
    </dgm:pt>
    <dgm:pt modelId="{74230473-EBB9-46C2-85D4-499846646310}">
      <dgm:prSet/>
      <dgm:spPr>
        <a:ln w="50800">
          <a:solidFill>
            <a:srgbClr val="C00000"/>
          </a:solidFill>
        </a:ln>
      </dgm:spPr>
      <dgm:t>
        <a:bodyPr/>
        <a:lstStyle/>
        <a:p>
          <a:pPr rtl="0"/>
          <a:r>
            <a:rPr lang="de-DE" dirty="0" err="1" smtClean="0"/>
            <a:t>Homogeneity</a:t>
          </a:r>
          <a:r>
            <a:rPr lang="de-DE" dirty="0" smtClean="0"/>
            <a:t> </a:t>
          </a:r>
          <a:r>
            <a:rPr lang="de-DE" dirty="0" err="1" smtClean="0"/>
            <a:t>of</a:t>
          </a:r>
          <a:r>
            <a:rPr lang="de-DE" dirty="0" smtClean="0"/>
            <a:t> </a:t>
          </a:r>
          <a:r>
            <a:rPr lang="de-DE" dirty="0" err="1" smtClean="0"/>
            <a:t>the</a:t>
          </a:r>
          <a:r>
            <a:rPr lang="de-DE" dirty="0" smtClean="0"/>
            <a:t> </a:t>
          </a:r>
          <a:r>
            <a:rPr lang="de-DE" dirty="0" err="1" smtClean="0"/>
            <a:t>detector</a:t>
          </a:r>
          <a:endParaRPr lang="de-DE" dirty="0"/>
        </a:p>
      </dgm:t>
    </dgm:pt>
    <dgm:pt modelId="{984AC8C2-3474-4B6C-9F62-5411D59F23C2}" type="parTrans" cxnId="{A9656A91-E08B-4F8D-ACEF-B64696431CEB}">
      <dgm:prSet/>
      <dgm:spPr/>
      <dgm:t>
        <a:bodyPr/>
        <a:lstStyle/>
        <a:p>
          <a:endParaRPr lang="de-DE"/>
        </a:p>
      </dgm:t>
    </dgm:pt>
    <dgm:pt modelId="{46244A82-4326-454A-BA29-C756D19C288A}" type="sibTrans" cxnId="{A9656A91-E08B-4F8D-ACEF-B64696431CEB}">
      <dgm:prSet/>
      <dgm:spPr/>
      <dgm:t>
        <a:bodyPr/>
        <a:lstStyle/>
        <a:p>
          <a:endParaRPr lang="de-DE"/>
        </a:p>
      </dgm:t>
    </dgm:pt>
    <dgm:pt modelId="{7D5906E7-FFF5-4E55-BAB8-01BA9C76F204}">
      <dgm:prSet/>
      <dgm:spPr/>
      <dgm:t>
        <a:bodyPr/>
        <a:lstStyle/>
        <a:p>
          <a:pPr rtl="0"/>
          <a:r>
            <a:rPr lang="de-DE" dirty="0" err="1" smtClean="0"/>
            <a:t>Detection</a:t>
          </a:r>
          <a:r>
            <a:rPr lang="de-DE" dirty="0" smtClean="0"/>
            <a:t> </a:t>
          </a:r>
          <a:r>
            <a:rPr lang="de-DE" dirty="0" err="1" smtClean="0"/>
            <a:t>of</a:t>
          </a:r>
          <a:r>
            <a:rPr lang="de-DE" dirty="0" smtClean="0"/>
            <a:t> </a:t>
          </a:r>
          <a:r>
            <a:rPr lang="de-DE" dirty="0" err="1" smtClean="0"/>
            <a:t>the</a:t>
          </a:r>
          <a:r>
            <a:rPr lang="de-DE" dirty="0" smtClean="0"/>
            <a:t> </a:t>
          </a:r>
          <a:endParaRPr lang="de-DE" dirty="0" smtClean="0"/>
        </a:p>
        <a:p>
          <a:pPr rtl="0"/>
          <a:r>
            <a:rPr lang="de-DE" dirty="0" err="1" smtClean="0"/>
            <a:t>noise</a:t>
          </a:r>
          <a:r>
            <a:rPr lang="de-DE" dirty="0" smtClean="0"/>
            <a:t>-level</a:t>
          </a:r>
          <a:endParaRPr lang="de-DE" dirty="0"/>
        </a:p>
      </dgm:t>
    </dgm:pt>
    <dgm:pt modelId="{170D2D7F-B84B-4A3E-8A2E-86A53645DF44}" type="parTrans" cxnId="{641B8B6D-4E75-4D7A-8F48-2FD432F69E85}">
      <dgm:prSet/>
      <dgm:spPr/>
      <dgm:t>
        <a:bodyPr/>
        <a:lstStyle/>
        <a:p>
          <a:endParaRPr lang="de-DE"/>
        </a:p>
      </dgm:t>
    </dgm:pt>
    <dgm:pt modelId="{E7B1B8B2-3F89-4E3F-80C2-63E830F2D787}" type="sibTrans" cxnId="{641B8B6D-4E75-4D7A-8F48-2FD432F69E85}">
      <dgm:prSet/>
      <dgm:spPr/>
      <dgm:t>
        <a:bodyPr/>
        <a:lstStyle/>
        <a:p>
          <a:endParaRPr lang="de-DE"/>
        </a:p>
      </dgm:t>
    </dgm:pt>
    <dgm:pt modelId="{6E166B39-EDDB-4AC4-856A-778B3512015C}" type="pres">
      <dgm:prSet presAssocID="{0861C2CB-69BB-458B-8D59-AC512F3FC389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B967EFF-3BBB-4CDC-A271-8C9262D7E59D}" type="pres">
      <dgm:prSet presAssocID="{0861C2CB-69BB-458B-8D59-AC512F3FC389}" presName="arrow" presStyleLbl="bgShp" presStyleIdx="0" presStyleCnt="1" custLinFactNeighborX="4622"/>
      <dgm:spPr/>
    </dgm:pt>
    <dgm:pt modelId="{97BE60BE-5EE4-4C55-BDE0-B1E21E88483C}" type="pres">
      <dgm:prSet presAssocID="{0861C2CB-69BB-458B-8D59-AC512F3FC389}" presName="linearProcess" presStyleCnt="0"/>
      <dgm:spPr/>
    </dgm:pt>
    <dgm:pt modelId="{8D113E63-DB89-4D07-8207-A4CE33BFD3D1}" type="pres">
      <dgm:prSet presAssocID="{0B2D6458-357D-40BD-9E78-28D0D28C290A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117DF7F-77AF-46BF-B9AC-192D7BAE505A}" type="pres">
      <dgm:prSet presAssocID="{01EFE8ED-5E6C-4EE7-9D7A-00DFF6B7A1A5}" presName="sibTrans" presStyleCnt="0"/>
      <dgm:spPr/>
    </dgm:pt>
    <dgm:pt modelId="{B50C2232-72BB-45A1-A8BA-ACD875E39B97}" type="pres">
      <dgm:prSet presAssocID="{74230473-EBB9-46C2-85D4-499846646310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201013-9BF2-48F7-9EE4-FA4F3383A36B}" type="pres">
      <dgm:prSet presAssocID="{46244A82-4326-454A-BA29-C756D19C288A}" presName="sibTrans" presStyleCnt="0"/>
      <dgm:spPr/>
    </dgm:pt>
    <dgm:pt modelId="{9956619B-A119-499E-B3A7-2DEA2A0ECCFA}" type="pres">
      <dgm:prSet presAssocID="{7D5906E7-FFF5-4E55-BAB8-01BA9C76F204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F401BFA-949C-4F84-BD30-ACB96455914F}" type="presOf" srcId="{0B2D6458-357D-40BD-9E78-28D0D28C290A}" destId="{8D113E63-DB89-4D07-8207-A4CE33BFD3D1}" srcOrd="0" destOrd="0" presId="urn:microsoft.com/office/officeart/2005/8/layout/hProcess9"/>
    <dgm:cxn modelId="{A434E139-7F12-43E5-A580-F8BAAE78F52D}" type="presOf" srcId="{74230473-EBB9-46C2-85D4-499846646310}" destId="{B50C2232-72BB-45A1-A8BA-ACD875E39B97}" srcOrd="0" destOrd="0" presId="urn:microsoft.com/office/officeart/2005/8/layout/hProcess9"/>
    <dgm:cxn modelId="{6FE14C9C-29E1-45BB-A135-A4B41375B342}" type="presOf" srcId="{0861C2CB-69BB-458B-8D59-AC512F3FC389}" destId="{6E166B39-EDDB-4AC4-856A-778B3512015C}" srcOrd="0" destOrd="0" presId="urn:microsoft.com/office/officeart/2005/8/layout/hProcess9"/>
    <dgm:cxn modelId="{A9656A91-E08B-4F8D-ACEF-B64696431CEB}" srcId="{0861C2CB-69BB-458B-8D59-AC512F3FC389}" destId="{74230473-EBB9-46C2-85D4-499846646310}" srcOrd="1" destOrd="0" parTransId="{984AC8C2-3474-4B6C-9F62-5411D59F23C2}" sibTransId="{46244A82-4326-454A-BA29-C756D19C288A}"/>
    <dgm:cxn modelId="{0737B58B-6916-4F48-895D-2F7DB8243A0B}" type="presOf" srcId="{7D5906E7-FFF5-4E55-BAB8-01BA9C76F204}" destId="{9956619B-A119-499E-B3A7-2DEA2A0ECCFA}" srcOrd="0" destOrd="0" presId="urn:microsoft.com/office/officeart/2005/8/layout/hProcess9"/>
    <dgm:cxn modelId="{C49E1296-DEEA-470B-A035-3B5EDC72D248}" srcId="{0861C2CB-69BB-458B-8D59-AC512F3FC389}" destId="{0B2D6458-357D-40BD-9E78-28D0D28C290A}" srcOrd="0" destOrd="0" parTransId="{95937188-0BEC-405B-B19C-844BD485C5C4}" sibTransId="{01EFE8ED-5E6C-4EE7-9D7A-00DFF6B7A1A5}"/>
    <dgm:cxn modelId="{641B8B6D-4E75-4D7A-8F48-2FD432F69E85}" srcId="{0861C2CB-69BB-458B-8D59-AC512F3FC389}" destId="{7D5906E7-FFF5-4E55-BAB8-01BA9C76F204}" srcOrd="2" destOrd="0" parTransId="{170D2D7F-B84B-4A3E-8A2E-86A53645DF44}" sibTransId="{E7B1B8B2-3F89-4E3F-80C2-63E830F2D787}"/>
    <dgm:cxn modelId="{A1CF2CCA-E8E5-41C0-AA87-167CBC3D6A37}" type="presParOf" srcId="{6E166B39-EDDB-4AC4-856A-778B3512015C}" destId="{CB967EFF-3BBB-4CDC-A271-8C9262D7E59D}" srcOrd="0" destOrd="0" presId="urn:microsoft.com/office/officeart/2005/8/layout/hProcess9"/>
    <dgm:cxn modelId="{CC9B2620-6D97-4C13-A797-B04035920345}" type="presParOf" srcId="{6E166B39-EDDB-4AC4-856A-778B3512015C}" destId="{97BE60BE-5EE4-4C55-BDE0-B1E21E88483C}" srcOrd="1" destOrd="0" presId="urn:microsoft.com/office/officeart/2005/8/layout/hProcess9"/>
    <dgm:cxn modelId="{086D7894-6839-4B5C-8E2C-78ABF569DE4D}" type="presParOf" srcId="{97BE60BE-5EE4-4C55-BDE0-B1E21E88483C}" destId="{8D113E63-DB89-4D07-8207-A4CE33BFD3D1}" srcOrd="0" destOrd="0" presId="urn:microsoft.com/office/officeart/2005/8/layout/hProcess9"/>
    <dgm:cxn modelId="{38A1E908-32D4-446C-9FC0-9CB31AC3ED9A}" type="presParOf" srcId="{97BE60BE-5EE4-4C55-BDE0-B1E21E88483C}" destId="{6117DF7F-77AF-46BF-B9AC-192D7BAE505A}" srcOrd="1" destOrd="0" presId="urn:microsoft.com/office/officeart/2005/8/layout/hProcess9"/>
    <dgm:cxn modelId="{34349B8B-5A0D-40A1-A93D-279746B9C0E5}" type="presParOf" srcId="{97BE60BE-5EE4-4C55-BDE0-B1E21E88483C}" destId="{B50C2232-72BB-45A1-A8BA-ACD875E39B97}" srcOrd="2" destOrd="0" presId="urn:microsoft.com/office/officeart/2005/8/layout/hProcess9"/>
    <dgm:cxn modelId="{E227CDA7-5BAA-4193-8782-F447E4FEE971}" type="presParOf" srcId="{97BE60BE-5EE4-4C55-BDE0-B1E21E88483C}" destId="{E0201013-9BF2-48F7-9EE4-FA4F3383A36B}" srcOrd="3" destOrd="0" presId="urn:microsoft.com/office/officeart/2005/8/layout/hProcess9"/>
    <dgm:cxn modelId="{22856D2E-7EF1-4609-93D3-3C8CCDA2F9A2}" type="presParOf" srcId="{97BE60BE-5EE4-4C55-BDE0-B1E21E88483C}" destId="{9956619B-A119-499E-B3A7-2DEA2A0ECCF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861C2CB-69BB-458B-8D59-AC512F3FC38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B2D6458-357D-40BD-9E78-28D0D28C290A}">
      <dgm:prSet/>
      <dgm:spPr/>
      <dgm:t>
        <a:bodyPr/>
        <a:lstStyle/>
        <a:p>
          <a:pPr rtl="0"/>
          <a:r>
            <a:rPr lang="de-DE" smtClean="0"/>
            <a:t>Different threshold pixelwise</a:t>
          </a:r>
          <a:endParaRPr lang="de-DE"/>
        </a:p>
      </dgm:t>
    </dgm:pt>
    <dgm:pt modelId="{95937188-0BEC-405B-B19C-844BD485C5C4}" type="parTrans" cxnId="{C49E1296-DEEA-470B-A035-3B5EDC72D248}">
      <dgm:prSet/>
      <dgm:spPr/>
      <dgm:t>
        <a:bodyPr/>
        <a:lstStyle/>
        <a:p>
          <a:endParaRPr lang="de-DE"/>
        </a:p>
      </dgm:t>
    </dgm:pt>
    <dgm:pt modelId="{01EFE8ED-5E6C-4EE7-9D7A-00DFF6B7A1A5}" type="sibTrans" cxnId="{C49E1296-DEEA-470B-A035-3B5EDC72D248}">
      <dgm:prSet/>
      <dgm:spPr/>
      <dgm:t>
        <a:bodyPr/>
        <a:lstStyle/>
        <a:p>
          <a:endParaRPr lang="de-DE"/>
        </a:p>
      </dgm:t>
    </dgm:pt>
    <dgm:pt modelId="{74230473-EBB9-46C2-85D4-499846646310}">
      <dgm:prSet/>
      <dgm:spPr/>
      <dgm:t>
        <a:bodyPr/>
        <a:lstStyle/>
        <a:p>
          <a:pPr rtl="0"/>
          <a:r>
            <a:rPr lang="de-DE" smtClean="0"/>
            <a:t>Homogeneity of the detector</a:t>
          </a:r>
          <a:endParaRPr lang="de-DE"/>
        </a:p>
      </dgm:t>
    </dgm:pt>
    <dgm:pt modelId="{984AC8C2-3474-4B6C-9F62-5411D59F23C2}" type="parTrans" cxnId="{A9656A91-E08B-4F8D-ACEF-B64696431CEB}">
      <dgm:prSet/>
      <dgm:spPr/>
      <dgm:t>
        <a:bodyPr/>
        <a:lstStyle/>
        <a:p>
          <a:endParaRPr lang="de-DE"/>
        </a:p>
      </dgm:t>
    </dgm:pt>
    <dgm:pt modelId="{46244A82-4326-454A-BA29-C756D19C288A}" type="sibTrans" cxnId="{A9656A91-E08B-4F8D-ACEF-B64696431CEB}">
      <dgm:prSet/>
      <dgm:spPr/>
      <dgm:t>
        <a:bodyPr/>
        <a:lstStyle/>
        <a:p>
          <a:endParaRPr lang="de-DE"/>
        </a:p>
      </dgm:t>
    </dgm:pt>
    <dgm:pt modelId="{7D5906E7-FFF5-4E55-BAB8-01BA9C76F204}">
      <dgm:prSet/>
      <dgm:spPr>
        <a:ln w="50800">
          <a:solidFill>
            <a:srgbClr val="CC0000"/>
          </a:solidFill>
        </a:ln>
      </dgm:spPr>
      <dgm:t>
        <a:bodyPr/>
        <a:lstStyle/>
        <a:p>
          <a:pPr rtl="0"/>
          <a:r>
            <a:rPr lang="de-DE" dirty="0" err="1" smtClean="0"/>
            <a:t>Detection</a:t>
          </a:r>
          <a:r>
            <a:rPr lang="de-DE" dirty="0" smtClean="0"/>
            <a:t> </a:t>
          </a:r>
          <a:r>
            <a:rPr lang="de-DE" dirty="0" err="1" smtClean="0"/>
            <a:t>of</a:t>
          </a:r>
          <a:r>
            <a:rPr lang="de-DE" dirty="0" smtClean="0"/>
            <a:t> </a:t>
          </a:r>
          <a:r>
            <a:rPr lang="de-DE" dirty="0" err="1" smtClean="0"/>
            <a:t>the</a:t>
          </a:r>
          <a:r>
            <a:rPr lang="de-DE" dirty="0" smtClean="0"/>
            <a:t> </a:t>
          </a:r>
        </a:p>
        <a:p>
          <a:pPr rtl="0"/>
          <a:r>
            <a:rPr lang="de-DE" dirty="0" err="1" smtClean="0"/>
            <a:t>noise</a:t>
          </a:r>
          <a:r>
            <a:rPr lang="de-DE" dirty="0" smtClean="0"/>
            <a:t>-level</a:t>
          </a:r>
          <a:endParaRPr lang="de-DE" dirty="0"/>
        </a:p>
      </dgm:t>
    </dgm:pt>
    <dgm:pt modelId="{170D2D7F-B84B-4A3E-8A2E-86A53645DF44}" type="parTrans" cxnId="{641B8B6D-4E75-4D7A-8F48-2FD432F69E85}">
      <dgm:prSet/>
      <dgm:spPr/>
      <dgm:t>
        <a:bodyPr/>
        <a:lstStyle/>
        <a:p>
          <a:endParaRPr lang="de-DE"/>
        </a:p>
      </dgm:t>
    </dgm:pt>
    <dgm:pt modelId="{E7B1B8B2-3F89-4E3F-80C2-63E830F2D787}" type="sibTrans" cxnId="{641B8B6D-4E75-4D7A-8F48-2FD432F69E85}">
      <dgm:prSet/>
      <dgm:spPr/>
      <dgm:t>
        <a:bodyPr/>
        <a:lstStyle/>
        <a:p>
          <a:endParaRPr lang="de-DE"/>
        </a:p>
      </dgm:t>
    </dgm:pt>
    <dgm:pt modelId="{6E166B39-EDDB-4AC4-856A-778B3512015C}" type="pres">
      <dgm:prSet presAssocID="{0861C2CB-69BB-458B-8D59-AC512F3FC389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B967EFF-3BBB-4CDC-A271-8C9262D7E59D}" type="pres">
      <dgm:prSet presAssocID="{0861C2CB-69BB-458B-8D59-AC512F3FC389}" presName="arrow" presStyleLbl="bgShp" presStyleIdx="0" presStyleCnt="1" custLinFactNeighborX="4622"/>
      <dgm:spPr/>
    </dgm:pt>
    <dgm:pt modelId="{97BE60BE-5EE4-4C55-BDE0-B1E21E88483C}" type="pres">
      <dgm:prSet presAssocID="{0861C2CB-69BB-458B-8D59-AC512F3FC389}" presName="linearProcess" presStyleCnt="0"/>
      <dgm:spPr/>
    </dgm:pt>
    <dgm:pt modelId="{8D113E63-DB89-4D07-8207-A4CE33BFD3D1}" type="pres">
      <dgm:prSet presAssocID="{0B2D6458-357D-40BD-9E78-28D0D28C290A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117DF7F-77AF-46BF-B9AC-192D7BAE505A}" type="pres">
      <dgm:prSet presAssocID="{01EFE8ED-5E6C-4EE7-9D7A-00DFF6B7A1A5}" presName="sibTrans" presStyleCnt="0"/>
      <dgm:spPr/>
    </dgm:pt>
    <dgm:pt modelId="{B50C2232-72BB-45A1-A8BA-ACD875E39B97}" type="pres">
      <dgm:prSet presAssocID="{74230473-EBB9-46C2-85D4-499846646310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201013-9BF2-48F7-9EE4-FA4F3383A36B}" type="pres">
      <dgm:prSet presAssocID="{46244A82-4326-454A-BA29-C756D19C288A}" presName="sibTrans" presStyleCnt="0"/>
      <dgm:spPr/>
    </dgm:pt>
    <dgm:pt modelId="{9956619B-A119-499E-B3A7-2DEA2A0ECCFA}" type="pres">
      <dgm:prSet presAssocID="{7D5906E7-FFF5-4E55-BAB8-01BA9C76F204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641B8B6D-4E75-4D7A-8F48-2FD432F69E85}" srcId="{0861C2CB-69BB-458B-8D59-AC512F3FC389}" destId="{7D5906E7-FFF5-4E55-BAB8-01BA9C76F204}" srcOrd="2" destOrd="0" parTransId="{170D2D7F-B84B-4A3E-8A2E-86A53645DF44}" sibTransId="{E7B1B8B2-3F89-4E3F-80C2-63E830F2D787}"/>
    <dgm:cxn modelId="{D29C2C44-4CE6-40A1-975B-ACD4B7052E68}" type="presOf" srcId="{74230473-EBB9-46C2-85D4-499846646310}" destId="{B50C2232-72BB-45A1-A8BA-ACD875E39B97}" srcOrd="0" destOrd="0" presId="urn:microsoft.com/office/officeart/2005/8/layout/hProcess9"/>
    <dgm:cxn modelId="{7454C533-40AB-4999-9E12-84B3CD1F45A7}" type="presOf" srcId="{0B2D6458-357D-40BD-9E78-28D0D28C290A}" destId="{8D113E63-DB89-4D07-8207-A4CE33BFD3D1}" srcOrd="0" destOrd="0" presId="urn:microsoft.com/office/officeart/2005/8/layout/hProcess9"/>
    <dgm:cxn modelId="{A9656A91-E08B-4F8D-ACEF-B64696431CEB}" srcId="{0861C2CB-69BB-458B-8D59-AC512F3FC389}" destId="{74230473-EBB9-46C2-85D4-499846646310}" srcOrd="1" destOrd="0" parTransId="{984AC8C2-3474-4B6C-9F62-5411D59F23C2}" sibTransId="{46244A82-4326-454A-BA29-C756D19C288A}"/>
    <dgm:cxn modelId="{C49E1296-DEEA-470B-A035-3B5EDC72D248}" srcId="{0861C2CB-69BB-458B-8D59-AC512F3FC389}" destId="{0B2D6458-357D-40BD-9E78-28D0D28C290A}" srcOrd="0" destOrd="0" parTransId="{95937188-0BEC-405B-B19C-844BD485C5C4}" sibTransId="{01EFE8ED-5E6C-4EE7-9D7A-00DFF6B7A1A5}"/>
    <dgm:cxn modelId="{F152D852-824A-49C5-9CC1-3750D4A3923E}" type="presOf" srcId="{0861C2CB-69BB-458B-8D59-AC512F3FC389}" destId="{6E166B39-EDDB-4AC4-856A-778B3512015C}" srcOrd="0" destOrd="0" presId="urn:microsoft.com/office/officeart/2005/8/layout/hProcess9"/>
    <dgm:cxn modelId="{76D9ED23-386D-461C-953E-D5D9165E41BF}" type="presOf" srcId="{7D5906E7-FFF5-4E55-BAB8-01BA9C76F204}" destId="{9956619B-A119-499E-B3A7-2DEA2A0ECCFA}" srcOrd="0" destOrd="0" presId="urn:microsoft.com/office/officeart/2005/8/layout/hProcess9"/>
    <dgm:cxn modelId="{AE3824C4-7F7B-4417-8EDD-AA90B2C08336}" type="presParOf" srcId="{6E166B39-EDDB-4AC4-856A-778B3512015C}" destId="{CB967EFF-3BBB-4CDC-A271-8C9262D7E59D}" srcOrd="0" destOrd="0" presId="urn:microsoft.com/office/officeart/2005/8/layout/hProcess9"/>
    <dgm:cxn modelId="{CAD45A40-9DA6-4B30-BEF4-0E176DFB313C}" type="presParOf" srcId="{6E166B39-EDDB-4AC4-856A-778B3512015C}" destId="{97BE60BE-5EE4-4C55-BDE0-B1E21E88483C}" srcOrd="1" destOrd="0" presId="urn:microsoft.com/office/officeart/2005/8/layout/hProcess9"/>
    <dgm:cxn modelId="{EBFC4B43-7EF2-4DD5-AF5B-DA29718F5769}" type="presParOf" srcId="{97BE60BE-5EE4-4C55-BDE0-B1E21E88483C}" destId="{8D113E63-DB89-4D07-8207-A4CE33BFD3D1}" srcOrd="0" destOrd="0" presId="urn:microsoft.com/office/officeart/2005/8/layout/hProcess9"/>
    <dgm:cxn modelId="{C79674E8-E966-44C9-AD6A-AF8BCEA3499C}" type="presParOf" srcId="{97BE60BE-5EE4-4C55-BDE0-B1E21E88483C}" destId="{6117DF7F-77AF-46BF-B9AC-192D7BAE505A}" srcOrd="1" destOrd="0" presId="urn:microsoft.com/office/officeart/2005/8/layout/hProcess9"/>
    <dgm:cxn modelId="{ADBCB39A-9EFB-4403-BF32-B11616D1F31F}" type="presParOf" srcId="{97BE60BE-5EE4-4C55-BDE0-B1E21E88483C}" destId="{B50C2232-72BB-45A1-A8BA-ACD875E39B97}" srcOrd="2" destOrd="0" presId="urn:microsoft.com/office/officeart/2005/8/layout/hProcess9"/>
    <dgm:cxn modelId="{8003E5C3-D32F-4332-8E16-98C21F30640E}" type="presParOf" srcId="{97BE60BE-5EE4-4C55-BDE0-B1E21E88483C}" destId="{E0201013-9BF2-48F7-9EE4-FA4F3383A36B}" srcOrd="3" destOrd="0" presId="urn:microsoft.com/office/officeart/2005/8/layout/hProcess9"/>
    <dgm:cxn modelId="{91CA5798-66E4-4C10-A650-15EC89DE1520}" type="presParOf" srcId="{97BE60BE-5EE4-4C55-BDE0-B1E21E88483C}" destId="{9956619B-A119-499E-B3A7-2DEA2A0ECCF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1D033B-A0FD-48AC-B697-03441D557AC3}">
      <dsp:nvSpPr>
        <dsp:cNvPr id="0" name=""/>
        <dsp:cNvSpPr/>
      </dsp:nvSpPr>
      <dsp:spPr>
        <a:xfrm>
          <a:off x="121792" y="0"/>
          <a:ext cx="2006248" cy="16800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500" kern="1200" dirty="0" err="1" smtClean="0"/>
            <a:t>Dosepix</a:t>
          </a:r>
          <a:endParaRPr lang="de-DE" sz="3500" kern="1200" dirty="0"/>
        </a:p>
      </dsp:txBody>
      <dsp:txXfrm>
        <a:off x="203806" y="82014"/>
        <a:ext cx="1842220" cy="1516043"/>
      </dsp:txXfrm>
    </dsp:sp>
    <dsp:sp modelId="{67E6A7AA-0CA4-40F7-A8F2-B96E4952465B}">
      <dsp:nvSpPr>
        <dsp:cNvPr id="0" name=""/>
        <dsp:cNvSpPr/>
      </dsp:nvSpPr>
      <dsp:spPr>
        <a:xfrm rot="14142442">
          <a:off x="1547404" y="1600601"/>
          <a:ext cx="1923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238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DFFF92-E8F3-4B98-A18C-195D44FEAD02}">
      <dsp:nvSpPr>
        <dsp:cNvPr id="0" name=""/>
        <dsp:cNvSpPr/>
      </dsp:nvSpPr>
      <dsp:spPr>
        <a:xfrm>
          <a:off x="1269203" y="1521130"/>
          <a:ext cx="1473805" cy="12220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Hybrid Silicon Pixel </a:t>
          </a:r>
          <a:r>
            <a:rPr lang="de-DE" sz="2000" kern="1200" dirty="0" err="1" smtClean="0"/>
            <a:t>Detector</a:t>
          </a:r>
          <a:endParaRPr lang="de-DE" sz="2000" kern="1200" dirty="0"/>
        </a:p>
      </dsp:txBody>
      <dsp:txXfrm>
        <a:off x="1328860" y="1580787"/>
        <a:ext cx="1354491" cy="11027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1D033B-A0FD-48AC-B697-03441D557AC3}">
      <dsp:nvSpPr>
        <dsp:cNvPr id="0" name=""/>
        <dsp:cNvSpPr/>
      </dsp:nvSpPr>
      <dsp:spPr>
        <a:xfrm>
          <a:off x="121792" y="0"/>
          <a:ext cx="2006248" cy="16800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500" kern="1200" dirty="0" err="1" smtClean="0"/>
            <a:t>Dosepix</a:t>
          </a:r>
          <a:endParaRPr lang="de-DE" sz="3500" kern="1200" dirty="0"/>
        </a:p>
      </dsp:txBody>
      <dsp:txXfrm>
        <a:off x="203806" y="82014"/>
        <a:ext cx="1842220" cy="1516043"/>
      </dsp:txXfrm>
    </dsp:sp>
    <dsp:sp modelId="{67E6A7AA-0CA4-40F7-A8F2-B96E4952465B}">
      <dsp:nvSpPr>
        <dsp:cNvPr id="0" name=""/>
        <dsp:cNvSpPr/>
      </dsp:nvSpPr>
      <dsp:spPr>
        <a:xfrm rot="14142442">
          <a:off x="1547404" y="1600601"/>
          <a:ext cx="1923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238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DFFF92-E8F3-4B98-A18C-195D44FEAD02}">
      <dsp:nvSpPr>
        <dsp:cNvPr id="0" name=""/>
        <dsp:cNvSpPr/>
      </dsp:nvSpPr>
      <dsp:spPr>
        <a:xfrm>
          <a:off x="1269203" y="1521130"/>
          <a:ext cx="1473805" cy="12220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Hybrid Silicon Pixel </a:t>
          </a:r>
          <a:r>
            <a:rPr lang="de-DE" sz="2000" kern="1200" dirty="0" err="1" smtClean="0"/>
            <a:t>Detector</a:t>
          </a:r>
          <a:endParaRPr lang="de-DE" sz="2000" kern="1200" dirty="0"/>
        </a:p>
      </dsp:txBody>
      <dsp:txXfrm>
        <a:off x="1328860" y="1580787"/>
        <a:ext cx="1354491" cy="11027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1D033B-A0FD-48AC-B697-03441D557AC3}">
      <dsp:nvSpPr>
        <dsp:cNvPr id="0" name=""/>
        <dsp:cNvSpPr/>
      </dsp:nvSpPr>
      <dsp:spPr>
        <a:xfrm>
          <a:off x="121792" y="0"/>
          <a:ext cx="2006248" cy="16800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500" kern="1200" dirty="0" err="1" smtClean="0"/>
            <a:t>Dosepix</a:t>
          </a:r>
          <a:endParaRPr lang="de-DE" sz="3500" kern="1200" dirty="0"/>
        </a:p>
      </dsp:txBody>
      <dsp:txXfrm>
        <a:off x="203806" y="82014"/>
        <a:ext cx="1842220" cy="1516043"/>
      </dsp:txXfrm>
    </dsp:sp>
    <dsp:sp modelId="{67E6A7AA-0CA4-40F7-A8F2-B96E4952465B}">
      <dsp:nvSpPr>
        <dsp:cNvPr id="0" name=""/>
        <dsp:cNvSpPr/>
      </dsp:nvSpPr>
      <dsp:spPr>
        <a:xfrm rot="14142442">
          <a:off x="1547404" y="1600601"/>
          <a:ext cx="1923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238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DFFF92-E8F3-4B98-A18C-195D44FEAD02}">
      <dsp:nvSpPr>
        <dsp:cNvPr id="0" name=""/>
        <dsp:cNvSpPr/>
      </dsp:nvSpPr>
      <dsp:spPr>
        <a:xfrm>
          <a:off x="1269203" y="1521130"/>
          <a:ext cx="1473805" cy="12220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Hybrid Silicon Pixel </a:t>
          </a:r>
          <a:r>
            <a:rPr lang="de-DE" sz="2000" kern="1200" dirty="0" err="1" smtClean="0"/>
            <a:t>Detector</a:t>
          </a:r>
          <a:endParaRPr lang="de-DE" sz="2000" kern="1200" dirty="0"/>
        </a:p>
      </dsp:txBody>
      <dsp:txXfrm>
        <a:off x="1328860" y="1580787"/>
        <a:ext cx="1354491" cy="110276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B4B7DA-5AA9-4A63-BD46-3B2358E4CB80}">
      <dsp:nvSpPr>
        <dsp:cNvPr id="0" name=""/>
        <dsp:cNvSpPr/>
      </dsp:nvSpPr>
      <dsp:spPr>
        <a:xfrm>
          <a:off x="1981173" y="609603"/>
          <a:ext cx="3006455" cy="9322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47987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err="1" smtClean="0"/>
            <a:t>ThS-Equalization</a:t>
          </a:r>
          <a:endParaRPr lang="de-DE" sz="2000" kern="1200" dirty="0"/>
        </a:p>
      </dsp:txBody>
      <dsp:txXfrm>
        <a:off x="1981173" y="842653"/>
        <a:ext cx="2773405" cy="466100"/>
      </dsp:txXfrm>
    </dsp:sp>
    <dsp:sp modelId="{DD1EAA36-E47C-443B-B3F8-35851C0070CF}">
      <dsp:nvSpPr>
        <dsp:cNvPr id="0" name=""/>
        <dsp:cNvSpPr/>
      </dsp:nvSpPr>
      <dsp:spPr>
        <a:xfrm>
          <a:off x="2044040" y="1066804"/>
          <a:ext cx="3200385" cy="9322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47987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err="1" smtClean="0"/>
            <a:t>Analogue</a:t>
          </a:r>
          <a:r>
            <a:rPr lang="de-DE" sz="2000" kern="1200" dirty="0" smtClean="0"/>
            <a:t> Test Pulse</a:t>
          </a:r>
          <a:endParaRPr lang="de-DE" sz="2000" kern="1200" dirty="0"/>
        </a:p>
      </dsp:txBody>
      <dsp:txXfrm>
        <a:off x="2044040" y="1299854"/>
        <a:ext cx="2967335" cy="466100"/>
      </dsp:txXfrm>
    </dsp:sp>
    <dsp:sp modelId="{EE3B2786-17F5-41FD-96CD-5B75F705C07E}">
      <dsp:nvSpPr>
        <dsp:cNvPr id="0" name=""/>
        <dsp:cNvSpPr/>
      </dsp:nvSpPr>
      <dsp:spPr>
        <a:xfrm>
          <a:off x="2158354" y="1523995"/>
          <a:ext cx="3364653" cy="932200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254000" bIns="147987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err="1" smtClean="0"/>
            <a:t>Energy</a:t>
          </a:r>
          <a:r>
            <a:rPr lang="de-DE" sz="2000" kern="1200" dirty="0" smtClean="0"/>
            <a:t> </a:t>
          </a:r>
          <a:r>
            <a:rPr lang="de-DE" sz="2000" kern="1200" dirty="0" err="1" smtClean="0"/>
            <a:t>Binning</a:t>
          </a:r>
          <a:endParaRPr lang="de-DE" sz="2000" kern="1200" dirty="0"/>
        </a:p>
      </dsp:txBody>
      <dsp:txXfrm>
        <a:off x="2158354" y="1757045"/>
        <a:ext cx="3131603" cy="4661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967EFF-3BBB-4CDC-A271-8C9262D7E59D}">
      <dsp:nvSpPr>
        <dsp:cNvPr id="0" name=""/>
        <dsp:cNvSpPr/>
      </dsp:nvSpPr>
      <dsp:spPr>
        <a:xfrm>
          <a:off x="487685" y="0"/>
          <a:ext cx="3627120" cy="286232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113E63-DB89-4D07-8207-A4CE33BFD3D1}">
      <dsp:nvSpPr>
        <dsp:cNvPr id="0" name=""/>
        <dsp:cNvSpPr/>
      </dsp:nvSpPr>
      <dsp:spPr>
        <a:xfrm>
          <a:off x="4583" y="858696"/>
          <a:ext cx="1373505" cy="1144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Different </a:t>
          </a:r>
          <a:r>
            <a:rPr lang="de-DE" sz="1600" kern="1200" dirty="0" err="1" smtClean="0"/>
            <a:t>threshold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pixelwise</a:t>
          </a:r>
          <a:endParaRPr lang="de-DE" sz="1600" kern="1200" dirty="0"/>
        </a:p>
      </dsp:txBody>
      <dsp:txXfrm>
        <a:off x="60474" y="914587"/>
        <a:ext cx="1261723" cy="1033146"/>
      </dsp:txXfrm>
    </dsp:sp>
    <dsp:sp modelId="{B50C2232-72BB-45A1-A8BA-ACD875E39B97}">
      <dsp:nvSpPr>
        <dsp:cNvPr id="0" name=""/>
        <dsp:cNvSpPr/>
      </dsp:nvSpPr>
      <dsp:spPr>
        <a:xfrm>
          <a:off x="1446847" y="858696"/>
          <a:ext cx="1373505" cy="1144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smtClean="0"/>
            <a:t>Homogeneity of the detector</a:t>
          </a:r>
          <a:endParaRPr lang="de-DE" sz="1600" kern="1200"/>
        </a:p>
      </dsp:txBody>
      <dsp:txXfrm>
        <a:off x="1502738" y="914587"/>
        <a:ext cx="1261723" cy="1033146"/>
      </dsp:txXfrm>
    </dsp:sp>
    <dsp:sp modelId="{9956619B-A119-499E-B3A7-2DEA2A0ECCFA}">
      <dsp:nvSpPr>
        <dsp:cNvPr id="0" name=""/>
        <dsp:cNvSpPr/>
      </dsp:nvSpPr>
      <dsp:spPr>
        <a:xfrm>
          <a:off x="2889111" y="858696"/>
          <a:ext cx="1373505" cy="1144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/>
            <a:t>Detection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of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the</a:t>
          </a:r>
          <a:r>
            <a:rPr lang="de-DE" sz="1600" kern="1200" dirty="0" smtClean="0"/>
            <a:t> </a:t>
          </a:r>
          <a:endParaRPr lang="de-DE" sz="16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/>
            <a:t>noise</a:t>
          </a:r>
          <a:r>
            <a:rPr lang="de-DE" sz="1600" kern="1200" dirty="0" smtClean="0"/>
            <a:t>-level</a:t>
          </a:r>
        </a:p>
      </dsp:txBody>
      <dsp:txXfrm>
        <a:off x="2945002" y="914587"/>
        <a:ext cx="1261723" cy="10331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967EFF-3BBB-4CDC-A271-8C9262D7E59D}">
      <dsp:nvSpPr>
        <dsp:cNvPr id="0" name=""/>
        <dsp:cNvSpPr/>
      </dsp:nvSpPr>
      <dsp:spPr>
        <a:xfrm>
          <a:off x="487685" y="0"/>
          <a:ext cx="3627120" cy="286232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113E63-DB89-4D07-8207-A4CE33BFD3D1}">
      <dsp:nvSpPr>
        <dsp:cNvPr id="0" name=""/>
        <dsp:cNvSpPr/>
      </dsp:nvSpPr>
      <dsp:spPr>
        <a:xfrm>
          <a:off x="4583" y="858696"/>
          <a:ext cx="1373505" cy="1144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smtClean="0"/>
            <a:t>Different threshold pixelwise</a:t>
          </a:r>
          <a:endParaRPr lang="de-DE" sz="1600" kern="1200"/>
        </a:p>
      </dsp:txBody>
      <dsp:txXfrm>
        <a:off x="60474" y="914587"/>
        <a:ext cx="1261723" cy="1033146"/>
      </dsp:txXfrm>
    </dsp:sp>
    <dsp:sp modelId="{B50C2232-72BB-45A1-A8BA-ACD875E39B97}">
      <dsp:nvSpPr>
        <dsp:cNvPr id="0" name=""/>
        <dsp:cNvSpPr/>
      </dsp:nvSpPr>
      <dsp:spPr>
        <a:xfrm>
          <a:off x="1446847" y="858696"/>
          <a:ext cx="1373505" cy="1144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/>
            <a:t>Homogeneity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of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the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detector</a:t>
          </a:r>
          <a:endParaRPr lang="de-DE" sz="1600" kern="1200" dirty="0"/>
        </a:p>
      </dsp:txBody>
      <dsp:txXfrm>
        <a:off x="1502738" y="914587"/>
        <a:ext cx="1261723" cy="1033146"/>
      </dsp:txXfrm>
    </dsp:sp>
    <dsp:sp modelId="{9956619B-A119-499E-B3A7-2DEA2A0ECCFA}">
      <dsp:nvSpPr>
        <dsp:cNvPr id="0" name=""/>
        <dsp:cNvSpPr/>
      </dsp:nvSpPr>
      <dsp:spPr>
        <a:xfrm>
          <a:off x="2889111" y="858696"/>
          <a:ext cx="1373505" cy="1144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/>
            <a:t>Detection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of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the</a:t>
          </a:r>
          <a:r>
            <a:rPr lang="de-DE" sz="1600" kern="1200" dirty="0" smtClean="0"/>
            <a:t> </a:t>
          </a:r>
          <a:endParaRPr lang="de-DE" sz="16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/>
            <a:t>noise</a:t>
          </a:r>
          <a:r>
            <a:rPr lang="de-DE" sz="1600" kern="1200" dirty="0" smtClean="0"/>
            <a:t>-level</a:t>
          </a:r>
          <a:endParaRPr lang="de-DE" sz="1600" kern="1200" dirty="0"/>
        </a:p>
      </dsp:txBody>
      <dsp:txXfrm>
        <a:off x="2945002" y="914587"/>
        <a:ext cx="1261723" cy="103314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967EFF-3BBB-4CDC-A271-8C9262D7E59D}">
      <dsp:nvSpPr>
        <dsp:cNvPr id="0" name=""/>
        <dsp:cNvSpPr/>
      </dsp:nvSpPr>
      <dsp:spPr>
        <a:xfrm>
          <a:off x="487685" y="0"/>
          <a:ext cx="3627120" cy="286232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113E63-DB89-4D07-8207-A4CE33BFD3D1}">
      <dsp:nvSpPr>
        <dsp:cNvPr id="0" name=""/>
        <dsp:cNvSpPr/>
      </dsp:nvSpPr>
      <dsp:spPr>
        <a:xfrm>
          <a:off x="4583" y="858696"/>
          <a:ext cx="1373505" cy="1144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smtClean="0"/>
            <a:t>Different threshold pixelwise</a:t>
          </a:r>
          <a:endParaRPr lang="de-DE" sz="1600" kern="1200"/>
        </a:p>
      </dsp:txBody>
      <dsp:txXfrm>
        <a:off x="60474" y="914587"/>
        <a:ext cx="1261723" cy="1033146"/>
      </dsp:txXfrm>
    </dsp:sp>
    <dsp:sp modelId="{B50C2232-72BB-45A1-A8BA-ACD875E39B97}">
      <dsp:nvSpPr>
        <dsp:cNvPr id="0" name=""/>
        <dsp:cNvSpPr/>
      </dsp:nvSpPr>
      <dsp:spPr>
        <a:xfrm>
          <a:off x="1446847" y="858696"/>
          <a:ext cx="1373505" cy="1144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smtClean="0"/>
            <a:t>Homogeneity of the detector</a:t>
          </a:r>
          <a:endParaRPr lang="de-DE" sz="1600" kern="1200"/>
        </a:p>
      </dsp:txBody>
      <dsp:txXfrm>
        <a:off x="1502738" y="914587"/>
        <a:ext cx="1261723" cy="1033146"/>
      </dsp:txXfrm>
    </dsp:sp>
    <dsp:sp modelId="{9956619B-A119-499E-B3A7-2DEA2A0ECCFA}">
      <dsp:nvSpPr>
        <dsp:cNvPr id="0" name=""/>
        <dsp:cNvSpPr/>
      </dsp:nvSpPr>
      <dsp:spPr>
        <a:xfrm>
          <a:off x="2889111" y="858696"/>
          <a:ext cx="1373505" cy="1144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CC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/>
            <a:t>Detection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of</a:t>
          </a:r>
          <a:r>
            <a:rPr lang="de-DE" sz="1600" kern="1200" dirty="0" smtClean="0"/>
            <a:t> </a:t>
          </a:r>
          <a:r>
            <a:rPr lang="de-DE" sz="1600" kern="1200" dirty="0" err="1" smtClean="0"/>
            <a:t>the</a:t>
          </a:r>
          <a:r>
            <a:rPr lang="de-DE" sz="1600" kern="1200" dirty="0" smtClean="0"/>
            <a:t>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/>
            <a:t>noise</a:t>
          </a:r>
          <a:r>
            <a:rPr lang="de-DE" sz="1600" kern="1200" dirty="0" smtClean="0"/>
            <a:t>-level</a:t>
          </a:r>
          <a:endParaRPr lang="de-DE" sz="1600" kern="1200" dirty="0"/>
        </a:p>
      </dsp:txBody>
      <dsp:txXfrm>
        <a:off x="2945002" y="914587"/>
        <a:ext cx="1261723" cy="10331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0.78528</cdr:x>
      <cdr:y>0.1336</cdr:y>
    </cdr:from>
    <cdr:to>
      <cdr:x>0.96757</cdr:x>
      <cdr:y>0.27294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267200" y="438406"/>
          <a:ext cx="9906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800" b="1" dirty="0" smtClean="0">
              <a:solidFill>
                <a:srgbClr val="CC0000"/>
              </a:solidFill>
            </a:rPr>
            <a:t>Pile-</a:t>
          </a:r>
          <a:r>
            <a:rPr lang="de-DE" sz="1800" b="1" dirty="0" err="1" smtClean="0">
              <a:solidFill>
                <a:srgbClr val="CC0000"/>
              </a:solidFill>
            </a:rPr>
            <a:t>Up</a:t>
          </a:r>
          <a:endParaRPr lang="de-DE" sz="1800" b="1" dirty="0">
            <a:solidFill>
              <a:srgbClr val="CC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ECF939-9578-4B42-9F3D-4544106F21C7}" type="datetimeFigureOut">
              <a:rPr lang="de-DE" smtClean="0"/>
              <a:t>10.06.2013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7EC3C-C142-45B9-92CD-E579A959E6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003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3FCB-3C7A-47E0-880A-CCAF8CCDA138}" type="datetime1">
              <a:rPr lang="de-DE" smtClean="0"/>
              <a:t>10.06.2013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5096-0ABE-4A69-ACEE-139D044B420F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E034-671D-44C3-B664-2EABDBE43750}" type="datetime1">
              <a:rPr lang="de-DE" smtClean="0"/>
              <a:t>10.06.2013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5096-0ABE-4A69-ACEE-139D044B420F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1D511-533B-4B17-A350-685E6BD85DA1}" type="datetime1">
              <a:rPr lang="de-DE" smtClean="0"/>
              <a:t>10.06.2013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5096-0ABE-4A69-ACEE-139D044B420F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8AE7-3982-446B-9E15-4B33C9A0A542}" type="datetime1">
              <a:rPr lang="de-DE" smtClean="0"/>
              <a:t>10.06.2013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5096-0ABE-4A69-ACEE-139D044B420F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ECD2-92C8-4623-9387-8B55CC1A0297}" type="datetime1">
              <a:rPr lang="de-DE" smtClean="0"/>
              <a:t>10.06.2013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5096-0ABE-4A69-ACEE-139D044B420F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EFF28-4FB4-46D1-AEE5-5F64FE8B5D4E}" type="datetime1">
              <a:rPr lang="de-DE" smtClean="0"/>
              <a:t>10.06.2013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5096-0ABE-4A69-ACEE-139D044B420F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AE48-A84F-4821-8CC1-19DDF9DCE320}" type="datetime1">
              <a:rPr lang="de-DE" smtClean="0"/>
              <a:t>10.06.2013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5096-0ABE-4A69-ACEE-139D044B420F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9885F-9614-4F31-BD11-221F9FC6CBF7}" type="datetime1">
              <a:rPr lang="de-DE" smtClean="0"/>
              <a:t>10.06.2013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5096-0ABE-4A69-ACEE-139D044B420F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4395A-0B58-4AF3-92DA-C3AD965D1C3F}" type="datetime1">
              <a:rPr lang="de-DE" smtClean="0"/>
              <a:t>10.06.2013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5096-0ABE-4A69-ACEE-139D044B420F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12EBE-89FE-48C8-9718-5DA95256DE6D}" type="datetime1">
              <a:rPr lang="de-DE" smtClean="0"/>
              <a:t>10.06.2013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C5096-0ABE-4A69-ACEE-139D044B420F}" type="slidenum">
              <a:rPr lang="de-DE" smtClean="0"/>
              <a:t>‹#›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2FE5A-D658-41BD-A3E6-AE5DAB577D5A}" type="datetime1">
              <a:rPr lang="de-DE" smtClean="0"/>
              <a:t>10.06.2013</a:t>
            </a:fld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C5096-0ABE-4A69-ACEE-139D044B420F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CDC5096-0ABE-4A69-ACEE-139D044B420F}" type="slidenum">
              <a:rPr lang="de-DE" smtClean="0"/>
              <a:t>‹#›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8D05871-5FDD-4EBE-A06F-16AC0498A0B5}" type="datetime1">
              <a:rPr lang="de-DE" smtClean="0"/>
              <a:t>10.06.2013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5" r:id="rId1"/>
    <p:sldLayoutId id="2147484466" r:id="rId2"/>
    <p:sldLayoutId id="2147484467" r:id="rId3"/>
    <p:sldLayoutId id="2147484468" r:id="rId4"/>
    <p:sldLayoutId id="2147484469" r:id="rId5"/>
    <p:sldLayoutId id="2147484470" r:id="rId6"/>
    <p:sldLayoutId id="2147484471" r:id="rId7"/>
    <p:sldLayoutId id="2147484472" r:id="rId8"/>
    <p:sldLayoutId id="2147484473" r:id="rId9"/>
    <p:sldLayoutId id="2147484474" r:id="rId10"/>
    <p:sldLayoutId id="2147484475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585854"/>
            <a:ext cx="2895600" cy="2195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9600" y="1600200"/>
            <a:ext cx="7620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 smtClean="0">
                <a:solidFill>
                  <a:schemeClr val="accent1"/>
                </a:solidFill>
              </a:rPr>
              <a:t>Francesca Bisello</a:t>
            </a:r>
          </a:p>
          <a:p>
            <a:pPr algn="ctr"/>
            <a:r>
              <a:rPr lang="de-DE" sz="3600" dirty="0" err="1" smtClean="0">
                <a:solidFill>
                  <a:schemeClr val="accent1"/>
                </a:solidFill>
              </a:rPr>
              <a:t>Dosepix</a:t>
            </a:r>
            <a:r>
              <a:rPr lang="de-DE" sz="3600" dirty="0" smtClean="0">
                <a:solidFill>
                  <a:schemeClr val="accent1"/>
                </a:solidFill>
              </a:rPr>
              <a:t> </a:t>
            </a:r>
          </a:p>
          <a:p>
            <a:pPr algn="ctr"/>
            <a:endParaRPr lang="de-DE" sz="3600" dirty="0">
              <a:solidFill>
                <a:schemeClr val="accent1"/>
              </a:solidFill>
            </a:endParaRPr>
          </a:p>
          <a:p>
            <a:pPr algn="ctr"/>
            <a:r>
              <a:rPr lang="de-DE" sz="2400" dirty="0" err="1" smtClean="0"/>
              <a:t>Midterm</a:t>
            </a:r>
            <a:r>
              <a:rPr lang="de-DE" sz="2400" dirty="0" smtClean="0"/>
              <a:t> Review </a:t>
            </a:r>
            <a:r>
              <a:rPr lang="de-DE" sz="2400" dirty="0" err="1" smtClean="0"/>
              <a:t>Preparatory</a:t>
            </a:r>
            <a:r>
              <a:rPr lang="de-DE" sz="2400" dirty="0" smtClean="0"/>
              <a:t> Meeting</a:t>
            </a:r>
          </a:p>
          <a:p>
            <a:pPr algn="ctr"/>
            <a:endParaRPr lang="de-DE" sz="2000" dirty="0" smtClean="0"/>
          </a:p>
          <a:p>
            <a:pPr algn="ctr"/>
            <a:r>
              <a:rPr lang="de-DE" sz="2000" dirty="0" smtClean="0"/>
              <a:t>ARDENT Project</a:t>
            </a:r>
          </a:p>
          <a:p>
            <a:pPr algn="ctr"/>
            <a:r>
              <a:rPr lang="de-DE" sz="2000" dirty="0" smtClean="0"/>
              <a:t>June 13th, CERN </a:t>
            </a:r>
          </a:p>
          <a:p>
            <a:pPr algn="ctr"/>
            <a:endParaRPr lang="de-DE" sz="2400" dirty="0" smtClean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901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30" y="5107474"/>
            <a:ext cx="2088470" cy="158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286000" y="6324600"/>
            <a:ext cx="6705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1351046998"/>
              </p:ext>
            </p:extLst>
          </p:nvPr>
        </p:nvGraphicFramePr>
        <p:xfrm>
          <a:off x="228600" y="1600200"/>
          <a:ext cx="6553200" cy="3507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2172942" y="1904998"/>
            <a:ext cx="1472184" cy="1225296"/>
            <a:chOff x="4269794" y="2562716"/>
            <a:chExt cx="1145647" cy="944557"/>
          </a:xfrm>
        </p:grpSpPr>
        <p:sp>
          <p:nvSpPr>
            <p:cNvPr id="20" name="Rounded Rectangle 19"/>
            <p:cNvSpPr/>
            <p:nvPr/>
          </p:nvSpPr>
          <p:spPr>
            <a:xfrm>
              <a:off x="4269794" y="2562716"/>
              <a:ext cx="1145647" cy="944557"/>
            </a:xfrm>
            <a:prstGeom prst="roundRect">
              <a:avLst/>
            </a:prstGeom>
            <a:solidFill>
              <a:schemeClr val="accent1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4315903" y="2608825"/>
              <a:ext cx="1053429" cy="852339"/>
            </a:xfrm>
            <a:prstGeom prst="rect">
              <a:avLst/>
            </a:prstGeom>
            <a:ln w="254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43180" rIns="43180" bIns="43180" numCol="1" spcCol="1270" anchor="ctr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2000" kern="1200" dirty="0" smtClean="0"/>
                <a:t>Read-out Electronics</a:t>
              </a:r>
              <a:endParaRPr lang="de-DE" sz="2000" kern="12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1203" y="2895600"/>
            <a:ext cx="1472184" cy="1225296"/>
            <a:chOff x="1338801" y="2477506"/>
            <a:chExt cx="1061264" cy="970951"/>
          </a:xfrm>
        </p:grpSpPr>
        <p:sp>
          <p:nvSpPr>
            <p:cNvPr id="28" name="Rounded Rectangle 27"/>
            <p:cNvSpPr/>
            <p:nvPr/>
          </p:nvSpPr>
          <p:spPr>
            <a:xfrm>
              <a:off x="1338801" y="2477506"/>
              <a:ext cx="1061264" cy="970951"/>
            </a:xfrm>
            <a:prstGeom prst="roundRect">
              <a:avLst/>
            </a:prstGeom>
            <a:ln w="50800">
              <a:solidFill>
                <a:srgbClr val="C0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ounded Rectangle 4"/>
            <p:cNvSpPr/>
            <p:nvPr/>
          </p:nvSpPr>
          <p:spPr>
            <a:xfrm>
              <a:off x="1372223" y="2524904"/>
              <a:ext cx="966468" cy="8761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43180" rIns="43180" bIns="43180" numCol="1" spcCol="1270" anchor="ctr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2000" kern="1200" dirty="0" smtClean="0"/>
                <a:t>Time-Over-</a:t>
              </a:r>
              <a:r>
                <a:rPr lang="de-DE" sz="2000" kern="1200" dirty="0" err="1" smtClean="0"/>
                <a:t>Threshold</a:t>
              </a:r>
              <a:endParaRPr lang="de-DE" sz="2000" kern="1200" dirty="0" smtClean="0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2568" y="2955414"/>
            <a:ext cx="4492663" cy="3164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smtClean="0"/>
              <a:t>Time-Over-</a:t>
            </a:r>
            <a:r>
              <a:rPr lang="de-DE" sz="1400" dirty="0" err="1" smtClean="0"/>
              <a:t>Threshold</a:t>
            </a:r>
            <a:endParaRPr lang="de-DE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8600" y="97304"/>
            <a:ext cx="8001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General</a:t>
            </a:r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716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30" y="5107474"/>
            <a:ext cx="2088470" cy="158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286000" y="6324600"/>
            <a:ext cx="6705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1" y="533400"/>
            <a:ext cx="4243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dirty="0" err="1">
                <a:solidFill>
                  <a:prstClr val="black"/>
                </a:solidFill>
              </a:rPr>
              <a:t>Dosepix</a:t>
            </a:r>
            <a:r>
              <a:rPr lang="de-DE" dirty="0">
                <a:solidFill>
                  <a:prstClr val="black"/>
                </a:solidFill>
              </a:rPr>
              <a:t> – </a:t>
            </a:r>
            <a:r>
              <a:rPr lang="de-DE" sz="1400" dirty="0" err="1">
                <a:solidFill>
                  <a:prstClr val="black"/>
                </a:solidFill>
              </a:rPr>
              <a:t>Calibration</a:t>
            </a:r>
            <a:endParaRPr lang="de-DE" sz="1400" dirty="0">
              <a:solidFill>
                <a:prstClr val="black"/>
              </a:solidFill>
            </a:endParaRPr>
          </a:p>
          <a:p>
            <a:r>
              <a:rPr lang="de-DE" dirty="0" smtClean="0"/>
              <a:t> 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718066" y="1600200"/>
            <a:ext cx="6978134" cy="838200"/>
            <a:chOff x="718066" y="1600200"/>
            <a:chExt cx="6978134" cy="838200"/>
          </a:xfrm>
        </p:grpSpPr>
        <p:sp>
          <p:nvSpPr>
            <p:cNvPr id="27" name="Rectangle 26"/>
            <p:cNvSpPr/>
            <p:nvPr/>
          </p:nvSpPr>
          <p:spPr>
            <a:xfrm>
              <a:off x="718066" y="1600200"/>
              <a:ext cx="6978134" cy="43088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endParaRPr lang="de-DE" sz="2200" dirty="0">
                <a:solidFill>
                  <a:prstClr val="black"/>
                </a:solidFill>
              </a:endParaRPr>
            </a:p>
          </p:txBody>
        </p:sp>
        <p:sp>
          <p:nvSpPr>
            <p:cNvPr id="45" name="Isosceles Triangle 44"/>
            <p:cNvSpPr/>
            <p:nvPr/>
          </p:nvSpPr>
          <p:spPr>
            <a:xfrm rot="5400000">
              <a:off x="745867" y="2269867"/>
              <a:ext cx="152400" cy="184666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914400" y="2133600"/>
            <a:ext cx="60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 </a:t>
            </a:r>
            <a:r>
              <a:rPr lang="de-DE" sz="2400" b="1" dirty="0" err="1" smtClean="0"/>
              <a:t>Before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the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measurements</a:t>
            </a:r>
            <a:r>
              <a:rPr lang="de-DE" sz="2400" b="1" dirty="0" smtClean="0"/>
              <a:t>: </a:t>
            </a:r>
          </a:p>
          <a:p>
            <a:r>
              <a:rPr lang="de-DE" sz="2400" b="1" dirty="0" err="1" smtClean="0"/>
              <a:t>Calibration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Methods</a:t>
            </a:r>
            <a:endParaRPr lang="de-DE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47800" y="97304"/>
            <a:ext cx="67818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</a:t>
            </a:r>
            <a:r>
              <a:rPr lang="de-DE" sz="1100" b="1" dirty="0" err="1" smtClean="0"/>
              <a:t>Calibration</a:t>
            </a:r>
            <a:endParaRPr lang="de-DE" sz="1100" b="1" dirty="0" smtClean="0"/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37715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990726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514600" y="6324600"/>
            <a:ext cx="6477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err="1" smtClean="0"/>
              <a:t>Calibration</a:t>
            </a:r>
            <a:endParaRPr lang="de-DE" sz="1400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660236481"/>
              </p:ext>
            </p:extLst>
          </p:nvPr>
        </p:nvGraphicFramePr>
        <p:xfrm>
          <a:off x="-1143000" y="1447800"/>
          <a:ext cx="64008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85258"/>
            <a:ext cx="35052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14600" y="97304"/>
            <a:ext cx="5715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</a:t>
            </a:r>
            <a:r>
              <a:rPr lang="de-DE" sz="1100" b="1" dirty="0" err="1" smtClean="0"/>
              <a:t>Calibration</a:t>
            </a:r>
            <a:endParaRPr lang="de-DE" sz="1100" b="1" dirty="0" smtClean="0"/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420495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990726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514600" y="6324600"/>
            <a:ext cx="6477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err="1"/>
              <a:t>Threshold</a:t>
            </a:r>
            <a:r>
              <a:rPr lang="de-DE" sz="1400" dirty="0"/>
              <a:t> </a:t>
            </a:r>
            <a:r>
              <a:rPr lang="de-DE" sz="1400" dirty="0" err="1"/>
              <a:t>Equalization</a:t>
            </a:r>
            <a:endParaRPr lang="de-DE" sz="1400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56" y="1295400"/>
            <a:ext cx="3011487" cy="933450"/>
          </a:xfrm>
          <a:prstGeom prst="rect">
            <a:avLst/>
          </a:prstGeom>
          <a:noFill/>
          <a:ln>
            <a:noFill/>
          </a:ln>
          <a:effectLst/>
        </p:spPr>
      </p:pic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2769756847"/>
              </p:ext>
            </p:extLst>
          </p:nvPr>
        </p:nvGraphicFramePr>
        <p:xfrm>
          <a:off x="2362200" y="2667000"/>
          <a:ext cx="4267200" cy="2862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066799" y="2990088"/>
            <a:ext cx="1676401" cy="369332"/>
          </a:xfrm>
          <a:prstGeom prst="rect">
            <a:avLst/>
          </a:prstGeom>
          <a:noFill/>
          <a:ln w="38100"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/>
              <a:t>Starting</a:t>
            </a:r>
            <a:r>
              <a:rPr lang="de-DE" dirty="0" smtClean="0"/>
              <a:t> Point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590800" y="97304"/>
            <a:ext cx="56388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</a:t>
            </a:r>
            <a:r>
              <a:rPr lang="de-DE" sz="1100" b="1" dirty="0" err="1" smtClean="0"/>
              <a:t>Calibration</a:t>
            </a:r>
            <a:endParaRPr lang="de-DE" sz="1100" b="1" dirty="0" smtClean="0"/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56089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990726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514600" y="6324600"/>
            <a:ext cx="6477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err="1"/>
              <a:t>Threshold</a:t>
            </a:r>
            <a:r>
              <a:rPr lang="de-DE" sz="1400" dirty="0"/>
              <a:t> </a:t>
            </a:r>
            <a:r>
              <a:rPr lang="de-DE" sz="1400" dirty="0" err="1"/>
              <a:t>Equalization</a:t>
            </a:r>
            <a:endParaRPr lang="de-DE" sz="1400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56" y="1295400"/>
            <a:ext cx="3011487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957657294"/>
              </p:ext>
            </p:extLst>
          </p:nvPr>
        </p:nvGraphicFramePr>
        <p:xfrm>
          <a:off x="2362200" y="2667000"/>
          <a:ext cx="4267200" cy="2862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895599" y="2992398"/>
            <a:ext cx="1676401" cy="369332"/>
          </a:xfrm>
          <a:prstGeom prst="rect">
            <a:avLst/>
          </a:prstGeom>
          <a:noFill/>
          <a:ln w="38100"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Goal</a:t>
            </a:r>
            <a:endParaRPr lang="de-DE" dirty="0"/>
          </a:p>
        </p:txBody>
      </p:sp>
      <p:sp>
        <p:nvSpPr>
          <p:cNvPr id="14" name="TextBox 13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97904" y="97304"/>
            <a:ext cx="5931695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</a:t>
            </a:r>
            <a:r>
              <a:rPr lang="de-DE" sz="1100" b="1" dirty="0" err="1" smtClean="0"/>
              <a:t>Calibration</a:t>
            </a:r>
            <a:endParaRPr lang="de-DE" sz="1100" b="1" dirty="0" smtClean="0"/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58063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990726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514600" y="6324600"/>
            <a:ext cx="6477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err="1" smtClean="0"/>
              <a:t>Threshold</a:t>
            </a:r>
            <a:r>
              <a:rPr lang="de-DE" sz="1400" dirty="0" smtClean="0"/>
              <a:t> </a:t>
            </a:r>
            <a:r>
              <a:rPr lang="de-DE" sz="1400" dirty="0" err="1" smtClean="0"/>
              <a:t>Equalization</a:t>
            </a:r>
            <a:endParaRPr lang="de-DE" sz="1400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56" y="1295400"/>
            <a:ext cx="3011487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2447657929"/>
              </p:ext>
            </p:extLst>
          </p:nvPr>
        </p:nvGraphicFramePr>
        <p:xfrm>
          <a:off x="2362200" y="2667000"/>
          <a:ext cx="4267200" cy="2862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267199" y="2992398"/>
            <a:ext cx="1676401" cy="369332"/>
          </a:xfrm>
          <a:prstGeom prst="rect">
            <a:avLst/>
          </a:prstGeom>
          <a:noFill/>
          <a:ln w="38100">
            <a:solidFill>
              <a:srgbClr val="CC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/>
              <a:t>Method</a:t>
            </a:r>
            <a:endParaRPr lang="de-DE" dirty="0"/>
          </a:p>
        </p:txBody>
      </p:sp>
      <p:sp>
        <p:nvSpPr>
          <p:cNvPr id="14" name="TextBox 13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514600" y="97304"/>
            <a:ext cx="5715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</a:t>
            </a:r>
            <a:r>
              <a:rPr lang="de-DE" sz="1100" b="1" dirty="0" err="1" smtClean="0"/>
              <a:t>Calibration</a:t>
            </a:r>
            <a:endParaRPr lang="de-DE" sz="1100" b="1" dirty="0" smtClean="0"/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70586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990726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514600" y="6324600"/>
            <a:ext cx="6477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err="1"/>
              <a:t>Analogue</a:t>
            </a:r>
            <a:r>
              <a:rPr lang="de-DE" sz="1400" dirty="0"/>
              <a:t> </a:t>
            </a:r>
            <a:r>
              <a:rPr lang="de-DE" sz="1400" dirty="0" err="1"/>
              <a:t>TestPulse</a:t>
            </a:r>
            <a:r>
              <a:rPr lang="de-DE" sz="1400" dirty="0"/>
              <a:t> </a:t>
            </a:r>
            <a:r>
              <a:rPr lang="de-DE" sz="1400" dirty="0" err="1"/>
              <a:t>Calibration</a:t>
            </a:r>
            <a:endParaRPr lang="de-DE" sz="1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299047"/>
              </p:ext>
            </p:extLst>
          </p:nvPr>
        </p:nvGraphicFramePr>
        <p:xfrm>
          <a:off x="6324600" y="1181472"/>
          <a:ext cx="1557936" cy="4933929"/>
        </p:xfrm>
        <a:graphic>
          <a:graphicData uri="http://schemas.openxmlformats.org/drawingml/2006/table">
            <a:tbl>
              <a:tblPr/>
              <a:tblGrid>
                <a:gridCol w="97371"/>
                <a:gridCol w="97371"/>
                <a:gridCol w="97371"/>
                <a:gridCol w="97371"/>
                <a:gridCol w="97371"/>
                <a:gridCol w="97371"/>
                <a:gridCol w="97371"/>
                <a:gridCol w="97371"/>
                <a:gridCol w="97371"/>
                <a:gridCol w="97371"/>
                <a:gridCol w="97371"/>
                <a:gridCol w="97371"/>
                <a:gridCol w="97371"/>
                <a:gridCol w="97371"/>
                <a:gridCol w="97371"/>
                <a:gridCol w="97371"/>
              </a:tblGrid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249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179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201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97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223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166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243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249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85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162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92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248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175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187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147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228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196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188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223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243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222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228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165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89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189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183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165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126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181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87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224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169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185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248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681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17" marR="3117" marT="311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665816"/>
              </p:ext>
            </p:extLst>
          </p:nvPr>
        </p:nvGraphicFramePr>
        <p:xfrm>
          <a:off x="3581400" y="1198173"/>
          <a:ext cx="1695632" cy="4872968"/>
        </p:xfrm>
        <a:graphic>
          <a:graphicData uri="http://schemas.openxmlformats.org/drawingml/2006/table">
            <a:tbl>
              <a:tblPr/>
              <a:tblGrid>
                <a:gridCol w="105977"/>
                <a:gridCol w="105977"/>
                <a:gridCol w="105977"/>
                <a:gridCol w="105977"/>
                <a:gridCol w="105977"/>
                <a:gridCol w="105977"/>
                <a:gridCol w="105977"/>
                <a:gridCol w="105977"/>
                <a:gridCol w="105977"/>
                <a:gridCol w="105977"/>
                <a:gridCol w="105977"/>
                <a:gridCol w="105977"/>
                <a:gridCol w="105977"/>
                <a:gridCol w="105977"/>
                <a:gridCol w="105977"/>
                <a:gridCol w="105977"/>
              </a:tblGrid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163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169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167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247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164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164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225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166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220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184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248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244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249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223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255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185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171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132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177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220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114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85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72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190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232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182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141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145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57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99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52"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69</a:t>
                      </a:r>
                    </a:p>
                  </a:txBody>
                  <a:tcPr marL="3158" marR="3158" marT="31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4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3158" marR="3158" marT="3158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4" name="Straight Arrow Connector 3"/>
          <p:cNvCxnSpPr/>
          <p:nvPr/>
        </p:nvCxnSpPr>
        <p:spPr>
          <a:xfrm>
            <a:off x="5410200" y="3733800"/>
            <a:ext cx="762000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9600" y="1905000"/>
            <a:ext cx="2590800" cy="14773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The </a:t>
            </a:r>
            <a:r>
              <a:rPr lang="de-DE" dirty="0" err="1" smtClean="0"/>
              <a:t>pixels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„</a:t>
            </a:r>
            <a:r>
              <a:rPr lang="de-DE" dirty="0" err="1" smtClean="0"/>
              <a:t>equalized</a:t>
            </a:r>
            <a:r>
              <a:rPr lang="de-DE" dirty="0" smtClean="0"/>
              <a:t>“:</a:t>
            </a:r>
          </a:p>
          <a:p>
            <a:r>
              <a:rPr lang="de-DE" dirty="0" err="1" smtClean="0"/>
              <a:t>they</a:t>
            </a:r>
            <a:r>
              <a:rPr lang="de-DE" dirty="0" smtClean="0"/>
              <a:t>  </a:t>
            </a:r>
            <a:r>
              <a:rPr lang="de-DE" dirty="0" err="1" smtClean="0"/>
              <a:t>detect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noise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threshold</a:t>
            </a:r>
            <a:endParaRPr lang="de-DE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581400" y="6172200"/>
            <a:ext cx="137160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895600" y="59552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Pixels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19200" y="3933706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Level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endParaRPr lang="de-DE" dirty="0" smtClean="0"/>
          </a:p>
          <a:p>
            <a:pPr algn="ctr"/>
            <a:r>
              <a:rPr lang="de-DE" dirty="0" smtClean="0"/>
              <a:t> </a:t>
            </a:r>
            <a:r>
              <a:rPr lang="de-DE" dirty="0" err="1" smtClean="0"/>
              <a:t>Analogue</a:t>
            </a:r>
            <a:r>
              <a:rPr lang="de-DE" dirty="0" smtClean="0"/>
              <a:t> </a:t>
            </a:r>
            <a:r>
              <a:rPr lang="de-DE" dirty="0" err="1" smtClean="0"/>
              <a:t>Threshold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21" name="TextBox 20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438400" y="97304"/>
            <a:ext cx="57912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</a:t>
            </a:r>
            <a:r>
              <a:rPr lang="de-DE" sz="1100" b="1" dirty="0" err="1" smtClean="0"/>
              <a:t>Calibration</a:t>
            </a:r>
            <a:endParaRPr lang="de-DE" sz="1100" b="1" dirty="0" smtClean="0"/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418840" y="3810000"/>
            <a:ext cx="0" cy="10990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20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990726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514600" y="6324600"/>
            <a:ext cx="6477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err="1" smtClean="0"/>
              <a:t>Analogue</a:t>
            </a:r>
            <a:r>
              <a:rPr lang="de-DE" sz="1400" dirty="0" smtClean="0"/>
              <a:t> </a:t>
            </a:r>
            <a:r>
              <a:rPr lang="de-DE" sz="1400" dirty="0" err="1" smtClean="0"/>
              <a:t>TestPulse</a:t>
            </a:r>
            <a:r>
              <a:rPr lang="de-DE" sz="1400" dirty="0" smtClean="0"/>
              <a:t> </a:t>
            </a:r>
            <a:r>
              <a:rPr lang="de-DE" sz="1400" dirty="0" err="1" smtClean="0"/>
              <a:t>Calibration</a:t>
            </a:r>
            <a:endParaRPr lang="de-DE" sz="1400" dirty="0"/>
          </a:p>
        </p:txBody>
      </p:sp>
      <p:sp>
        <p:nvSpPr>
          <p:cNvPr id="2" name="Right Arrow 1"/>
          <p:cNvSpPr/>
          <p:nvPr/>
        </p:nvSpPr>
        <p:spPr>
          <a:xfrm>
            <a:off x="402336" y="1295400"/>
            <a:ext cx="3011487" cy="932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Analogue</a:t>
            </a:r>
            <a:r>
              <a:rPr lang="de-DE" dirty="0" smtClean="0"/>
              <a:t> Test Pulse</a:t>
            </a:r>
            <a:endParaRPr lang="de-DE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3018472"/>
            <a:ext cx="2590800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Calibration</a:t>
            </a:r>
            <a:r>
              <a:rPr lang="de-DE" dirty="0" smtClean="0"/>
              <a:t> </a:t>
            </a:r>
            <a:r>
              <a:rPr lang="de-DE" dirty="0" err="1" smtClean="0"/>
              <a:t>Curve</a:t>
            </a:r>
            <a:r>
              <a:rPr lang="de-DE" dirty="0" smtClean="0"/>
              <a:t>:</a:t>
            </a:r>
          </a:p>
          <a:p>
            <a:r>
              <a:rPr lang="de-DE" dirty="0" err="1" smtClean="0"/>
              <a:t>Analogue</a:t>
            </a:r>
            <a:r>
              <a:rPr lang="de-DE" dirty="0" smtClean="0"/>
              <a:t> Test Pulse - </a:t>
            </a:r>
            <a:r>
              <a:rPr lang="de-DE" dirty="0" err="1" smtClean="0"/>
              <a:t>ToT</a:t>
            </a:r>
            <a:endParaRPr lang="de-DE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0867332"/>
              </p:ext>
            </p:extLst>
          </p:nvPr>
        </p:nvGraphicFramePr>
        <p:xfrm>
          <a:off x="3505200" y="1447800"/>
          <a:ext cx="4724400" cy="4419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514600" y="97304"/>
            <a:ext cx="5715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</a:t>
            </a:r>
            <a:r>
              <a:rPr lang="de-DE" sz="1100" b="1" dirty="0" err="1" smtClean="0"/>
              <a:t>Calibration</a:t>
            </a:r>
            <a:endParaRPr lang="de-DE" sz="1100" b="1" dirty="0" smtClean="0"/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3537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990726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514600" y="6324600"/>
            <a:ext cx="6477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err="1" smtClean="0"/>
              <a:t>Energy</a:t>
            </a:r>
            <a:r>
              <a:rPr lang="de-DE" sz="1400" dirty="0" smtClean="0"/>
              <a:t> </a:t>
            </a:r>
            <a:r>
              <a:rPr lang="de-DE" sz="1400" dirty="0" err="1" smtClean="0"/>
              <a:t>Binning</a:t>
            </a:r>
            <a:r>
              <a:rPr lang="de-DE" sz="1400" dirty="0" smtClean="0"/>
              <a:t> </a:t>
            </a:r>
            <a:endParaRPr lang="de-DE" sz="1400" dirty="0"/>
          </a:p>
        </p:txBody>
      </p:sp>
      <p:sp>
        <p:nvSpPr>
          <p:cNvPr id="11" name="Right Arrow 10"/>
          <p:cNvSpPr/>
          <p:nvPr/>
        </p:nvSpPr>
        <p:spPr>
          <a:xfrm>
            <a:off x="402336" y="1295400"/>
            <a:ext cx="3011487" cy="932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Binning</a:t>
            </a:r>
            <a:endParaRPr lang="de-DE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876800" y="3886200"/>
            <a:ext cx="762000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100" y="2071007"/>
            <a:ext cx="2158608" cy="363038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5962975"/>
              </p:ext>
            </p:extLst>
          </p:nvPr>
        </p:nvGraphicFramePr>
        <p:xfrm>
          <a:off x="678371" y="2248408"/>
          <a:ext cx="4096512" cy="2816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2819400" y="97304"/>
            <a:ext cx="54102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</a:t>
            </a:r>
            <a:r>
              <a:rPr lang="de-DE" sz="1100" b="1" dirty="0" err="1" smtClean="0"/>
              <a:t>Calibration</a:t>
            </a:r>
            <a:endParaRPr lang="de-DE" sz="1100" b="1" dirty="0" smtClean="0"/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53842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990726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514600" y="6324600"/>
            <a:ext cx="6477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sz="1400" dirty="0" smtClean="0"/>
              <a:t> – </a:t>
            </a:r>
            <a:r>
              <a:rPr lang="de-DE" sz="1400" dirty="0" err="1" smtClean="0"/>
              <a:t>Energy</a:t>
            </a:r>
            <a:r>
              <a:rPr lang="de-DE" sz="1400" dirty="0" smtClean="0"/>
              <a:t> </a:t>
            </a:r>
            <a:r>
              <a:rPr lang="de-DE" sz="1400" dirty="0" err="1" smtClean="0"/>
              <a:t>Calibration</a:t>
            </a:r>
            <a:endParaRPr lang="de-DE" sz="1400" dirty="0"/>
          </a:p>
        </p:txBody>
      </p:sp>
      <p:sp>
        <p:nvSpPr>
          <p:cNvPr id="11" name="Right Arrow 10"/>
          <p:cNvSpPr/>
          <p:nvPr/>
        </p:nvSpPr>
        <p:spPr>
          <a:xfrm>
            <a:off x="402336" y="1295400"/>
            <a:ext cx="3011487" cy="932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Calibration</a:t>
            </a:r>
            <a:endParaRPr lang="de-DE" dirty="0"/>
          </a:p>
        </p:txBody>
      </p:sp>
      <p:sp>
        <p:nvSpPr>
          <p:cNvPr id="16" name="TextBox 15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1330023"/>
              </p:ext>
            </p:extLst>
          </p:nvPr>
        </p:nvGraphicFramePr>
        <p:xfrm>
          <a:off x="3505200" y="1524000"/>
          <a:ext cx="4699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57200" y="3018472"/>
            <a:ext cx="2590800" cy="175432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Calibration</a:t>
            </a:r>
            <a:r>
              <a:rPr lang="de-DE" dirty="0" smtClean="0"/>
              <a:t>:</a:t>
            </a:r>
          </a:p>
          <a:p>
            <a:endParaRPr lang="de-DE" dirty="0" smtClean="0"/>
          </a:p>
          <a:p>
            <a:pPr marL="285750" indent="-285750">
              <a:buFontTx/>
              <a:buChar char="-"/>
            </a:pPr>
            <a:r>
              <a:rPr lang="de-DE" dirty="0" err="1" smtClean="0"/>
              <a:t>Flouresce</a:t>
            </a:r>
            <a:r>
              <a:rPr lang="de-DE" dirty="0" smtClean="0"/>
              <a:t> </a:t>
            </a:r>
            <a:r>
              <a:rPr lang="de-DE" dirty="0" err="1" smtClean="0"/>
              <a:t>line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different material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Different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pixel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20" name="TextBox 19"/>
          <p:cNvSpPr txBox="1"/>
          <p:nvPr/>
        </p:nvSpPr>
        <p:spPr>
          <a:xfrm>
            <a:off x="2438400" y="97304"/>
            <a:ext cx="57912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</a:t>
            </a:r>
            <a:r>
              <a:rPr lang="de-DE" sz="1100" b="1" dirty="0" err="1" smtClean="0"/>
              <a:t>Calibration</a:t>
            </a:r>
            <a:endParaRPr lang="de-DE" sz="1100" b="1" dirty="0" smtClean="0"/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8351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30" y="5107474"/>
            <a:ext cx="2088470" cy="158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286000" y="6324600"/>
            <a:ext cx="6705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8600" y="58088"/>
            <a:ext cx="8001000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b="1" dirty="0" err="1" smtClean="0"/>
              <a:t>Hello</a:t>
            </a:r>
            <a:r>
              <a:rPr lang="de-DE" sz="1100" b="1" dirty="0" smtClean="0"/>
              <a:t> </a:t>
            </a:r>
            <a:r>
              <a:rPr lang="de-DE" sz="1100" b="1" dirty="0" err="1" smtClean="0"/>
              <a:t>everybody</a:t>
            </a:r>
            <a:r>
              <a:rPr lang="de-DE" sz="1100" b="1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dirty="0" err="1" smtClean="0"/>
              <a:t>Dosepix</a:t>
            </a:r>
            <a:endParaRPr lang="de-DE" sz="1100" dirty="0" smtClean="0"/>
          </a:p>
          <a:p>
            <a:pPr algn="r"/>
            <a:r>
              <a:rPr lang="de-DE" sz="1100" dirty="0" smtClean="0"/>
              <a:t>Training &amp; </a:t>
            </a:r>
            <a:r>
              <a:rPr lang="de-DE" sz="1100" dirty="0" err="1" smtClean="0"/>
              <a:t>Conferences</a:t>
            </a:r>
            <a:endParaRPr lang="de-DE" sz="1100" dirty="0" smtClean="0"/>
          </a:p>
          <a:p>
            <a:pPr algn="r"/>
            <a:r>
              <a:rPr lang="de-DE" sz="1100" dirty="0" err="1" smtClean="0"/>
              <a:t>To</a:t>
            </a:r>
            <a:r>
              <a:rPr lang="de-DE" sz="1100" dirty="0" smtClean="0"/>
              <a:t> do </a:t>
            </a:r>
          </a:p>
          <a:p>
            <a:endParaRPr lang="de-DE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328611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Me</a:t>
            </a:r>
            <a:r>
              <a:rPr lang="de-DE" dirty="0" smtClean="0"/>
              <a:t>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13716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7800"/>
            <a:ext cx="413568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57800" y="1905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..</a:t>
            </a:r>
            <a:r>
              <a:rPr lang="de-DE" dirty="0" err="1" smtClean="0"/>
              <a:t>where</a:t>
            </a:r>
            <a:r>
              <a:rPr lang="de-DE" dirty="0" smtClean="0"/>
              <a:t> I </a:t>
            </a:r>
            <a:r>
              <a:rPr lang="de-DE" dirty="0" err="1" smtClean="0"/>
              <a:t>come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162" y="3200400"/>
            <a:ext cx="3729038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http://www.manfredwirth.de/nuern3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0" y="3657600"/>
            <a:ext cx="3333750" cy="249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71600" y="4572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Where</a:t>
            </a:r>
            <a:r>
              <a:rPr lang="de-DE" dirty="0" smtClean="0"/>
              <a:t> I am </a:t>
            </a:r>
            <a:r>
              <a:rPr lang="de-DE" dirty="0" err="1" smtClean="0"/>
              <a:t>now</a:t>
            </a:r>
            <a:r>
              <a:rPr lang="de-DE" dirty="0" smtClean="0"/>
              <a:t>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475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30" y="5107474"/>
            <a:ext cx="2088470" cy="158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286000" y="6324600"/>
            <a:ext cx="6705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1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- </a:t>
            </a:r>
            <a:r>
              <a:rPr lang="de-DE" sz="1400" dirty="0" err="1" smtClean="0"/>
              <a:t>Measurements</a:t>
            </a:r>
            <a:endParaRPr lang="de-DE" sz="1400" dirty="0" smtClean="0"/>
          </a:p>
        </p:txBody>
      </p:sp>
      <p:grpSp>
        <p:nvGrpSpPr>
          <p:cNvPr id="28" name="Group 27"/>
          <p:cNvGrpSpPr/>
          <p:nvPr/>
        </p:nvGrpSpPr>
        <p:grpSpPr>
          <a:xfrm>
            <a:off x="718066" y="1600200"/>
            <a:ext cx="6978134" cy="838200"/>
            <a:chOff x="718066" y="1600200"/>
            <a:chExt cx="6978134" cy="838200"/>
          </a:xfrm>
        </p:grpSpPr>
        <p:sp>
          <p:nvSpPr>
            <p:cNvPr id="27" name="Rectangle 26"/>
            <p:cNvSpPr/>
            <p:nvPr/>
          </p:nvSpPr>
          <p:spPr>
            <a:xfrm>
              <a:off x="718066" y="1600200"/>
              <a:ext cx="6978134" cy="43088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endParaRPr lang="de-DE" sz="2200" dirty="0">
                <a:solidFill>
                  <a:prstClr val="black"/>
                </a:solidFill>
              </a:endParaRPr>
            </a:p>
          </p:txBody>
        </p:sp>
        <p:sp>
          <p:nvSpPr>
            <p:cNvPr id="45" name="Isosceles Triangle 44"/>
            <p:cNvSpPr/>
            <p:nvPr/>
          </p:nvSpPr>
          <p:spPr>
            <a:xfrm rot="5400000">
              <a:off x="745867" y="2269867"/>
              <a:ext cx="152400" cy="184666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914400" y="21336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 </a:t>
            </a:r>
            <a:r>
              <a:rPr lang="de-DE" sz="2400" b="1" dirty="0" err="1" smtClean="0"/>
              <a:t>and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then</a:t>
            </a:r>
            <a:r>
              <a:rPr lang="de-DE" sz="2400" b="1" dirty="0" smtClean="0"/>
              <a:t>…</a:t>
            </a:r>
            <a:r>
              <a:rPr lang="de-DE" sz="2400" b="1" dirty="0" err="1" smtClean="0"/>
              <a:t>measurements</a:t>
            </a:r>
            <a:endParaRPr lang="de-DE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47800" y="97304"/>
            <a:ext cx="67818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</a:t>
            </a:r>
            <a:r>
              <a:rPr lang="de-DE" sz="1100" b="1" dirty="0" err="1" smtClean="0"/>
              <a:t>Measurements</a:t>
            </a:r>
            <a:r>
              <a:rPr lang="de-DE" sz="1100" b="1" dirty="0" smtClean="0"/>
              <a:t> </a:t>
            </a:r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53267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990726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514600" y="6324600"/>
            <a:ext cx="6477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err="1" smtClean="0"/>
              <a:t>Measurements</a:t>
            </a:r>
            <a:endParaRPr lang="de-DE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328610" y="1219200"/>
            <a:ext cx="2871790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I – </a:t>
            </a:r>
            <a:r>
              <a:rPr lang="de-DE" dirty="0" err="1" smtClean="0"/>
              <a:t>Mammo</a:t>
            </a:r>
            <a:r>
              <a:rPr lang="de-DE" dirty="0" smtClean="0"/>
              <a:t> Device </a:t>
            </a:r>
          </a:p>
          <a:p>
            <a:r>
              <a:rPr lang="de-DE" dirty="0" smtClean="0"/>
              <a:t>	IBA </a:t>
            </a:r>
            <a:r>
              <a:rPr lang="de-DE" dirty="0" err="1" smtClean="0"/>
              <a:t>Dosimetry</a:t>
            </a:r>
            <a:r>
              <a:rPr lang="de-DE" dirty="0" smtClean="0"/>
              <a:t>, 	</a:t>
            </a:r>
            <a:r>
              <a:rPr lang="de-DE" dirty="0" err="1" smtClean="0"/>
              <a:t>Schwarzenbruck</a:t>
            </a:r>
            <a:endParaRPr lang="de-DE" dirty="0" smtClean="0"/>
          </a:p>
        </p:txBody>
      </p:sp>
      <p:pic>
        <p:nvPicPr>
          <p:cNvPr id="14" name="Picture 3" descr="C:\Users\fbisello\AppData\Local\Microsoft\Windows\Temporary Internet Files\Content.Outlook\4RKJREI3\20130313_0916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203243"/>
            <a:ext cx="3657600" cy="487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644235"/>
              </p:ext>
            </p:extLst>
          </p:nvPr>
        </p:nvGraphicFramePr>
        <p:xfrm>
          <a:off x="317725" y="2895600"/>
          <a:ext cx="3187475" cy="20144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9269"/>
                <a:gridCol w="2158206"/>
              </a:tblGrid>
              <a:tr h="305914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Energy</a:t>
                      </a:r>
                      <a:endParaRPr lang="de-DE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22-35 </a:t>
                      </a:r>
                      <a:r>
                        <a:rPr lang="de-DE" sz="1600" dirty="0" err="1" smtClean="0"/>
                        <a:t>KeV</a:t>
                      </a:r>
                      <a:endParaRPr lang="de-DE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05914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Anode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Mo</a:t>
                      </a:r>
                      <a:endParaRPr lang="de-DE" sz="1600" dirty="0"/>
                    </a:p>
                  </a:txBody>
                  <a:tcPr/>
                </a:tc>
              </a:tr>
              <a:tr h="528398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Filters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Mo </a:t>
                      </a:r>
                    </a:p>
                    <a:p>
                      <a:r>
                        <a:rPr lang="de-DE" sz="1600" dirty="0" smtClean="0"/>
                        <a:t>Rh</a:t>
                      </a:r>
                      <a:endParaRPr lang="de-DE" sz="1600" dirty="0"/>
                    </a:p>
                  </a:txBody>
                  <a:tcPr/>
                </a:tc>
              </a:tr>
              <a:tr h="764773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Dosepix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Different</a:t>
                      </a:r>
                      <a:r>
                        <a:rPr lang="de-DE" sz="1600" baseline="0" dirty="0" smtClean="0"/>
                        <a:t> experimental Setup</a:t>
                      </a:r>
                      <a:endParaRPr lang="de-DE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97304"/>
            <a:ext cx="8001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</a:t>
            </a:r>
            <a:r>
              <a:rPr lang="de-DE" sz="1100" b="1" dirty="0" err="1" smtClean="0"/>
              <a:t>Measurements</a:t>
            </a:r>
            <a:r>
              <a:rPr lang="de-DE" sz="1100" b="1" dirty="0" smtClean="0"/>
              <a:t> </a:t>
            </a:r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90163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990726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514600" y="6324600"/>
            <a:ext cx="6477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err="1" smtClean="0"/>
              <a:t>Measurements</a:t>
            </a:r>
            <a:endParaRPr lang="de-DE" sz="1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882" y="2209800"/>
            <a:ext cx="3932347" cy="280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435232"/>
              </p:ext>
            </p:extLst>
          </p:nvPr>
        </p:nvGraphicFramePr>
        <p:xfrm>
          <a:off x="320040" y="2898648"/>
          <a:ext cx="3246547" cy="214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0476"/>
                <a:gridCol w="222607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Energy</a:t>
                      </a:r>
                      <a:endParaRPr lang="de-DE" sz="1600" dirty="0" smtClean="0"/>
                    </a:p>
                    <a:p>
                      <a:r>
                        <a:rPr lang="de-DE" sz="1600" dirty="0" err="1" smtClean="0"/>
                        <a:t>Current</a:t>
                      </a:r>
                      <a:endParaRPr lang="de-DE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40-120 </a:t>
                      </a:r>
                      <a:r>
                        <a:rPr lang="de-DE" sz="1600" dirty="0" err="1" smtClean="0"/>
                        <a:t>KeV</a:t>
                      </a:r>
                      <a:endParaRPr lang="de-DE" sz="1600" dirty="0" smtClean="0"/>
                    </a:p>
                    <a:p>
                      <a:r>
                        <a:rPr lang="de-DE" sz="1600" dirty="0" smtClean="0"/>
                        <a:t>1-40 mA</a:t>
                      </a:r>
                      <a:endParaRPr lang="de-DE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Anode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W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Filters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3,8 mm Al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 smtClean="0"/>
                        <a:t>Dosepix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Slot 1: 15mm PMMA</a:t>
                      </a:r>
                    </a:p>
                    <a:p>
                      <a:r>
                        <a:rPr lang="de-DE" sz="1600" dirty="0" smtClean="0"/>
                        <a:t>Slot</a:t>
                      </a:r>
                      <a:r>
                        <a:rPr lang="de-DE" sz="1600" baseline="0" dirty="0" smtClean="0"/>
                        <a:t> 2 : Free</a:t>
                      </a:r>
                    </a:p>
                    <a:p>
                      <a:r>
                        <a:rPr lang="de-DE" sz="1600" baseline="0" dirty="0" smtClean="0"/>
                        <a:t>Slot 3: 200µm </a:t>
                      </a:r>
                      <a:r>
                        <a:rPr lang="de-DE" sz="1600" baseline="0" dirty="0" err="1" smtClean="0"/>
                        <a:t>Sn</a:t>
                      </a:r>
                      <a:endParaRPr lang="de-DE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28610" y="1219200"/>
            <a:ext cx="2871790" cy="92333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II –  </a:t>
            </a:r>
            <a:r>
              <a:rPr lang="de-DE" dirty="0" err="1" smtClean="0"/>
              <a:t>Xray</a:t>
            </a:r>
            <a:r>
              <a:rPr lang="de-DE" dirty="0" smtClean="0"/>
              <a:t> Tube ECAP</a:t>
            </a:r>
          </a:p>
          <a:p>
            <a:r>
              <a:rPr lang="de-DE" dirty="0"/>
              <a:t> </a:t>
            </a:r>
            <a:r>
              <a:rPr lang="de-DE" dirty="0" smtClean="0"/>
              <a:t>     Erlangen University 	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97304"/>
            <a:ext cx="8001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</a:t>
            </a:r>
            <a:r>
              <a:rPr lang="de-DE" sz="1100" b="1" dirty="0" err="1" smtClean="0"/>
              <a:t>Measurements</a:t>
            </a:r>
            <a:r>
              <a:rPr lang="de-DE" sz="1100" b="1" dirty="0" smtClean="0"/>
              <a:t> </a:t>
            </a:r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6190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990726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514600" y="6324600"/>
            <a:ext cx="6477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441067" y="1197820"/>
            <a:ext cx="5513419" cy="338554"/>
            <a:chOff x="441067" y="1197820"/>
            <a:chExt cx="5513419" cy="338554"/>
          </a:xfrm>
        </p:grpSpPr>
        <p:sp>
          <p:nvSpPr>
            <p:cNvPr id="3" name="TextBox 2"/>
            <p:cNvSpPr txBox="1"/>
            <p:nvPr/>
          </p:nvSpPr>
          <p:spPr>
            <a:xfrm>
              <a:off x="533400" y="1197820"/>
              <a:ext cx="54210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/>
                <a:t>  </a:t>
              </a:r>
              <a:r>
                <a:rPr lang="de-DE" sz="1600" dirty="0" err="1" smtClean="0"/>
                <a:t>Informations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about</a:t>
              </a:r>
              <a:r>
                <a:rPr lang="de-DE" sz="1600" dirty="0" smtClean="0"/>
                <a:t>  </a:t>
              </a:r>
              <a:r>
                <a:rPr lang="de-DE" sz="1600" b="1" dirty="0" smtClean="0"/>
                <a:t>Tube </a:t>
              </a:r>
              <a:r>
                <a:rPr lang="de-DE" sz="1600" b="1" dirty="0" err="1" smtClean="0"/>
                <a:t>Energy</a:t>
              </a:r>
              <a:endParaRPr lang="de-DE" sz="1600" b="1" dirty="0"/>
            </a:p>
          </p:txBody>
        </p:sp>
        <p:sp>
          <p:nvSpPr>
            <p:cNvPr id="4" name="Isosceles Triangle 3"/>
            <p:cNvSpPr/>
            <p:nvPr/>
          </p:nvSpPr>
          <p:spPr>
            <a:xfrm rot="5400000">
              <a:off x="457200" y="1279267"/>
              <a:ext cx="152400" cy="1846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383978"/>
              </p:ext>
            </p:extLst>
          </p:nvPr>
        </p:nvGraphicFramePr>
        <p:xfrm>
          <a:off x="521208" y="1618488"/>
          <a:ext cx="5751576" cy="3566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err="1" smtClean="0"/>
              <a:t>Measurements</a:t>
            </a:r>
            <a:endParaRPr lang="de-DE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19400" y="97304"/>
            <a:ext cx="54102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</a:t>
            </a:r>
            <a:r>
              <a:rPr lang="de-DE" sz="1100" b="1" dirty="0" err="1" smtClean="0"/>
              <a:t>Measurements</a:t>
            </a:r>
            <a:r>
              <a:rPr lang="de-DE" sz="1100" b="1" dirty="0" smtClean="0"/>
              <a:t> </a:t>
            </a:r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76000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990726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514600" y="6324600"/>
            <a:ext cx="6477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441067" y="1197820"/>
            <a:ext cx="5513419" cy="584775"/>
            <a:chOff x="441067" y="1197820"/>
            <a:chExt cx="5513419" cy="584775"/>
          </a:xfrm>
        </p:grpSpPr>
        <p:sp>
          <p:nvSpPr>
            <p:cNvPr id="14" name="TextBox 13"/>
            <p:cNvSpPr txBox="1"/>
            <p:nvPr/>
          </p:nvSpPr>
          <p:spPr>
            <a:xfrm>
              <a:off x="533400" y="1197820"/>
              <a:ext cx="54210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/>
                <a:t>  </a:t>
              </a:r>
              <a:r>
                <a:rPr lang="de-DE" sz="1600" dirty="0" err="1" smtClean="0"/>
                <a:t>Define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the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region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of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use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of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the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device</a:t>
              </a:r>
              <a:r>
                <a:rPr lang="de-DE" sz="1600" dirty="0" smtClean="0"/>
                <a:t> : </a:t>
              </a:r>
              <a:r>
                <a:rPr lang="de-DE" sz="1600" b="1" dirty="0" err="1" smtClean="0"/>
                <a:t>Pileup</a:t>
              </a:r>
              <a:r>
                <a:rPr lang="de-DE" sz="1600" b="1" dirty="0" smtClean="0"/>
                <a:t> Problem</a:t>
              </a:r>
            </a:p>
            <a:p>
              <a:endParaRPr lang="de-DE" sz="1600" b="1" dirty="0"/>
            </a:p>
          </p:txBody>
        </p:sp>
        <p:sp>
          <p:nvSpPr>
            <p:cNvPr id="15" name="Isosceles Triangle 14"/>
            <p:cNvSpPr/>
            <p:nvPr/>
          </p:nvSpPr>
          <p:spPr>
            <a:xfrm rot="5400000">
              <a:off x="457200" y="1279267"/>
              <a:ext cx="152400" cy="1846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7" name="Straight Arrow Connector 6"/>
          <p:cNvCxnSpPr/>
          <p:nvPr/>
        </p:nvCxnSpPr>
        <p:spPr>
          <a:xfrm flipV="1">
            <a:off x="3810000" y="2971800"/>
            <a:ext cx="0" cy="914400"/>
          </a:xfrm>
          <a:prstGeom prst="straightConnector1">
            <a:avLst/>
          </a:prstGeom>
          <a:ln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71900" y="3429000"/>
            <a:ext cx="12573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rgbClr val="CC0000"/>
                </a:solidFill>
              </a:rPr>
              <a:t>Current</a:t>
            </a:r>
            <a:endParaRPr lang="de-DE" sz="1400" dirty="0">
              <a:solidFill>
                <a:srgbClr val="CC0000"/>
              </a:solidFill>
            </a:endParaRPr>
          </a:p>
        </p:txBody>
      </p:sp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7853112"/>
              </p:ext>
            </p:extLst>
          </p:nvPr>
        </p:nvGraphicFramePr>
        <p:xfrm>
          <a:off x="457200" y="1618488"/>
          <a:ext cx="5751576" cy="3566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71800" y="97304"/>
            <a:ext cx="52578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</a:t>
            </a:r>
            <a:r>
              <a:rPr lang="de-DE" sz="1100" b="1" dirty="0" err="1" smtClean="0"/>
              <a:t>Measurements</a:t>
            </a:r>
            <a:r>
              <a:rPr lang="de-DE" sz="1100" b="1" dirty="0" smtClean="0"/>
              <a:t> </a:t>
            </a:r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err="1" smtClean="0"/>
              <a:t>Measurements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37246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990726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514600" y="6324600"/>
            <a:ext cx="6477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441067" y="1197820"/>
            <a:ext cx="5513419" cy="338554"/>
            <a:chOff x="441067" y="1197820"/>
            <a:chExt cx="5513419" cy="338554"/>
          </a:xfrm>
        </p:grpSpPr>
        <p:sp>
          <p:nvSpPr>
            <p:cNvPr id="14" name="TextBox 13"/>
            <p:cNvSpPr txBox="1"/>
            <p:nvPr/>
          </p:nvSpPr>
          <p:spPr>
            <a:xfrm>
              <a:off x="533400" y="1197820"/>
              <a:ext cx="54210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/>
                <a:t>  </a:t>
              </a:r>
              <a:r>
                <a:rPr lang="de-DE" sz="1600" dirty="0" err="1" smtClean="0"/>
                <a:t>Informations</a:t>
              </a:r>
              <a:r>
                <a:rPr lang="de-DE" sz="1600" dirty="0" smtClean="0"/>
                <a:t> </a:t>
              </a:r>
              <a:r>
                <a:rPr lang="de-DE" sz="1600" dirty="0" err="1" smtClean="0"/>
                <a:t>about</a:t>
              </a:r>
              <a:r>
                <a:rPr lang="de-DE" sz="1600" dirty="0" smtClean="0"/>
                <a:t>  </a:t>
              </a:r>
              <a:r>
                <a:rPr lang="de-DE" sz="1600" b="1" dirty="0" smtClean="0"/>
                <a:t>Pile-</a:t>
              </a:r>
              <a:r>
                <a:rPr lang="de-DE" sz="1600" b="1" dirty="0" err="1" smtClean="0"/>
                <a:t>up</a:t>
              </a:r>
              <a:endParaRPr lang="de-DE" sz="1600" b="1" dirty="0"/>
            </a:p>
          </p:txBody>
        </p:sp>
        <p:sp>
          <p:nvSpPr>
            <p:cNvPr id="15" name="Isosceles Triangle 14"/>
            <p:cNvSpPr/>
            <p:nvPr/>
          </p:nvSpPr>
          <p:spPr>
            <a:xfrm rot="5400000">
              <a:off x="457200" y="1279267"/>
              <a:ext cx="152400" cy="18466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7" name="Straight Arrow Connector 6"/>
          <p:cNvCxnSpPr/>
          <p:nvPr/>
        </p:nvCxnSpPr>
        <p:spPr>
          <a:xfrm flipV="1">
            <a:off x="3810000" y="2971800"/>
            <a:ext cx="0" cy="914400"/>
          </a:xfrm>
          <a:prstGeom prst="straightConnector1">
            <a:avLst/>
          </a:prstGeom>
          <a:ln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71900" y="3429000"/>
            <a:ext cx="12573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rgbClr val="CC0000"/>
                </a:solidFill>
              </a:rPr>
              <a:t>Current</a:t>
            </a:r>
            <a:endParaRPr lang="de-DE" sz="1400" dirty="0">
              <a:solidFill>
                <a:srgbClr val="CC0000"/>
              </a:solidFill>
            </a:endParaRPr>
          </a:p>
        </p:txBody>
      </p:sp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4130531"/>
              </p:ext>
            </p:extLst>
          </p:nvPr>
        </p:nvGraphicFramePr>
        <p:xfrm>
          <a:off x="457200" y="1618488"/>
          <a:ext cx="5751576" cy="3566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0088799"/>
              </p:ext>
            </p:extLst>
          </p:nvPr>
        </p:nvGraphicFramePr>
        <p:xfrm>
          <a:off x="2667000" y="2819400"/>
          <a:ext cx="5434013" cy="3281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Oval 1"/>
          <p:cNvSpPr/>
          <p:nvPr/>
        </p:nvSpPr>
        <p:spPr>
          <a:xfrm>
            <a:off x="6629400" y="3582889"/>
            <a:ext cx="1066800" cy="608112"/>
          </a:xfrm>
          <a:prstGeom prst="ellipse">
            <a:avLst/>
          </a:prstGeom>
          <a:noFill/>
          <a:ln w="38100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Box 18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err="1" smtClean="0"/>
              <a:t>Measurements</a:t>
            </a:r>
            <a:endParaRPr lang="de-DE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8600" y="97304"/>
            <a:ext cx="8001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</a:t>
            </a:r>
            <a:r>
              <a:rPr lang="de-DE" sz="1100" b="1" dirty="0" err="1" smtClean="0"/>
              <a:t>Measurements</a:t>
            </a:r>
            <a:r>
              <a:rPr lang="de-DE" sz="1100" b="1" dirty="0" smtClean="0"/>
              <a:t> </a:t>
            </a:r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422576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990726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514600" y="6324600"/>
            <a:ext cx="6477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8600" y="97304"/>
            <a:ext cx="8001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dirty="0" err="1" smtClean="0"/>
              <a:t>Dosepix</a:t>
            </a:r>
            <a:r>
              <a:rPr lang="de-DE" sz="1100" dirty="0" smtClean="0"/>
              <a:t> </a:t>
            </a:r>
          </a:p>
          <a:p>
            <a:pPr algn="r"/>
            <a:r>
              <a:rPr lang="de-DE" sz="1200" b="1" dirty="0" err="1" smtClean="0"/>
              <a:t>To</a:t>
            </a:r>
            <a:r>
              <a:rPr lang="de-DE" sz="1200" b="1" dirty="0" smtClean="0"/>
              <a:t> do </a:t>
            </a:r>
            <a:r>
              <a:rPr lang="de-DE" sz="1200" b="1" dirty="0" err="1" smtClean="0"/>
              <a:t>and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what</a:t>
            </a:r>
            <a:r>
              <a:rPr lang="de-DE" sz="1200" b="1" dirty="0" smtClean="0"/>
              <a:t> I </a:t>
            </a:r>
            <a:r>
              <a:rPr lang="de-DE" sz="1200" b="1" dirty="0" err="1" smtClean="0"/>
              <a:t>have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28610" y="1038285"/>
            <a:ext cx="7596190" cy="424731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chemeClr val="accent1"/>
                </a:solidFill>
              </a:rPr>
              <a:t>To</a:t>
            </a:r>
            <a:r>
              <a:rPr lang="de-DE" b="1" dirty="0" smtClean="0">
                <a:solidFill>
                  <a:schemeClr val="accent1"/>
                </a:solidFill>
              </a:rPr>
              <a:t> do </a:t>
            </a:r>
            <a:r>
              <a:rPr lang="de-DE" b="1" dirty="0" err="1" smtClean="0">
                <a:solidFill>
                  <a:schemeClr val="accent1"/>
                </a:solidFill>
              </a:rPr>
              <a:t>and</a:t>
            </a:r>
            <a:r>
              <a:rPr lang="de-DE" b="1" dirty="0" smtClean="0">
                <a:solidFill>
                  <a:schemeClr val="accent1"/>
                </a:solidFill>
              </a:rPr>
              <a:t> </a:t>
            </a:r>
            <a:r>
              <a:rPr lang="de-DE" b="1" dirty="0" err="1" smtClean="0">
                <a:solidFill>
                  <a:schemeClr val="accent1"/>
                </a:solidFill>
              </a:rPr>
              <a:t>what</a:t>
            </a:r>
            <a:r>
              <a:rPr lang="de-DE" b="1" dirty="0" smtClean="0">
                <a:solidFill>
                  <a:schemeClr val="accent1"/>
                </a:solidFill>
              </a:rPr>
              <a:t> I </a:t>
            </a:r>
            <a:r>
              <a:rPr lang="de-DE" b="1" dirty="0" err="1" smtClean="0">
                <a:solidFill>
                  <a:schemeClr val="accent1"/>
                </a:solidFill>
              </a:rPr>
              <a:t>have</a:t>
            </a:r>
            <a:r>
              <a:rPr lang="de-DE" b="1" dirty="0" smtClean="0">
                <a:solidFill>
                  <a:schemeClr val="accent1"/>
                </a:solidFill>
              </a:rPr>
              <a:t> </a:t>
            </a:r>
            <a:r>
              <a:rPr lang="de-DE" b="1" dirty="0" err="1" smtClean="0">
                <a:solidFill>
                  <a:schemeClr val="accent1"/>
                </a:solidFill>
              </a:rPr>
              <a:t>done</a:t>
            </a:r>
            <a:r>
              <a:rPr lang="de-DE" b="1" dirty="0" smtClean="0">
                <a:solidFill>
                  <a:schemeClr val="accent1"/>
                </a:solidFill>
              </a:rPr>
              <a:t>: </a:t>
            </a:r>
          </a:p>
          <a:p>
            <a:endParaRPr lang="de-DE" dirty="0"/>
          </a:p>
          <a:p>
            <a:r>
              <a:rPr lang="de-DE" dirty="0" smtClean="0"/>
              <a:t>I  – </a:t>
            </a:r>
            <a:r>
              <a:rPr lang="de-DE" b="1" dirty="0" err="1" smtClean="0"/>
              <a:t>Fluorescence</a:t>
            </a:r>
            <a:r>
              <a:rPr lang="de-DE" b="1" dirty="0" smtClean="0"/>
              <a:t> </a:t>
            </a:r>
            <a:r>
              <a:rPr lang="de-DE" b="1" dirty="0" err="1" smtClean="0"/>
              <a:t>Calibration</a:t>
            </a:r>
            <a:r>
              <a:rPr lang="de-DE" b="1" dirty="0" smtClean="0"/>
              <a:t> </a:t>
            </a:r>
            <a:endParaRPr lang="de-DE" dirty="0"/>
          </a:p>
          <a:p>
            <a:r>
              <a:rPr lang="de-DE" dirty="0" smtClean="0"/>
              <a:t>II – </a:t>
            </a:r>
            <a:r>
              <a:rPr lang="de-DE" b="1" dirty="0" err="1" smtClean="0"/>
              <a:t>Pileup</a:t>
            </a:r>
            <a:r>
              <a:rPr lang="de-DE" b="1" dirty="0" smtClean="0"/>
              <a:t> Understanding : 	Analysis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spectra</a:t>
            </a:r>
            <a:r>
              <a:rPr lang="de-DE" b="1" dirty="0" smtClean="0"/>
              <a:t> </a:t>
            </a:r>
            <a:r>
              <a:rPr lang="de-DE" b="1" dirty="0" err="1" smtClean="0"/>
              <a:t>with</a:t>
            </a:r>
            <a:r>
              <a:rPr lang="de-DE" b="1" dirty="0" smtClean="0"/>
              <a:t> different </a:t>
            </a:r>
            <a:r>
              <a:rPr lang="de-DE" b="1" dirty="0" err="1" smtClean="0"/>
              <a:t>filters</a:t>
            </a:r>
            <a:endParaRPr lang="de-DE" b="1" dirty="0" smtClean="0"/>
          </a:p>
          <a:p>
            <a:r>
              <a:rPr lang="de-DE" b="1" dirty="0"/>
              <a:t>	</a:t>
            </a:r>
            <a:r>
              <a:rPr lang="de-DE" b="1" dirty="0" smtClean="0"/>
              <a:t>		</a:t>
            </a:r>
            <a:r>
              <a:rPr lang="de-DE" b="1" dirty="0" err="1" smtClean="0"/>
              <a:t>MonteCarlo</a:t>
            </a:r>
            <a:r>
              <a:rPr lang="de-DE" b="1" dirty="0" smtClean="0"/>
              <a:t> Simulation</a:t>
            </a:r>
            <a:r>
              <a:rPr lang="de-DE" b="1" dirty="0" smtClean="0">
                <a:solidFill>
                  <a:schemeClr val="accent1"/>
                </a:solidFill>
              </a:rPr>
              <a:t>         </a:t>
            </a:r>
            <a:r>
              <a:rPr lang="de-DE" b="1" dirty="0" smtClean="0">
                <a:solidFill>
                  <a:schemeClr val="accent1"/>
                </a:solidFill>
                <a:sym typeface="Wingdings" pitchFamily="2" charset="2"/>
              </a:rPr>
              <a:t>Monte-Carlo </a:t>
            </a:r>
            <a:r>
              <a:rPr lang="de-DE" b="1" dirty="0" err="1" smtClean="0">
                <a:solidFill>
                  <a:schemeClr val="accent1"/>
                </a:solidFill>
                <a:sym typeface="Wingdings" pitchFamily="2" charset="2"/>
              </a:rPr>
              <a:t>with</a:t>
            </a:r>
            <a:endParaRPr lang="de-DE" b="1" dirty="0">
              <a:solidFill>
                <a:schemeClr val="accent1"/>
              </a:solidFill>
              <a:sym typeface="Wingdings" pitchFamily="2" charset="2"/>
            </a:endParaRPr>
          </a:p>
          <a:p>
            <a:r>
              <a:rPr lang="de-DE" b="1" dirty="0" smtClean="0">
                <a:solidFill>
                  <a:schemeClr val="accent1"/>
                </a:solidFill>
                <a:sym typeface="Wingdings" pitchFamily="2" charset="2"/>
              </a:rPr>
              <a:t>                                                                                                        </a:t>
            </a:r>
            <a:r>
              <a:rPr lang="de-DE" b="1" dirty="0" err="1" smtClean="0">
                <a:solidFill>
                  <a:schemeClr val="accent1"/>
                </a:solidFill>
                <a:sym typeface="Wingdings" pitchFamily="2" charset="2"/>
              </a:rPr>
              <a:t>EGSnrc</a:t>
            </a:r>
            <a:r>
              <a:rPr lang="de-DE" b="1" dirty="0" smtClean="0">
                <a:solidFill>
                  <a:schemeClr val="accent1"/>
                </a:solidFill>
                <a:sym typeface="Wingdings" pitchFamily="2" charset="2"/>
              </a:rPr>
              <a:t> (</a:t>
            </a:r>
            <a:r>
              <a:rPr lang="de-DE" b="1" dirty="0" err="1" smtClean="0">
                <a:solidFill>
                  <a:schemeClr val="accent1"/>
                </a:solidFill>
                <a:sym typeface="Wingdings" pitchFamily="2" charset="2"/>
              </a:rPr>
              <a:t>M.Birkner</a:t>
            </a:r>
            <a:r>
              <a:rPr lang="de-DE" b="1" dirty="0" smtClean="0">
                <a:solidFill>
                  <a:schemeClr val="accent1"/>
                </a:solidFill>
                <a:sym typeface="Wingdings" pitchFamily="2" charset="2"/>
              </a:rPr>
              <a:t>)</a:t>
            </a:r>
            <a:r>
              <a:rPr lang="de-DE" b="1" dirty="0">
                <a:solidFill>
                  <a:schemeClr val="accent1"/>
                </a:solidFill>
                <a:sym typeface="Wingdings" pitchFamily="2" charset="2"/>
              </a:rPr>
              <a:t>	</a:t>
            </a:r>
            <a:r>
              <a:rPr lang="de-DE" b="1" dirty="0" smtClean="0">
                <a:solidFill>
                  <a:schemeClr val="accent1"/>
                </a:solidFill>
                <a:sym typeface="Wingdings" pitchFamily="2" charset="2"/>
              </a:rPr>
              <a:t>					                 13 May 2013 </a:t>
            </a:r>
            <a:r>
              <a:rPr lang="de-DE" b="1" dirty="0" smtClean="0">
                <a:solidFill>
                  <a:srgbClr val="CC0000"/>
                </a:solidFill>
                <a:sym typeface="Wingdings" pitchFamily="2" charset="2"/>
              </a:rPr>
              <a:t>	</a:t>
            </a:r>
          </a:p>
          <a:p>
            <a:r>
              <a:rPr lang="de-DE" dirty="0" smtClean="0">
                <a:sym typeface="Wingdings" pitchFamily="2" charset="2"/>
              </a:rPr>
              <a:t>III </a:t>
            </a:r>
            <a:r>
              <a:rPr lang="de-DE" b="1" dirty="0" smtClean="0">
                <a:sym typeface="Wingdings" pitchFamily="2" charset="2"/>
              </a:rPr>
              <a:t>– Radiation </a:t>
            </a:r>
            <a:r>
              <a:rPr lang="de-DE" b="1" dirty="0" err="1" smtClean="0">
                <a:sym typeface="Wingdings" pitchFamily="2" charset="2"/>
              </a:rPr>
              <a:t>Hardness</a:t>
            </a:r>
            <a:r>
              <a:rPr lang="de-DE" b="1" dirty="0" smtClean="0">
                <a:sym typeface="Wingdings" pitchFamily="2" charset="2"/>
              </a:rPr>
              <a:t> Test        </a:t>
            </a:r>
            <a:r>
              <a:rPr lang="de-DE" b="1" dirty="0" smtClean="0">
                <a:solidFill>
                  <a:schemeClr val="accent1"/>
                </a:solidFill>
                <a:sym typeface="Wingdings" pitchFamily="2" charset="2"/>
              </a:rPr>
              <a:t>V National School INFN </a:t>
            </a:r>
            <a:r>
              <a:rPr lang="de-DE" b="1" dirty="0" err="1" smtClean="0">
                <a:solidFill>
                  <a:schemeClr val="accent1"/>
                </a:solidFill>
                <a:sym typeface="Wingdings" pitchFamily="2" charset="2"/>
              </a:rPr>
              <a:t>Padova</a:t>
            </a:r>
            <a:r>
              <a:rPr lang="de-DE" b="1" dirty="0" smtClean="0">
                <a:solidFill>
                  <a:schemeClr val="accent1"/>
                </a:solidFill>
                <a:sym typeface="Wingdings" pitchFamily="2" charset="2"/>
              </a:rPr>
              <a:t>, </a:t>
            </a:r>
          </a:p>
          <a:p>
            <a:r>
              <a:rPr lang="de-DE" b="1" dirty="0">
                <a:solidFill>
                  <a:schemeClr val="accent1"/>
                </a:solidFill>
                <a:sym typeface="Wingdings" pitchFamily="2" charset="2"/>
              </a:rPr>
              <a:t>	</a:t>
            </a:r>
            <a:r>
              <a:rPr lang="de-DE" b="1" dirty="0" smtClean="0">
                <a:solidFill>
                  <a:schemeClr val="accent1"/>
                </a:solidFill>
                <a:sym typeface="Wingdings" pitchFamily="2" charset="2"/>
              </a:rPr>
              <a:t>		     15-19 April 2013</a:t>
            </a:r>
          </a:p>
          <a:p>
            <a:r>
              <a:rPr lang="de-DE" dirty="0" smtClean="0">
                <a:sym typeface="Wingdings" pitchFamily="2" charset="2"/>
              </a:rPr>
              <a:t>IV </a:t>
            </a:r>
            <a:r>
              <a:rPr lang="de-DE" b="1" dirty="0" smtClean="0">
                <a:sym typeface="Wingdings" pitchFamily="2" charset="2"/>
              </a:rPr>
              <a:t>– Firmware </a:t>
            </a:r>
            <a:r>
              <a:rPr lang="de-DE" b="1" dirty="0" err="1" smtClean="0">
                <a:sym typeface="Wingdings" pitchFamily="2" charset="2"/>
              </a:rPr>
              <a:t>Improvement</a:t>
            </a:r>
            <a:r>
              <a:rPr lang="de-DE" b="1" dirty="0" smtClean="0">
                <a:sym typeface="Wingdings" pitchFamily="2" charset="2"/>
              </a:rPr>
              <a:t> : Modify </a:t>
            </a:r>
            <a:r>
              <a:rPr lang="de-DE" b="1" dirty="0" err="1" smtClean="0">
                <a:sym typeface="Wingdings" pitchFamily="2" charset="2"/>
              </a:rPr>
              <a:t>the</a:t>
            </a:r>
            <a:r>
              <a:rPr lang="de-DE" b="1" dirty="0" smtClean="0">
                <a:sym typeface="Wingdings" pitchFamily="2" charset="2"/>
              </a:rPr>
              <a:t> </a:t>
            </a:r>
            <a:r>
              <a:rPr lang="de-DE" b="1" dirty="0" err="1" smtClean="0">
                <a:sym typeface="Wingdings" pitchFamily="2" charset="2"/>
              </a:rPr>
              <a:t>speed</a:t>
            </a:r>
            <a:r>
              <a:rPr lang="de-DE" b="1" dirty="0" smtClean="0">
                <a:sym typeface="Wingdings" pitchFamily="2" charset="2"/>
              </a:rPr>
              <a:t> </a:t>
            </a:r>
            <a:r>
              <a:rPr lang="de-DE" b="1" dirty="0" err="1" smtClean="0">
                <a:sym typeface="Wingdings" pitchFamily="2" charset="2"/>
              </a:rPr>
              <a:t>of</a:t>
            </a:r>
            <a:r>
              <a:rPr lang="de-DE" b="1" dirty="0" smtClean="0">
                <a:sym typeface="Wingdings" pitchFamily="2" charset="2"/>
              </a:rPr>
              <a:t> </a:t>
            </a:r>
            <a:r>
              <a:rPr lang="de-DE" b="1" dirty="0" err="1" smtClean="0">
                <a:sym typeface="Wingdings" pitchFamily="2" charset="2"/>
              </a:rPr>
              <a:t>read</a:t>
            </a:r>
            <a:r>
              <a:rPr lang="de-DE" b="1" dirty="0" smtClean="0">
                <a:sym typeface="Wingdings" pitchFamily="2" charset="2"/>
              </a:rPr>
              <a:t>-out</a:t>
            </a:r>
          </a:p>
          <a:p>
            <a:r>
              <a:rPr lang="de-DE" b="1" dirty="0">
                <a:sym typeface="Wingdings" pitchFamily="2" charset="2"/>
              </a:rPr>
              <a:t>	</a:t>
            </a:r>
            <a:r>
              <a:rPr lang="de-DE" b="1" dirty="0" smtClean="0">
                <a:sym typeface="Wingdings" pitchFamily="2" charset="2"/>
              </a:rPr>
              <a:t>	                  New Setup</a:t>
            </a:r>
          </a:p>
          <a:p>
            <a:r>
              <a:rPr lang="de-DE" b="1" dirty="0" smtClean="0">
                <a:sym typeface="Wingdings" pitchFamily="2" charset="2"/>
              </a:rPr>
              <a:t>V – </a:t>
            </a:r>
            <a:r>
              <a:rPr lang="de-DE" b="1" dirty="0" err="1" smtClean="0">
                <a:sym typeface="Wingdings" pitchFamily="2" charset="2"/>
              </a:rPr>
              <a:t>Participation</a:t>
            </a:r>
            <a:r>
              <a:rPr lang="de-DE" b="1" dirty="0" smtClean="0">
                <a:sym typeface="Wingdings" pitchFamily="2" charset="2"/>
              </a:rPr>
              <a:t> </a:t>
            </a:r>
            <a:r>
              <a:rPr lang="de-DE" b="1" dirty="0" err="1" smtClean="0">
                <a:sym typeface="Wingdings" pitchFamily="2" charset="2"/>
              </a:rPr>
              <a:t>to</a:t>
            </a:r>
            <a:r>
              <a:rPr lang="de-DE" b="1" dirty="0" smtClean="0">
                <a:sym typeface="Wingdings" pitchFamily="2" charset="2"/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2013 IEEE Nuclear Science Symposium and Medical       		                    Imaging Conference, Seoul October 27- November 2</a:t>
            </a:r>
          </a:p>
          <a:p>
            <a:endParaRPr lang="de-DE" b="1" dirty="0">
              <a:solidFill>
                <a:schemeClr val="accent1"/>
              </a:solidFill>
              <a:sym typeface="Wingdings" pitchFamily="2" charset="2"/>
            </a:endParaRPr>
          </a:p>
          <a:p>
            <a:r>
              <a:rPr lang="de-DE" b="1" dirty="0" smtClean="0">
                <a:sym typeface="Wingdings" pitchFamily="2" charset="2"/>
              </a:rPr>
              <a:t>@ IBA </a:t>
            </a:r>
            <a:r>
              <a:rPr lang="de-DE" b="1" dirty="0" err="1" smtClean="0">
                <a:sym typeface="Wingdings" pitchFamily="2" charset="2"/>
              </a:rPr>
              <a:t>Dosimetry</a:t>
            </a:r>
            <a:r>
              <a:rPr lang="de-DE" b="1" dirty="0" smtClean="0">
                <a:sym typeface="Wingdings" pitchFamily="2" charset="2"/>
              </a:rPr>
              <a:t>: </a:t>
            </a:r>
            <a:r>
              <a:rPr lang="de-DE" b="1" dirty="0" smtClean="0">
                <a:solidFill>
                  <a:schemeClr val="accent1"/>
                </a:solidFill>
                <a:sym typeface="Wingdings" pitchFamily="2" charset="2"/>
              </a:rPr>
              <a:t>Training on Absolute </a:t>
            </a:r>
            <a:r>
              <a:rPr lang="de-DE" b="1" dirty="0" err="1" smtClean="0">
                <a:solidFill>
                  <a:schemeClr val="accent1"/>
                </a:solidFill>
                <a:sym typeface="Wingdings" pitchFamily="2" charset="2"/>
              </a:rPr>
              <a:t>and</a:t>
            </a:r>
            <a:r>
              <a:rPr lang="de-DE" b="1" dirty="0" smtClean="0">
                <a:solidFill>
                  <a:schemeClr val="accent1"/>
                </a:solidFill>
                <a:sym typeface="Wingdings" pitchFamily="2" charset="2"/>
              </a:rPr>
              <a:t> Relative </a:t>
            </a:r>
            <a:r>
              <a:rPr lang="de-DE" b="1" dirty="0" err="1" smtClean="0">
                <a:solidFill>
                  <a:schemeClr val="accent1"/>
                </a:solidFill>
                <a:sym typeface="Wingdings" pitchFamily="2" charset="2"/>
              </a:rPr>
              <a:t>Dosimetry</a:t>
            </a:r>
            <a:r>
              <a:rPr lang="de-DE" b="1" dirty="0" smtClean="0">
                <a:solidFill>
                  <a:schemeClr val="accent1"/>
                </a:solidFill>
                <a:sym typeface="Wingdings" pitchFamily="2" charset="2"/>
              </a:rPr>
              <a:t> (A. Giuliacci)</a:t>
            </a:r>
            <a:endParaRPr lang="de-DE" b="1" dirty="0">
              <a:solidFill>
                <a:schemeClr val="accent1"/>
              </a:solidFill>
              <a:sym typeface="Wingdings" pitchFamily="2" charset="2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486400" y="2362200"/>
            <a:ext cx="304800" cy="0"/>
          </a:xfrm>
          <a:prstGeom prst="straightConnector1">
            <a:avLst/>
          </a:prstGeom>
          <a:ln w="1905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124200" y="3200400"/>
            <a:ext cx="304800" cy="0"/>
          </a:xfrm>
          <a:prstGeom prst="straightConnector1">
            <a:avLst/>
          </a:prstGeom>
          <a:ln w="19050">
            <a:solidFill>
              <a:srgbClr val="CC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End…</a:t>
            </a:r>
            <a:endParaRPr lang="de-DE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</p:spTree>
    <p:extLst>
      <p:ext uri="{BB962C8B-B14F-4D97-AF65-F5344CB8AC3E}">
        <p14:creationId xmlns:p14="http://schemas.microsoft.com/office/powerpoint/2010/main" val="82996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990726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514600" y="6324600"/>
            <a:ext cx="6477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10100" y="1371600"/>
            <a:ext cx="4533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b="1" i="1" dirty="0" smtClean="0">
                <a:solidFill>
                  <a:schemeClr val="accent1"/>
                </a:solidFill>
              </a:rPr>
              <a:t>…</a:t>
            </a:r>
            <a:r>
              <a:rPr lang="de-DE" sz="6000" b="1" i="1" dirty="0" err="1" smtClean="0">
                <a:solidFill>
                  <a:schemeClr val="accent1"/>
                </a:solidFill>
              </a:rPr>
              <a:t>Thanks</a:t>
            </a:r>
            <a:r>
              <a:rPr lang="de-DE" sz="6000" b="1" i="1" dirty="0" smtClean="0">
                <a:solidFill>
                  <a:schemeClr val="accent1"/>
                </a:solidFill>
              </a:rPr>
              <a:t>!</a:t>
            </a:r>
            <a:endParaRPr lang="de-DE" sz="6000" b="1" i="1" dirty="0">
              <a:solidFill>
                <a:schemeClr val="accent1"/>
              </a:solidFill>
            </a:endParaRPr>
          </a:p>
        </p:txBody>
      </p:sp>
      <p:pic>
        <p:nvPicPr>
          <p:cNvPr id="3076" name="Picture 4" descr="http://magnificoteatrino.files.wordpress.com/2012/02/71.jpg?w=1000&amp;h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940" y="3505200"/>
            <a:ext cx="3924300" cy="2618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magnificoteatrino.files.wordpress.com/2012/02/29.jpg?w=4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0"/>
            <a:ext cx="4095750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746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30" y="5107474"/>
            <a:ext cx="2088470" cy="158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286000" y="6324600"/>
            <a:ext cx="6705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1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Me</a:t>
            </a:r>
            <a:r>
              <a:rPr lang="de-DE" dirty="0" smtClean="0"/>
              <a:t>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1181472"/>
            <a:ext cx="7391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..in </a:t>
            </a:r>
            <a:r>
              <a:rPr lang="de-DE" dirty="0" err="1" smtClean="0"/>
              <a:t>between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r>
              <a:rPr lang="de-DE" dirty="0" smtClean="0"/>
              <a:t>University </a:t>
            </a:r>
            <a:r>
              <a:rPr lang="de-DE" dirty="0" err="1" smtClean="0"/>
              <a:t>of</a:t>
            </a:r>
            <a:r>
              <a:rPr lang="de-DE" dirty="0" smtClean="0"/>
              <a:t> Padua: Bachelor </a:t>
            </a:r>
            <a:r>
              <a:rPr lang="de-DE" dirty="0" err="1" smtClean="0"/>
              <a:t>Degree</a:t>
            </a:r>
            <a:endParaRPr lang="de-DE" dirty="0" smtClean="0"/>
          </a:p>
          <a:p>
            <a:r>
              <a:rPr lang="de-DE" dirty="0" smtClean="0"/>
              <a:t>		  Erasmus </a:t>
            </a:r>
            <a:r>
              <a:rPr lang="de-DE" dirty="0" err="1" smtClean="0"/>
              <a:t>at</a:t>
            </a:r>
            <a:r>
              <a:rPr lang="de-DE" dirty="0" smtClean="0"/>
              <a:t> Ludwig Maximilians Universität München</a:t>
            </a:r>
          </a:p>
          <a:p>
            <a:endParaRPr lang="de-DE" dirty="0"/>
          </a:p>
          <a:p>
            <a:r>
              <a:rPr lang="de-DE" dirty="0" smtClean="0"/>
              <a:t>University </a:t>
            </a:r>
            <a:r>
              <a:rPr lang="de-DE" dirty="0" err="1" smtClean="0"/>
              <a:t>of</a:t>
            </a:r>
            <a:r>
              <a:rPr lang="de-DE" dirty="0" smtClean="0"/>
              <a:t> Bologna : Master </a:t>
            </a:r>
            <a:r>
              <a:rPr lang="de-DE" dirty="0" err="1" smtClean="0"/>
              <a:t>Degree</a:t>
            </a:r>
            <a:r>
              <a:rPr lang="de-DE" dirty="0" smtClean="0"/>
              <a:t> in Applied </a:t>
            </a:r>
            <a:r>
              <a:rPr lang="de-DE" dirty="0" err="1" smtClean="0"/>
              <a:t>Physics</a:t>
            </a:r>
            <a:endParaRPr lang="de-DE" dirty="0" smtClean="0"/>
          </a:p>
          <a:p>
            <a:r>
              <a:rPr lang="de-DE" dirty="0" smtClean="0"/>
              <a:t>	Master Thesis: „</a:t>
            </a:r>
            <a:r>
              <a:rPr lang="de-DE" i="1" dirty="0" err="1" smtClean="0"/>
              <a:t>Characterization</a:t>
            </a:r>
            <a:r>
              <a:rPr lang="de-DE" i="1" dirty="0" smtClean="0"/>
              <a:t> </a:t>
            </a:r>
            <a:r>
              <a:rPr lang="de-DE" i="1" dirty="0" err="1"/>
              <a:t>of</a:t>
            </a:r>
            <a:r>
              <a:rPr lang="de-DE" i="1" dirty="0"/>
              <a:t> a </a:t>
            </a:r>
            <a:r>
              <a:rPr lang="de-DE" i="1" dirty="0" err="1"/>
              <a:t>radiochromic</a:t>
            </a:r>
            <a:r>
              <a:rPr lang="de-DE" i="1" dirty="0"/>
              <a:t> film </a:t>
            </a:r>
            <a:r>
              <a:rPr lang="de-DE" i="1" dirty="0" err="1"/>
              <a:t>Gafchromic</a:t>
            </a:r>
            <a:r>
              <a:rPr lang="de-DE" i="1" dirty="0"/>
              <a:t> </a:t>
            </a:r>
            <a:r>
              <a:rPr lang="de-DE" i="1" dirty="0" smtClean="0"/>
              <a:t>	EBT2 </a:t>
            </a:r>
            <a:r>
              <a:rPr lang="de-DE" i="1" dirty="0"/>
              <a:t>in </a:t>
            </a:r>
            <a:r>
              <a:rPr lang="de-DE" i="1" dirty="0" err="1"/>
              <a:t>relation</a:t>
            </a:r>
            <a:r>
              <a:rPr lang="de-DE" i="1" dirty="0"/>
              <a:t> </a:t>
            </a:r>
            <a:r>
              <a:rPr lang="de-DE" i="1" dirty="0" err="1"/>
              <a:t>to</a:t>
            </a:r>
            <a:r>
              <a:rPr lang="de-DE" i="1" dirty="0"/>
              <a:t> a Ir-192 </a:t>
            </a:r>
            <a:r>
              <a:rPr lang="de-DE" i="1" dirty="0" err="1"/>
              <a:t>source</a:t>
            </a:r>
            <a:r>
              <a:rPr lang="de-DE" dirty="0" smtClean="0"/>
              <a:t>“, </a:t>
            </a:r>
            <a:r>
              <a:rPr lang="de-DE" dirty="0" err="1" smtClean="0"/>
              <a:t>Sant´Orsola</a:t>
            </a:r>
            <a:r>
              <a:rPr lang="de-DE" dirty="0" smtClean="0"/>
              <a:t>-Malpighi </a:t>
            </a:r>
            <a:r>
              <a:rPr lang="de-DE" dirty="0" err="1" smtClean="0"/>
              <a:t>hospital</a:t>
            </a:r>
            <a:r>
              <a:rPr lang="de-DE" dirty="0" smtClean="0"/>
              <a:t>, 	Bologna </a:t>
            </a:r>
            <a:endParaRPr lang="de-DE" dirty="0"/>
          </a:p>
        </p:txBody>
      </p:sp>
      <p:sp>
        <p:nvSpPr>
          <p:cNvPr id="14" name="Isosceles Triangle 13"/>
          <p:cNvSpPr/>
          <p:nvPr/>
        </p:nvSpPr>
        <p:spPr>
          <a:xfrm rot="5400000">
            <a:off x="523240" y="1812667"/>
            <a:ext cx="152400" cy="18466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Isosceles Triangle 14"/>
          <p:cNvSpPr/>
          <p:nvPr/>
        </p:nvSpPr>
        <p:spPr>
          <a:xfrm rot="5400000">
            <a:off x="517267" y="2574667"/>
            <a:ext cx="152400" cy="18466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777" y="3581400"/>
            <a:ext cx="1773723" cy="212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962400"/>
            <a:ext cx="2771140" cy="205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153" y="4643300"/>
            <a:ext cx="2340847" cy="1574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28600" y="97304"/>
            <a:ext cx="8001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b="1" dirty="0" err="1" smtClean="0"/>
              <a:t>Hello</a:t>
            </a:r>
            <a:r>
              <a:rPr lang="de-DE" sz="1100" b="1" dirty="0" smtClean="0"/>
              <a:t> </a:t>
            </a:r>
            <a:r>
              <a:rPr lang="de-DE" sz="1100" b="1" dirty="0" err="1" smtClean="0"/>
              <a:t>everybody</a:t>
            </a:r>
            <a:r>
              <a:rPr lang="de-DE" sz="1100" b="1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dirty="0" err="1" smtClean="0"/>
              <a:t>Dosepix</a:t>
            </a:r>
            <a:r>
              <a:rPr lang="de-DE" sz="1100" dirty="0" smtClean="0"/>
              <a:t> - General</a:t>
            </a:r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30084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30" y="5107474"/>
            <a:ext cx="2088470" cy="158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286000" y="6324600"/>
            <a:ext cx="6705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1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Overview</a:t>
            </a:r>
            <a:endParaRPr lang="de-DE" dirty="0" smtClean="0"/>
          </a:p>
        </p:txBody>
      </p:sp>
      <p:grpSp>
        <p:nvGrpSpPr>
          <p:cNvPr id="28" name="Group 27"/>
          <p:cNvGrpSpPr/>
          <p:nvPr/>
        </p:nvGrpSpPr>
        <p:grpSpPr>
          <a:xfrm>
            <a:off x="653534" y="1600200"/>
            <a:ext cx="7042666" cy="3761030"/>
            <a:chOff x="653534" y="1600200"/>
            <a:chExt cx="7042666" cy="3761030"/>
          </a:xfrm>
        </p:grpSpPr>
        <p:sp>
          <p:nvSpPr>
            <p:cNvPr id="27" name="Rectangle 26"/>
            <p:cNvSpPr/>
            <p:nvPr/>
          </p:nvSpPr>
          <p:spPr>
            <a:xfrm>
              <a:off x="718066" y="1600200"/>
              <a:ext cx="6978134" cy="376103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r>
                <a:rPr lang="en-US" sz="2400" b="1" u="sng" dirty="0" smtClean="0"/>
                <a:t>ARDENT ESR 10</a:t>
              </a:r>
            </a:p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r>
                <a:rPr lang="en-US" sz="2000" b="1" u="sng" dirty="0" smtClean="0"/>
                <a:t>Goal</a:t>
              </a:r>
              <a:endParaRPr lang="en-US" sz="2000" b="1" dirty="0"/>
            </a:p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r>
                <a:rPr lang="en-US" sz="2000" b="1" dirty="0" smtClean="0"/>
                <a:t>Development </a:t>
              </a:r>
              <a:r>
                <a:rPr lang="en-US" sz="2000" b="1" dirty="0" smtClean="0"/>
                <a:t>of a </a:t>
              </a:r>
              <a:r>
                <a:rPr lang="en-US" sz="2000" b="1" i="1" dirty="0" smtClean="0">
                  <a:solidFill>
                    <a:schemeClr val="accent1"/>
                  </a:solidFill>
                </a:rPr>
                <a:t>medical </a:t>
              </a:r>
              <a:r>
                <a:rPr lang="en-US" sz="2000" b="1" i="1" dirty="0" smtClean="0">
                  <a:solidFill>
                    <a:schemeClr val="accent1"/>
                  </a:solidFill>
                </a:rPr>
                <a:t>Quality </a:t>
              </a:r>
              <a:r>
                <a:rPr lang="en-US" sz="2000" b="1" i="1" dirty="0" smtClean="0">
                  <a:solidFill>
                    <a:schemeClr val="accent1"/>
                  </a:solidFill>
                </a:rPr>
                <a:t>Assurance </a:t>
              </a:r>
              <a:r>
                <a:rPr lang="en-US" sz="2000" b="1" dirty="0" smtClean="0"/>
                <a:t>for different </a:t>
              </a:r>
              <a:r>
                <a:rPr lang="en-US" sz="2000" b="1" dirty="0" err="1" smtClean="0"/>
                <a:t>Xray</a:t>
              </a:r>
              <a:r>
                <a:rPr lang="en-US" sz="2000" b="1" dirty="0" smtClean="0"/>
                <a:t> modalities devices </a:t>
              </a:r>
              <a:r>
                <a:rPr lang="en-US" sz="2000" b="1" dirty="0" smtClean="0"/>
                <a:t>with </a:t>
              </a:r>
              <a:r>
                <a:rPr lang="en-US" sz="2000" b="1" i="1" dirty="0" err="1" smtClean="0">
                  <a:solidFill>
                    <a:schemeClr val="accent1"/>
                  </a:solidFill>
                </a:rPr>
                <a:t>Dosepix</a:t>
              </a:r>
              <a:r>
                <a:rPr lang="en-US" sz="2000" b="1" i="1" dirty="0" smtClean="0"/>
                <a:t> detector</a:t>
              </a:r>
            </a:p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endParaRPr lang="en-US" sz="2000" b="1" dirty="0" smtClean="0"/>
            </a:p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r>
                <a:rPr lang="en-US" sz="2000" b="1" u="sng" dirty="0" smtClean="0"/>
                <a:t>Methods:</a:t>
              </a:r>
              <a:endParaRPr lang="en-US" sz="2000" b="1" u="sng" dirty="0"/>
            </a:p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r>
                <a:rPr lang="en-US" sz="2000" b="1" dirty="0"/>
                <a:t>Chip evaluation at different radiation energy</a:t>
              </a:r>
            </a:p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r>
                <a:rPr lang="en-US" sz="2000" b="1" dirty="0" smtClean="0"/>
                <a:t>Reconstruction </a:t>
              </a:r>
              <a:r>
                <a:rPr lang="en-US" sz="2000" b="1" dirty="0"/>
                <a:t>and analysis of Radiation Spectra</a:t>
              </a:r>
            </a:p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r>
                <a:rPr lang="en-US" sz="2000" b="1" dirty="0" smtClean="0"/>
                <a:t>Optimization </a:t>
              </a:r>
              <a:r>
                <a:rPr lang="en-US" sz="2000" b="1" dirty="0"/>
                <a:t>of the device in different design  </a:t>
              </a:r>
            </a:p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endParaRPr lang="de-DE" sz="2200" dirty="0">
                <a:solidFill>
                  <a:prstClr val="black"/>
                </a:solidFill>
              </a:endParaRPr>
            </a:p>
          </p:txBody>
        </p:sp>
        <p:sp>
          <p:nvSpPr>
            <p:cNvPr id="45" name="Isosceles Triangle 44"/>
            <p:cNvSpPr/>
            <p:nvPr/>
          </p:nvSpPr>
          <p:spPr>
            <a:xfrm rot="5400000">
              <a:off x="669667" y="2117467"/>
              <a:ext cx="152400" cy="184666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6" name="Isosceles Triangle 45"/>
            <p:cNvSpPr/>
            <p:nvPr/>
          </p:nvSpPr>
          <p:spPr>
            <a:xfrm rot="5400000">
              <a:off x="669667" y="3565267"/>
              <a:ext cx="152400" cy="184666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457200" y="1524000"/>
            <a:ext cx="7315200" cy="35052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Box 13"/>
          <p:cNvSpPr txBox="1"/>
          <p:nvPr/>
        </p:nvSpPr>
        <p:spPr>
          <a:xfrm>
            <a:off x="228600" y="97304"/>
            <a:ext cx="8001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b="1" dirty="0" smtClean="0"/>
              <a:t>Outline</a:t>
            </a:r>
            <a:endParaRPr lang="de-DE" sz="1100" b="1" dirty="0"/>
          </a:p>
          <a:p>
            <a:pPr algn="r"/>
            <a:r>
              <a:rPr lang="de-DE" sz="1100" dirty="0" err="1" smtClean="0"/>
              <a:t>Dosepix</a:t>
            </a:r>
            <a:r>
              <a:rPr lang="de-DE" sz="1100" dirty="0" smtClean="0"/>
              <a:t> - General</a:t>
            </a:r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2656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30" y="5107474"/>
            <a:ext cx="2088470" cy="158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286000" y="6324600"/>
            <a:ext cx="6705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1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718066" y="1600200"/>
            <a:ext cx="6978134" cy="838200"/>
            <a:chOff x="718066" y="1600200"/>
            <a:chExt cx="6978134" cy="838200"/>
          </a:xfrm>
        </p:grpSpPr>
        <p:sp>
          <p:nvSpPr>
            <p:cNvPr id="27" name="Rectangle 26"/>
            <p:cNvSpPr/>
            <p:nvPr/>
          </p:nvSpPr>
          <p:spPr>
            <a:xfrm>
              <a:off x="718066" y="1600200"/>
              <a:ext cx="6978134" cy="43088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endParaRPr lang="de-DE" sz="2200" dirty="0">
                <a:solidFill>
                  <a:prstClr val="black"/>
                </a:solidFill>
              </a:endParaRPr>
            </a:p>
          </p:txBody>
        </p:sp>
        <p:sp>
          <p:nvSpPr>
            <p:cNvPr id="45" name="Isosceles Triangle 44"/>
            <p:cNvSpPr/>
            <p:nvPr/>
          </p:nvSpPr>
          <p:spPr>
            <a:xfrm rot="5400000">
              <a:off x="745867" y="2269867"/>
              <a:ext cx="152400" cy="184666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914400" y="21336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 </a:t>
            </a:r>
            <a:r>
              <a:rPr lang="de-DE" sz="2400" b="1" dirty="0" err="1" smtClean="0"/>
              <a:t>Few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words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about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Dosepix</a:t>
            </a:r>
            <a:r>
              <a:rPr lang="de-DE" sz="2400" b="1" dirty="0" smtClean="0"/>
              <a:t> …  </a:t>
            </a:r>
            <a:endParaRPr lang="de-DE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71600" y="97304"/>
            <a:ext cx="6858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General</a:t>
            </a:r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54314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30" y="5107474"/>
            <a:ext cx="2088470" cy="158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286000" y="6324600"/>
            <a:ext cx="6705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2703605795"/>
              </p:ext>
            </p:extLst>
          </p:nvPr>
        </p:nvGraphicFramePr>
        <p:xfrm>
          <a:off x="228600" y="1600200"/>
          <a:ext cx="6553200" cy="3507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28611" y="533400"/>
            <a:ext cx="4243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smtClean="0"/>
              <a:t>Hybrid Silicon Pixel </a:t>
            </a:r>
            <a:r>
              <a:rPr lang="de-DE" sz="1400" dirty="0" err="1" smtClean="0"/>
              <a:t>Detector</a:t>
            </a:r>
            <a:endParaRPr lang="de-DE" sz="1400" dirty="0" smtClean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438" y="2743200"/>
            <a:ext cx="3678563" cy="3008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" name="Group 34"/>
          <p:cNvGrpSpPr/>
          <p:nvPr/>
        </p:nvGrpSpPr>
        <p:grpSpPr>
          <a:xfrm>
            <a:off x="2162056" y="2133600"/>
            <a:ext cx="1145647" cy="944557"/>
            <a:chOff x="4269794" y="2562716"/>
            <a:chExt cx="1145647" cy="944557"/>
          </a:xfrm>
        </p:grpSpPr>
        <p:sp>
          <p:nvSpPr>
            <p:cNvPr id="36" name="Rounded Rectangle 35"/>
            <p:cNvSpPr/>
            <p:nvPr/>
          </p:nvSpPr>
          <p:spPr>
            <a:xfrm>
              <a:off x="4269794" y="2562716"/>
              <a:ext cx="1145647" cy="944557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4315903" y="2608825"/>
              <a:ext cx="1053429" cy="8523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43180" rIns="43180" bIns="43180" numCol="1" spcCol="1270" anchor="ctr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700" kern="1200" dirty="0" smtClean="0"/>
                <a:t>Read out Electronics</a:t>
              </a:r>
              <a:endParaRPr lang="de-DE" sz="1700" kern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10336" y="2943524"/>
            <a:ext cx="1061264" cy="970951"/>
            <a:chOff x="1324825" y="2477506"/>
            <a:chExt cx="1061264" cy="970951"/>
          </a:xfrm>
        </p:grpSpPr>
        <p:sp>
          <p:nvSpPr>
            <p:cNvPr id="39" name="Rounded Rectangle 38"/>
            <p:cNvSpPr/>
            <p:nvPr/>
          </p:nvSpPr>
          <p:spPr>
            <a:xfrm>
              <a:off x="1324825" y="2477506"/>
              <a:ext cx="1061264" cy="97095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ounded Rectangle 4"/>
            <p:cNvSpPr/>
            <p:nvPr/>
          </p:nvSpPr>
          <p:spPr>
            <a:xfrm>
              <a:off x="1372223" y="2524904"/>
              <a:ext cx="966468" cy="8761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43180" rIns="43180" bIns="43180" numCol="1" spcCol="1270" anchor="ctr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700" kern="1200" dirty="0" smtClean="0"/>
                <a:t>Time-Over-</a:t>
              </a:r>
              <a:r>
                <a:rPr lang="de-DE" sz="1700" kern="1200" dirty="0" err="1" smtClean="0"/>
                <a:t>Threshold</a:t>
              </a:r>
              <a:endParaRPr lang="de-DE" sz="1700" kern="1200" dirty="0" smtClean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05200" y="97304"/>
            <a:ext cx="47244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General</a:t>
            </a:r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3253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30" y="5107474"/>
            <a:ext cx="2088470" cy="158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286000" y="6324600"/>
            <a:ext cx="6705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1" y="530352"/>
            <a:ext cx="4319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smtClean="0"/>
              <a:t>Hybrid Silicon Pixel </a:t>
            </a:r>
            <a:r>
              <a:rPr lang="de-DE" sz="1400" dirty="0" err="1" smtClean="0"/>
              <a:t>Detector</a:t>
            </a:r>
            <a:endParaRPr lang="de-DE" sz="1400" dirty="0" smtClean="0"/>
          </a:p>
          <a:p>
            <a:endParaRPr lang="de-DE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889" y="1371600"/>
            <a:ext cx="4171454" cy="4375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697824"/>
              </p:ext>
            </p:extLst>
          </p:nvPr>
        </p:nvGraphicFramePr>
        <p:xfrm>
          <a:off x="457199" y="1752600"/>
          <a:ext cx="3352801" cy="288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8168"/>
                <a:gridCol w="1764633"/>
              </a:tblGrid>
              <a:tr h="569711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PARAMETER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SPECIFICATION</a:t>
                      </a:r>
                      <a:endParaRPr lang="de-DE" sz="1400" dirty="0"/>
                    </a:p>
                  </a:txBody>
                  <a:tcPr/>
                </a:tc>
              </a:tr>
              <a:tr h="450885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Pixel Pitch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 smtClean="0"/>
                        <a:t>220 µm x 220  µm</a:t>
                      </a:r>
                      <a:endParaRPr lang="de-DE" sz="1400" baseline="0" dirty="0"/>
                    </a:p>
                  </a:txBody>
                  <a:tcPr/>
                </a:tc>
              </a:tr>
              <a:tr h="345187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No</a:t>
                      </a:r>
                      <a:r>
                        <a:rPr lang="de-DE" sz="1400" dirty="0" smtClean="0"/>
                        <a:t>. </a:t>
                      </a:r>
                      <a:r>
                        <a:rPr lang="de-DE" sz="1400" dirty="0" err="1" smtClean="0"/>
                        <a:t>of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Rows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 smtClean="0"/>
                        <a:t>16</a:t>
                      </a:r>
                      <a:endParaRPr lang="de-DE" sz="1400" baseline="0" dirty="0"/>
                    </a:p>
                  </a:txBody>
                  <a:tcPr/>
                </a:tc>
              </a:tr>
              <a:tr h="400783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No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of</a:t>
                      </a:r>
                      <a:r>
                        <a:rPr lang="de-DE" sz="1400" dirty="0" smtClean="0"/>
                        <a:t> Columns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 smtClean="0"/>
                        <a:t>16</a:t>
                      </a:r>
                      <a:endParaRPr lang="de-DE" sz="1400" baseline="0" dirty="0"/>
                    </a:p>
                  </a:txBody>
                  <a:tcPr/>
                </a:tc>
              </a:tr>
              <a:tr h="367034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Sensitive</a:t>
                      </a:r>
                      <a:r>
                        <a:rPr lang="de-DE" sz="1400" baseline="0" dirty="0" smtClean="0"/>
                        <a:t> Area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 smtClean="0"/>
                        <a:t>3.52 mm x 3.52 </a:t>
                      </a:r>
                      <a:r>
                        <a:rPr lang="de-DE" sz="1400" baseline="0" dirty="0" smtClean="0"/>
                        <a:t>mm</a:t>
                      </a:r>
                      <a:endParaRPr lang="de-DE" sz="1400" baseline="0" dirty="0"/>
                    </a:p>
                  </a:txBody>
                  <a:tcPr/>
                </a:tc>
              </a:tr>
              <a:tr h="410271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Sensor </a:t>
                      </a:r>
                      <a:r>
                        <a:rPr lang="de-DE" sz="1400" dirty="0" err="1" smtClean="0"/>
                        <a:t>Thickness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 smtClean="0"/>
                        <a:t>300 µm</a:t>
                      </a:r>
                      <a:endParaRPr lang="de-DE" sz="1400" baseline="0" dirty="0"/>
                    </a:p>
                  </a:txBody>
                  <a:tcPr/>
                </a:tc>
              </a:tr>
              <a:tr h="345187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Sensor Material 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 smtClean="0"/>
                        <a:t>Silicon</a:t>
                      </a:r>
                      <a:endParaRPr lang="de-DE" sz="1400" baseline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8600" y="97304"/>
            <a:ext cx="8001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General</a:t>
            </a:r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80453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30" y="5107474"/>
            <a:ext cx="2088470" cy="158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286000" y="6324600"/>
            <a:ext cx="6705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2886755531"/>
              </p:ext>
            </p:extLst>
          </p:nvPr>
        </p:nvGraphicFramePr>
        <p:xfrm>
          <a:off x="228600" y="1600200"/>
          <a:ext cx="6553200" cy="3507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smtClean="0"/>
              <a:t>Read-out Electronics</a:t>
            </a:r>
            <a:endParaRPr lang="de-DE" sz="1400" dirty="0"/>
          </a:p>
        </p:txBody>
      </p:sp>
      <p:grpSp>
        <p:nvGrpSpPr>
          <p:cNvPr id="35" name="Group 34"/>
          <p:cNvGrpSpPr/>
          <p:nvPr/>
        </p:nvGrpSpPr>
        <p:grpSpPr>
          <a:xfrm>
            <a:off x="2162056" y="1904999"/>
            <a:ext cx="1472184" cy="1225296"/>
            <a:chOff x="4269794" y="2562716"/>
            <a:chExt cx="1145647" cy="944557"/>
          </a:xfrm>
        </p:grpSpPr>
        <p:sp>
          <p:nvSpPr>
            <p:cNvPr id="36" name="Rounded Rectangle 35"/>
            <p:cNvSpPr/>
            <p:nvPr/>
          </p:nvSpPr>
          <p:spPr>
            <a:xfrm>
              <a:off x="4269794" y="2562716"/>
              <a:ext cx="1145647" cy="944557"/>
            </a:xfrm>
            <a:prstGeom prst="roundRect">
              <a:avLst/>
            </a:prstGeom>
            <a:solidFill>
              <a:schemeClr val="accent1"/>
            </a:solidFill>
            <a:ln w="50800">
              <a:solidFill>
                <a:srgbClr val="C0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4315903" y="2608825"/>
              <a:ext cx="1053429" cy="852339"/>
            </a:xfrm>
            <a:prstGeom prst="rect">
              <a:avLst/>
            </a:prstGeom>
            <a:ln w="635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43180" rIns="43180" bIns="43180" numCol="1" spcCol="1270" anchor="ctr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2000" kern="1200" dirty="0" smtClean="0"/>
                <a:t>Read-out Electronics</a:t>
              </a:r>
              <a:endParaRPr lang="de-DE" sz="2000" kern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10336" y="2943524"/>
            <a:ext cx="1061264" cy="970951"/>
            <a:chOff x="1324825" y="2477506"/>
            <a:chExt cx="1061264" cy="970951"/>
          </a:xfrm>
        </p:grpSpPr>
        <p:sp>
          <p:nvSpPr>
            <p:cNvPr id="39" name="Rounded Rectangle 38"/>
            <p:cNvSpPr/>
            <p:nvPr/>
          </p:nvSpPr>
          <p:spPr>
            <a:xfrm>
              <a:off x="1324825" y="2477506"/>
              <a:ext cx="1061264" cy="97095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ounded Rectangle 4"/>
            <p:cNvSpPr/>
            <p:nvPr/>
          </p:nvSpPr>
          <p:spPr>
            <a:xfrm>
              <a:off x="1372223" y="2524904"/>
              <a:ext cx="966468" cy="8761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43180" rIns="43180" bIns="43180" numCol="1" spcCol="1270" anchor="ctr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700" kern="1200" dirty="0" smtClean="0"/>
                <a:t>Time-Over-</a:t>
              </a:r>
              <a:r>
                <a:rPr lang="de-DE" sz="1700" kern="1200" dirty="0" err="1" smtClean="0"/>
                <a:t>Threshold</a:t>
              </a:r>
              <a:endParaRPr lang="de-DE" sz="1700" kern="1200" dirty="0" smtClean="0"/>
            </a:p>
          </p:txBody>
        </p:sp>
      </p:grp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74" y="1514122"/>
            <a:ext cx="4324440" cy="4533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97304"/>
            <a:ext cx="8001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General</a:t>
            </a:r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47209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30" y="5107474"/>
            <a:ext cx="2088470" cy="1583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2286000" y="6324600"/>
            <a:ext cx="6705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8600" y="990600"/>
            <a:ext cx="80772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611" y="530352"/>
            <a:ext cx="3938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Dosepix</a:t>
            </a:r>
            <a:r>
              <a:rPr lang="de-DE" dirty="0" smtClean="0"/>
              <a:t> – </a:t>
            </a:r>
            <a:r>
              <a:rPr lang="de-DE" sz="1400" dirty="0" smtClean="0"/>
              <a:t>Read-out Electronics</a:t>
            </a:r>
            <a:endParaRPr lang="de-DE" sz="14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533400" y="1600200"/>
            <a:ext cx="7162800" cy="4315027"/>
            <a:chOff x="533400" y="1600200"/>
            <a:chExt cx="7162800" cy="4315027"/>
          </a:xfrm>
        </p:grpSpPr>
        <p:sp>
          <p:nvSpPr>
            <p:cNvPr id="21" name="Rectangle 20"/>
            <p:cNvSpPr/>
            <p:nvPr/>
          </p:nvSpPr>
          <p:spPr>
            <a:xfrm>
              <a:off x="718066" y="1600200"/>
              <a:ext cx="6978134" cy="431502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r>
                <a:rPr lang="en-US" sz="2000" b="1" dirty="0" smtClean="0"/>
                <a:t>Three Operation Mode:</a:t>
              </a:r>
            </a:p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endParaRPr lang="en-US" sz="2000" b="1" dirty="0" smtClean="0"/>
            </a:p>
            <a:p>
              <a:r>
                <a:rPr lang="de-DE" sz="2000" b="1" dirty="0" smtClean="0"/>
                <a:t>Integration-Mode</a:t>
              </a:r>
              <a:r>
                <a:rPr lang="de-DE" sz="2000" dirty="0" smtClean="0"/>
                <a:t>: </a:t>
              </a:r>
            </a:p>
            <a:p>
              <a:r>
                <a:rPr lang="de-DE" sz="2000" dirty="0" err="1" smtClean="0"/>
                <a:t>Measure</a:t>
              </a:r>
              <a:r>
                <a:rPr lang="de-DE" sz="2000" dirty="0" smtClean="0"/>
                <a:t> </a:t>
              </a:r>
              <a:r>
                <a:rPr lang="de-DE" sz="2000" dirty="0" err="1" smtClean="0"/>
                <a:t>the</a:t>
              </a:r>
              <a:r>
                <a:rPr lang="de-DE" sz="2000" dirty="0" smtClean="0"/>
                <a:t> </a:t>
              </a:r>
              <a:r>
                <a:rPr lang="de-DE" sz="2000" dirty="0" err="1" smtClean="0"/>
                <a:t>sum</a:t>
              </a:r>
              <a:r>
                <a:rPr lang="de-DE" sz="2000" dirty="0" smtClean="0"/>
                <a:t> </a:t>
              </a:r>
              <a:r>
                <a:rPr lang="de-DE" sz="2000" dirty="0" err="1" smtClean="0"/>
                <a:t>of</a:t>
              </a:r>
              <a:r>
                <a:rPr lang="de-DE" sz="2000" dirty="0" smtClean="0"/>
                <a:t> </a:t>
              </a:r>
              <a:r>
                <a:rPr lang="de-DE" sz="2000" dirty="0" err="1" smtClean="0"/>
                <a:t>energies</a:t>
              </a:r>
              <a:r>
                <a:rPr lang="de-DE" sz="2000" dirty="0" smtClean="0"/>
                <a:t> </a:t>
              </a:r>
              <a:r>
                <a:rPr lang="de-DE" sz="2000" dirty="0" err="1" smtClean="0"/>
                <a:t>of</a:t>
              </a:r>
              <a:r>
                <a:rPr lang="de-DE" sz="2000" dirty="0" smtClean="0"/>
                <a:t> </a:t>
              </a:r>
              <a:r>
                <a:rPr lang="de-DE" sz="2000" dirty="0" err="1" smtClean="0"/>
                <a:t>incoming</a:t>
              </a:r>
              <a:r>
                <a:rPr lang="de-DE" sz="2000" dirty="0" smtClean="0"/>
                <a:t> </a:t>
              </a:r>
              <a:r>
                <a:rPr lang="de-DE" sz="2000" dirty="0" err="1" smtClean="0"/>
                <a:t>radiation</a:t>
              </a:r>
              <a:endParaRPr lang="de-DE" sz="2000" dirty="0"/>
            </a:p>
            <a:p>
              <a:endParaRPr lang="de-DE" sz="2000" b="1" dirty="0" smtClean="0"/>
            </a:p>
            <a:p>
              <a:r>
                <a:rPr lang="de-DE" sz="2000" b="1" dirty="0" err="1" smtClean="0"/>
                <a:t>Counting</a:t>
              </a:r>
              <a:r>
                <a:rPr lang="de-DE" sz="2000" b="1" dirty="0" smtClean="0"/>
                <a:t>-Mode</a:t>
              </a:r>
              <a:r>
                <a:rPr lang="de-DE" sz="2000" dirty="0" smtClean="0"/>
                <a:t>:</a:t>
              </a:r>
            </a:p>
            <a:p>
              <a:r>
                <a:rPr lang="de-DE" sz="2000" dirty="0" smtClean="0"/>
                <a:t>Counts </a:t>
              </a:r>
              <a:r>
                <a:rPr lang="de-DE" sz="2000" dirty="0" err="1" smtClean="0"/>
                <a:t>the</a:t>
              </a:r>
              <a:r>
                <a:rPr lang="de-DE" sz="2000" dirty="0" smtClean="0"/>
                <a:t> </a:t>
              </a:r>
              <a:r>
                <a:rPr lang="de-DE" sz="2000" dirty="0" err="1" smtClean="0"/>
                <a:t>number</a:t>
              </a:r>
              <a:r>
                <a:rPr lang="de-DE" sz="2000" dirty="0" smtClean="0"/>
                <a:t> </a:t>
              </a:r>
              <a:r>
                <a:rPr lang="de-DE" sz="2000" dirty="0" err="1" smtClean="0"/>
                <a:t>of</a:t>
              </a:r>
              <a:r>
                <a:rPr lang="de-DE" sz="2000" dirty="0" smtClean="0"/>
                <a:t> </a:t>
              </a:r>
              <a:r>
                <a:rPr lang="de-DE" sz="2000" dirty="0" err="1" smtClean="0"/>
                <a:t>events</a:t>
              </a:r>
              <a:r>
                <a:rPr lang="de-DE" sz="2000" dirty="0" smtClean="0"/>
                <a:t> </a:t>
              </a:r>
              <a:r>
                <a:rPr lang="de-DE" sz="2000" dirty="0" err="1" smtClean="0"/>
                <a:t>during</a:t>
              </a:r>
              <a:r>
                <a:rPr lang="de-DE" sz="2000" dirty="0" smtClean="0"/>
                <a:t> </a:t>
              </a:r>
              <a:r>
                <a:rPr lang="de-DE" sz="2000" dirty="0" err="1" smtClean="0"/>
                <a:t>the</a:t>
              </a:r>
              <a:r>
                <a:rPr lang="de-DE" sz="2000" dirty="0" smtClean="0"/>
                <a:t> </a:t>
              </a:r>
              <a:r>
                <a:rPr lang="de-DE" sz="2000" dirty="0" err="1" smtClean="0"/>
                <a:t>irradiation</a:t>
              </a:r>
              <a:endParaRPr lang="de-DE" sz="2000" dirty="0" smtClean="0"/>
            </a:p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endParaRPr lang="en-US" sz="2000" b="1" dirty="0"/>
            </a:p>
            <a:p>
              <a:pPr lvl="0"/>
              <a:r>
                <a:rPr lang="de-DE" sz="2000" b="1" dirty="0" err="1">
                  <a:solidFill>
                    <a:prstClr val="black"/>
                  </a:solidFill>
                </a:rPr>
                <a:t>Dosi</a:t>
              </a:r>
              <a:r>
                <a:rPr lang="de-DE" sz="2000" b="1" dirty="0">
                  <a:solidFill>
                    <a:prstClr val="black"/>
                  </a:solidFill>
                </a:rPr>
                <a:t>-Mode</a:t>
              </a:r>
              <a:r>
                <a:rPr lang="de-DE" sz="2000" dirty="0">
                  <a:solidFill>
                    <a:prstClr val="black"/>
                  </a:solidFill>
                </a:rPr>
                <a:t>: </a:t>
              </a:r>
            </a:p>
            <a:p>
              <a:pPr lvl="0"/>
              <a:r>
                <a:rPr lang="de-DE" sz="2000" dirty="0">
                  <a:solidFill>
                    <a:prstClr val="black"/>
                  </a:solidFill>
                </a:rPr>
                <a:t>Counts </a:t>
              </a:r>
              <a:r>
                <a:rPr lang="de-DE" sz="2000" dirty="0" err="1">
                  <a:solidFill>
                    <a:prstClr val="black"/>
                  </a:solidFill>
                </a:rPr>
                <a:t>the</a:t>
              </a:r>
              <a:r>
                <a:rPr lang="de-DE" sz="2000" dirty="0">
                  <a:solidFill>
                    <a:prstClr val="black"/>
                  </a:solidFill>
                </a:rPr>
                <a:t> </a:t>
              </a:r>
              <a:r>
                <a:rPr lang="de-DE" sz="2000" dirty="0" err="1">
                  <a:solidFill>
                    <a:prstClr val="black"/>
                  </a:solidFill>
                </a:rPr>
                <a:t>number</a:t>
              </a:r>
              <a:r>
                <a:rPr lang="de-DE" sz="2000" dirty="0">
                  <a:solidFill>
                    <a:prstClr val="black"/>
                  </a:solidFill>
                </a:rPr>
                <a:t> </a:t>
              </a:r>
              <a:r>
                <a:rPr lang="de-DE" sz="2000" dirty="0" err="1">
                  <a:solidFill>
                    <a:prstClr val="black"/>
                  </a:solidFill>
                </a:rPr>
                <a:t>of</a:t>
              </a:r>
              <a:r>
                <a:rPr lang="de-DE" sz="2000" dirty="0">
                  <a:solidFill>
                    <a:prstClr val="black"/>
                  </a:solidFill>
                </a:rPr>
                <a:t> </a:t>
              </a:r>
              <a:r>
                <a:rPr lang="de-DE" sz="2000" dirty="0" err="1">
                  <a:solidFill>
                    <a:prstClr val="black"/>
                  </a:solidFill>
                </a:rPr>
                <a:t>photon</a:t>
              </a:r>
              <a:r>
                <a:rPr lang="de-DE" sz="2000" dirty="0">
                  <a:solidFill>
                    <a:prstClr val="black"/>
                  </a:solidFill>
                </a:rPr>
                <a:t> in </a:t>
              </a:r>
              <a:r>
                <a:rPr lang="de-DE" sz="2000" dirty="0" err="1">
                  <a:solidFill>
                    <a:prstClr val="black"/>
                  </a:solidFill>
                </a:rPr>
                <a:t>each</a:t>
              </a:r>
              <a:r>
                <a:rPr lang="de-DE" sz="2000" dirty="0">
                  <a:solidFill>
                    <a:prstClr val="black"/>
                  </a:solidFill>
                </a:rPr>
                <a:t> </a:t>
              </a:r>
              <a:r>
                <a:rPr lang="de-DE" sz="2000" dirty="0" err="1">
                  <a:solidFill>
                    <a:prstClr val="black"/>
                  </a:solidFill>
                </a:rPr>
                <a:t>Energy</a:t>
              </a:r>
              <a:r>
                <a:rPr lang="de-DE" sz="2000" dirty="0">
                  <a:solidFill>
                    <a:prstClr val="black"/>
                  </a:solidFill>
                </a:rPr>
                <a:t> </a:t>
              </a:r>
              <a:r>
                <a:rPr lang="de-DE" sz="2000" dirty="0" smtClean="0">
                  <a:solidFill>
                    <a:prstClr val="black"/>
                  </a:solidFill>
                </a:rPr>
                <a:t>Bin</a:t>
              </a:r>
            </a:p>
            <a:p>
              <a:pPr lvl="0"/>
              <a:endParaRPr lang="de-DE" sz="2000" dirty="0">
                <a:solidFill>
                  <a:prstClr val="black"/>
                </a:solidFill>
              </a:endParaRPr>
            </a:p>
            <a:p>
              <a:pPr lvl="0"/>
              <a:endParaRPr lang="de-DE" sz="2000" dirty="0">
                <a:solidFill>
                  <a:prstClr val="black"/>
                </a:solidFill>
              </a:endParaRPr>
            </a:p>
            <a:p>
              <a:pPr marL="114300" lvl="0">
                <a:spcBef>
                  <a:spcPct val="20000"/>
                </a:spcBef>
                <a:buClr>
                  <a:srgbClr val="72A376"/>
                </a:buClr>
              </a:pPr>
              <a:endParaRPr lang="de-DE" sz="2200" dirty="0">
                <a:solidFill>
                  <a:prstClr val="black"/>
                </a:solidFill>
              </a:endParaRPr>
            </a:p>
          </p:txBody>
        </p:sp>
        <p:sp>
          <p:nvSpPr>
            <p:cNvPr id="24" name="Isosceles Triangle 23"/>
            <p:cNvSpPr/>
            <p:nvPr/>
          </p:nvSpPr>
          <p:spPr>
            <a:xfrm rot="5400000">
              <a:off x="549533" y="2422267"/>
              <a:ext cx="152400" cy="184666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Isosceles Triangle 24"/>
            <p:cNvSpPr/>
            <p:nvPr/>
          </p:nvSpPr>
          <p:spPr>
            <a:xfrm rot="5400000">
              <a:off x="549533" y="3336667"/>
              <a:ext cx="152400" cy="184666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457200" y="1524000"/>
            <a:ext cx="7315200" cy="350520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Isosceles Triangle 13"/>
          <p:cNvSpPr/>
          <p:nvPr/>
        </p:nvSpPr>
        <p:spPr>
          <a:xfrm rot="5400000">
            <a:off x="549533" y="4251067"/>
            <a:ext cx="152400" cy="184666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Box 14"/>
          <p:cNvSpPr txBox="1"/>
          <p:nvPr/>
        </p:nvSpPr>
        <p:spPr>
          <a:xfrm>
            <a:off x="1905000" y="6386899"/>
            <a:ext cx="647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tx2"/>
                </a:solidFill>
              </a:rPr>
              <a:t>Francesca Bisello, ESR 10  </a:t>
            </a:r>
            <a:r>
              <a:rPr lang="de-DE" sz="1200" b="1" dirty="0" err="1" smtClean="0">
                <a:solidFill>
                  <a:schemeClr val="tx2"/>
                </a:solidFill>
              </a:rPr>
              <a:t>Midterm</a:t>
            </a:r>
            <a:r>
              <a:rPr lang="de-DE" sz="1200" b="1" dirty="0" smtClean="0">
                <a:solidFill>
                  <a:schemeClr val="tx2"/>
                </a:solidFill>
              </a:rPr>
              <a:t> ARDENT Meeting</a:t>
            </a:r>
            <a:r>
              <a:rPr lang="de-DE" sz="1200" b="1" dirty="0">
                <a:solidFill>
                  <a:schemeClr val="tx2"/>
                </a:solidFill>
              </a:rPr>
              <a:t>, June </a:t>
            </a:r>
            <a:r>
              <a:rPr lang="de-DE" sz="1200" b="1" dirty="0" smtClean="0">
                <a:solidFill>
                  <a:schemeClr val="tx2"/>
                </a:solidFill>
              </a:rPr>
              <a:t>13</a:t>
            </a:r>
            <a:r>
              <a:rPr lang="de-DE" sz="1100" b="1" dirty="0" smtClean="0">
                <a:solidFill>
                  <a:schemeClr val="tx2"/>
                </a:solidFill>
              </a:rPr>
              <a:t>th</a:t>
            </a:r>
            <a:r>
              <a:rPr lang="de-DE" sz="1200" b="1" dirty="0" smtClean="0">
                <a:solidFill>
                  <a:schemeClr val="tx2"/>
                </a:solidFill>
              </a:rPr>
              <a:t> 2013, CERN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97304"/>
            <a:ext cx="800100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dirty="0" err="1" smtClean="0"/>
              <a:t>Hello</a:t>
            </a:r>
            <a:r>
              <a:rPr lang="de-DE" sz="1100" dirty="0" smtClean="0"/>
              <a:t> </a:t>
            </a:r>
            <a:r>
              <a:rPr lang="de-DE" sz="1100" dirty="0" err="1" smtClean="0"/>
              <a:t>everybody</a:t>
            </a:r>
            <a:r>
              <a:rPr lang="de-DE" sz="1100" dirty="0" smtClean="0"/>
              <a:t>!</a:t>
            </a:r>
          </a:p>
          <a:p>
            <a:pPr algn="r"/>
            <a:r>
              <a:rPr lang="de-DE" sz="1100" dirty="0" smtClean="0"/>
              <a:t>Outline</a:t>
            </a:r>
            <a:endParaRPr lang="de-DE" sz="1100" dirty="0"/>
          </a:p>
          <a:p>
            <a:pPr algn="r"/>
            <a:r>
              <a:rPr lang="de-DE" sz="1100" b="1" dirty="0" err="1" smtClean="0"/>
              <a:t>Dosepix</a:t>
            </a:r>
            <a:r>
              <a:rPr lang="de-DE" sz="1100" b="1" dirty="0" smtClean="0"/>
              <a:t> - General</a:t>
            </a:r>
          </a:p>
          <a:p>
            <a:pPr algn="r"/>
            <a:r>
              <a:rPr lang="de-DE" sz="1200" dirty="0" err="1" smtClean="0"/>
              <a:t>To</a:t>
            </a:r>
            <a:r>
              <a:rPr lang="de-DE" sz="1200" dirty="0" smtClean="0"/>
              <a:t> do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what</a:t>
            </a:r>
            <a:r>
              <a:rPr lang="de-DE" sz="1200" dirty="0" smtClean="0"/>
              <a:t> I </a:t>
            </a:r>
            <a:r>
              <a:rPr lang="de-DE" sz="1200" dirty="0" err="1" smtClean="0"/>
              <a:t>have</a:t>
            </a:r>
            <a:r>
              <a:rPr lang="de-DE" sz="1200" dirty="0" smtClean="0"/>
              <a:t> </a:t>
            </a:r>
            <a:r>
              <a:rPr lang="de-DE" sz="1200" dirty="0" err="1" smtClean="0"/>
              <a:t>done</a:t>
            </a:r>
            <a:endParaRPr lang="de-DE" sz="1100" dirty="0" smtClean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71017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0</TotalTime>
  <Words>3673</Words>
  <Application>Microsoft Office PowerPoint</Application>
  <PresentationFormat>On-screen Show (4:3)</PresentationFormat>
  <Paragraphs>2768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Adjacency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Francesca Bisello</dc:creator>
  <cp:lastModifiedBy>Francesca Bisello</cp:lastModifiedBy>
  <cp:revision>114</cp:revision>
  <dcterms:created xsi:type="dcterms:W3CDTF">2013-05-31T08:34:11Z</dcterms:created>
  <dcterms:modified xsi:type="dcterms:W3CDTF">2013-06-10T11:33:04Z</dcterms:modified>
</cp:coreProperties>
</file>