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4" r:id="rId4"/>
    <p:sldId id="266" r:id="rId5"/>
    <p:sldId id="265" r:id="rId6"/>
    <p:sldId id="26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9C149-1027-5D40-A7E6-58E8C74E1241}" type="datetimeFigureOut">
              <a:rPr lang="en-US" smtClean="0"/>
              <a:t>13-5-15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A7286-0B9E-9A4E-A9C2-3AFA93596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28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69E3C-64CF-E84B-B09F-A4FAC3DED4A8}" type="datetimeFigureOut">
              <a:rPr lang="en-US" smtClean="0"/>
              <a:t>13-5-15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482F-E398-6C48-9184-ADE27B5AF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289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0760E359-4F2A-564A-BCAE-B83A52DFABB9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237A-9512-CA40-9855-0CDD77C4972E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77FC-EB65-534F-AAA4-EAC4A865D269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F64E-1666-6A43-8789-C5C705CCEB71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7A22D4-A2F1-7948-91D2-6D5FC1C0395C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C38C593-DE3C-AC40-9067-F23E64440B82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9ABA1-70ED-E742-BA24-D9E22B8F9501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32B996-922B-5746-AFE1-C248D3A9E1F9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F173A6-9D24-834D-BEAA-911DA87827E5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DFF3D62-2902-6047-82BD-AAF16FA9C006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A0F9C-D069-854C-A4E3-226C09DA66F5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BF5D-5EDE-6B47-B63F-4C421D86AC4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C5EB-EEB6-D74E-A0B6-26FD40FD0501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4AFFF-5C58-6240-8D3C-44B1FED1325A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DDC86B8-A4B9-D743-8AE5-5EE5A4DCAAF0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B49E182-2309-8045-BCE0-6EAAAB41010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A9C-1C80-F643-8710-AC0F67660C2F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E4F9D-5884-E744-8A65-C3346B1AED05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344BD-EDE8-0949-A227-7C18EB899A70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4182-62DB-4348-8AED-7B2B0CFF627D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DBF75DE-3019-6548-9C77-3C91741233E4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Dim8 Status for </a:t>
            </a:r>
            <a:r>
              <a:rPr lang="en-US" dirty="0" err="1" smtClean="0"/>
              <a:t>SnowMass</a:t>
            </a:r>
            <a:r>
              <a:rPr lang="en-US" dirty="0" smtClean="0"/>
              <a:t> EWK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Shu Li</a:t>
            </a:r>
          </a:p>
          <a:p>
            <a:pPr algn="ctr"/>
            <a:r>
              <a:rPr lang="en-US" dirty="0" smtClean="0"/>
              <a:t>Duke 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C817-4378-DC47-BDCC-2FA7BCF3252F}" type="datetime1">
              <a:rPr lang="zh-CN" altLang="en-US" smtClean="0"/>
              <a:t>13-5-15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5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Converged with Jessica in dim6 mg5 cross check</a:t>
            </a:r>
          </a:p>
          <a:p>
            <a:endParaRPr lang="en-US" dirty="0"/>
          </a:p>
          <a:p>
            <a:r>
              <a:rPr lang="en-US" dirty="0" smtClean="0"/>
              <a:t>First shape </a:t>
            </a:r>
            <a:r>
              <a:rPr lang="en-US" dirty="0"/>
              <a:t>results </a:t>
            </a:r>
            <a:r>
              <a:rPr lang="en-US" dirty="0" smtClean="0"/>
              <a:t>of </a:t>
            </a:r>
            <a:r>
              <a:rPr lang="en-US" dirty="0" err="1" smtClean="0"/>
              <a:t>WZjj</a:t>
            </a:r>
            <a:r>
              <a:rPr lang="en-US" dirty="0" smtClean="0"/>
              <a:t> </a:t>
            </a:r>
            <a:r>
              <a:rPr lang="en-US" dirty="0"/>
              <a:t>w/ dim8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producing </a:t>
            </a:r>
            <a:r>
              <a:rPr lang="en-US" dirty="0" err="1" smtClean="0"/>
              <a:t>zzjj</a:t>
            </a:r>
            <a:r>
              <a:rPr lang="en-US" dirty="0" smtClean="0"/>
              <a:t> and </a:t>
            </a:r>
            <a:r>
              <a:rPr lang="en-US" dirty="0" err="1" smtClean="0"/>
              <a:t>wzjj</a:t>
            </a:r>
            <a:r>
              <a:rPr lang="en-US" dirty="0" smtClean="0"/>
              <a:t> distributions </a:t>
            </a:r>
          </a:p>
          <a:p>
            <a:pPr lvl="1"/>
            <a:r>
              <a:rPr lang="en-US" dirty="0" smtClean="0"/>
              <a:t>Still have a problem generating </a:t>
            </a:r>
            <a:r>
              <a:rPr lang="en-US" dirty="0" err="1" smtClean="0"/>
              <a:t>WZjj</a:t>
            </a:r>
            <a:r>
              <a:rPr lang="en-US" dirty="0" smtClean="0"/>
              <a:t> events, Olivier and Oscar are </a:t>
            </a:r>
            <a:r>
              <a:rPr lang="en-US" dirty="0" smtClean="0"/>
              <a:t>investigating</a:t>
            </a:r>
            <a:r>
              <a:rPr lang="en-US" dirty="0" smtClean="0">
                <a:solidFill>
                  <a:srgbClr val="FF0000"/>
                </a:solidFill>
              </a:rPr>
              <a:t>. Temporary fix is now proposed! (See mailing list)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ZZjj</a:t>
            </a:r>
            <a:r>
              <a:rPr lang="en-US" dirty="0" smtClean="0">
                <a:solidFill>
                  <a:srgbClr val="FF0000"/>
                </a:solidFill>
              </a:rPr>
              <a:t> processes have unexpected number of events produced. Needs investigation</a:t>
            </a:r>
          </a:p>
          <a:p>
            <a:pPr marL="22860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CCDB-BA88-3348-B634-336E288A119E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6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pT</a:t>
            </a:r>
            <a:r>
              <a:rPr lang="en-US" dirty="0" smtClean="0"/>
              <a:t>(Z) distribution of </a:t>
            </a:r>
            <a:r>
              <a:rPr lang="en-US" dirty="0" err="1" smtClean="0"/>
              <a:t>WZjj</a:t>
            </a:r>
            <a:r>
              <a:rPr lang="en-US" dirty="0" smtClean="0"/>
              <a:t> w/ FS0 variation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BF5D-5EDE-6B47-B63F-4C421D86AC4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3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38" b="4828"/>
          <a:stretch/>
        </p:blipFill>
        <p:spPr>
          <a:xfrm>
            <a:off x="362845" y="2047840"/>
            <a:ext cx="3970739" cy="3329714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521" y="2047839"/>
            <a:ext cx="3885624" cy="343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1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pT</a:t>
            </a:r>
            <a:r>
              <a:rPr lang="en-US" dirty="0"/>
              <a:t>(Z) distribution of </a:t>
            </a:r>
            <a:r>
              <a:rPr lang="en-US" dirty="0" err="1"/>
              <a:t>WZjj</a:t>
            </a:r>
            <a:r>
              <a:rPr lang="en-US" dirty="0"/>
              <a:t> w/ </a:t>
            </a:r>
            <a:r>
              <a:rPr lang="en-US" dirty="0" smtClean="0"/>
              <a:t>FS1 </a:t>
            </a:r>
            <a:r>
              <a:rPr lang="en-US" dirty="0"/>
              <a:t>variation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28" b="4531"/>
          <a:stretch/>
        </p:blipFill>
        <p:spPr>
          <a:xfrm>
            <a:off x="4867616" y="2241727"/>
            <a:ext cx="3855262" cy="323949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BF5D-5EDE-6B47-B63F-4C421D86AC4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91" y="2241728"/>
            <a:ext cx="3850782" cy="34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2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mT</a:t>
            </a:r>
            <a:r>
              <a:rPr lang="en-US" dirty="0" smtClean="0"/>
              <a:t>(W) </a:t>
            </a:r>
            <a:r>
              <a:rPr lang="en-US" dirty="0"/>
              <a:t>distribution of </a:t>
            </a:r>
            <a:r>
              <a:rPr lang="en-US" dirty="0" err="1"/>
              <a:t>WZjj</a:t>
            </a:r>
            <a:r>
              <a:rPr lang="en-US" dirty="0"/>
              <a:t> w/ FS0 variation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BF5D-5EDE-6B47-B63F-4C421D86AC4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/>
          <a:srcRect t="141" b="-134"/>
          <a:stretch/>
        </p:blipFill>
        <p:spPr>
          <a:xfrm>
            <a:off x="272132" y="2138062"/>
            <a:ext cx="3739628" cy="330264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04" b="3834"/>
          <a:stretch/>
        </p:blipFill>
        <p:spPr>
          <a:xfrm>
            <a:off x="4559340" y="2138062"/>
            <a:ext cx="3906508" cy="3302648"/>
          </a:xfrm>
        </p:spPr>
      </p:pic>
    </p:spTree>
    <p:extLst>
      <p:ext uri="{BB962C8B-B14F-4D97-AF65-F5344CB8AC3E}">
        <p14:creationId xmlns:p14="http://schemas.microsoft.com/office/powerpoint/2010/main" val="1945240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mT</a:t>
            </a:r>
            <a:r>
              <a:rPr lang="en-US" dirty="0"/>
              <a:t>(W) distribution of </a:t>
            </a:r>
            <a:r>
              <a:rPr lang="en-US" dirty="0" err="1"/>
              <a:t>WZjj</a:t>
            </a:r>
            <a:r>
              <a:rPr lang="en-US" dirty="0"/>
              <a:t> w/ </a:t>
            </a:r>
            <a:r>
              <a:rPr lang="en-US" dirty="0" smtClean="0"/>
              <a:t>FS1 </a:t>
            </a:r>
            <a:r>
              <a:rPr lang="en-US" dirty="0"/>
              <a:t>variation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93" b="3930"/>
          <a:stretch/>
        </p:blipFill>
        <p:spPr>
          <a:xfrm>
            <a:off x="705813" y="2176935"/>
            <a:ext cx="3768525" cy="317306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BF5D-5EDE-6B47-B63F-4C421D86AC43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/>
          <a:srcRect t="913" b="4162"/>
          <a:stretch/>
        </p:blipFill>
        <p:spPr>
          <a:xfrm>
            <a:off x="4806945" y="2047356"/>
            <a:ext cx="3954637" cy="330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04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First look at the dim8 operators in </a:t>
            </a:r>
            <a:r>
              <a:rPr lang="en-US" sz="3200" dirty="0" err="1" smtClean="0"/>
              <a:t>WZjj</a:t>
            </a:r>
            <a:endParaRPr lang="en-US" sz="3200" dirty="0"/>
          </a:p>
        </p:txBody>
      </p:sp>
      <p:pic>
        <p:nvPicPr>
          <p:cNvPr id="4" name="Content Placeholder 3" descr="ppWZjj_FS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1" b="-262"/>
          <a:stretch/>
        </p:blipFill>
        <p:spPr>
          <a:xfrm>
            <a:off x="4752974" y="1943099"/>
            <a:ext cx="4200525" cy="2880431"/>
          </a:xfrm>
        </p:spPr>
      </p:pic>
      <p:pic>
        <p:nvPicPr>
          <p:cNvPr id="5" name="Picture 4" descr="ppWZjj_FS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4" y="1943100"/>
            <a:ext cx="4247416" cy="288043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880100" y="5067300"/>
            <a:ext cx="1854200" cy="711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FS1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549400" y="5067300"/>
            <a:ext cx="1854200" cy="711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FS0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295400" y="4927600"/>
            <a:ext cx="2565400" cy="10033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B16D-16FD-FB4F-9D71-EBA9A23ED11A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67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First look at the dim8 operators in </a:t>
            </a:r>
            <a:r>
              <a:rPr lang="en-US" sz="2800" dirty="0" smtClean="0"/>
              <a:t>SS </a:t>
            </a:r>
            <a:r>
              <a:rPr lang="en-US" sz="2800" dirty="0" err="1" smtClean="0"/>
              <a:t>WWjj</a:t>
            </a:r>
            <a:endParaRPr lang="en-US" sz="2800" dirty="0"/>
          </a:p>
        </p:txBody>
      </p:sp>
      <p:pic>
        <p:nvPicPr>
          <p:cNvPr id="4" name="Content Placeholder 3" descr="ppSSWWjj_FS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4" b="-15"/>
          <a:stretch/>
        </p:blipFill>
        <p:spPr>
          <a:xfrm>
            <a:off x="184001" y="2124730"/>
            <a:ext cx="4248299" cy="2891770"/>
          </a:xfrm>
        </p:spPr>
      </p:pic>
      <p:pic>
        <p:nvPicPr>
          <p:cNvPr id="5" name="Picture 4" descr="ppSSWWjj_FS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233" y="2124730"/>
            <a:ext cx="4264135" cy="289177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880100" y="5410200"/>
            <a:ext cx="1854200" cy="711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FS1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549400" y="5410200"/>
            <a:ext cx="1854200" cy="711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FS0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206500" y="5257800"/>
            <a:ext cx="2565400" cy="10033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D2344-93E7-2542-9CD7-83F7BC8B5344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29" b="199"/>
          <a:stretch/>
        </p:blipFill>
        <p:spPr>
          <a:xfrm>
            <a:off x="4673600" y="2969418"/>
            <a:ext cx="3644900" cy="30330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4" y="2969418"/>
            <a:ext cx="4081775" cy="30330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0" y="2156618"/>
            <a:ext cx="6210300" cy="68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700" y="1483518"/>
            <a:ext cx="6134100" cy="6731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D99D-680D-3247-9B86-5B684FECE248}" type="datetime1">
              <a:rPr lang="zh-CN" altLang="en-US" smtClean="0"/>
              <a:t>13-5-15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19061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42</TotalTime>
  <Words>149</Words>
  <Application>Microsoft Macintosh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Dim8 Status for SnowMass EWK</vt:lpstr>
      <vt:lpstr>Status</vt:lpstr>
      <vt:lpstr>pT(Z) distribution of WZjj w/ FS0 variation</vt:lpstr>
      <vt:lpstr>pT(Z) distribution of WZjj w/ FS1 variation</vt:lpstr>
      <vt:lpstr>mT(W) distribution of WZjj w/ FS0 variation</vt:lpstr>
      <vt:lpstr>mT(W) distribution of WZjj w/ FS1 variation</vt:lpstr>
      <vt:lpstr>First look at the dim8 operators in WZjj</vt:lpstr>
      <vt:lpstr>First look at the dim8 operators in SS WWjj</vt:lpstr>
      <vt:lpstr>PowerPoint Presentation</vt:lpstr>
    </vt:vector>
  </TitlesOfParts>
  <Company>Centre de Physique des Particules de Marseille &amp; Univ. of Sci. and Tech. of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 LI</dc:creator>
  <cp:lastModifiedBy>Shu LI</cp:lastModifiedBy>
  <cp:revision>6</cp:revision>
  <dcterms:created xsi:type="dcterms:W3CDTF">2013-05-08T16:30:15Z</dcterms:created>
  <dcterms:modified xsi:type="dcterms:W3CDTF">2013-05-15T16:57:01Z</dcterms:modified>
</cp:coreProperties>
</file>