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56" r:id="rId2"/>
    <p:sldId id="49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1" autoAdjust="0"/>
    <p:restoredTop sz="99710" autoAdjust="0"/>
  </p:normalViewPr>
  <p:slideViewPr>
    <p:cSldViewPr snapToGrid="0" snapToObjects="1">
      <p:cViewPr>
        <p:scale>
          <a:sx n="110" d="100"/>
          <a:sy n="110" d="100"/>
        </p:scale>
        <p:origin x="-83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BEA9B3-50AA-1E4A-8A7C-75E4CE6AB364}" type="datetimeFigureOut">
              <a:rPr lang="en-US" smtClean="0"/>
              <a:t>5/14/13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E2715A-07C2-0248-B5C9-6595301EE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4450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DCF48D-F2E8-A143-81EB-0AAFBA75512E}" type="datetimeFigureOut">
              <a:rPr lang="en-US" smtClean="0"/>
              <a:t>5/14/13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D6E70-6C88-D345-8C57-D3D2D37ED6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4450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F866-00B0-484E-B05C-9755A17FACD3}" type="datetime1">
              <a:rPr lang="en-US" smtClean="0"/>
              <a:t>5/14/13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Forward Region Upgrade WG: Marcello Mannelli, Roger Rusack</a:t>
            </a:r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0128-2D3D-5D4F-89A0-47E3DF5433D2}" type="datetime1">
              <a:rPr lang="en-US" smtClean="0"/>
              <a:t>5/14/13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Forward Region Upgrade WG: Marcello Mannelli, Roger Rusack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F957D-DB12-7A43-A734-7E81DC1A87A7}" type="datetime1">
              <a:rPr lang="en-US" smtClean="0"/>
              <a:t>5/14/13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Forward Region Upgrade WG: Marcello Mannelli, Roger Rusack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buNone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9676D24-1C10-7F46-81DA-8C959901AACB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 smtClean="0"/>
              <a:t>Forward Region Upgrade WG: Marcello Mannelli, Roger Rusack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47627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173" y="1094104"/>
            <a:ext cx="8247627" cy="5261456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D3377-475B-1D47-A634-D91EFC676D34}" type="datetime1">
              <a:rPr lang="en-US" smtClean="0"/>
              <a:t>5/14/13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Forward Region Upgrade WG: Marcello Mannelli, Roger Rusack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762000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A2854-C3DC-AF40-A1FD-B4AD4009C146}" type="datetime1">
              <a:rPr lang="en-US" smtClean="0"/>
              <a:t>5/14/13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Forward Region Upgrade WG: Marcello Mannelli, Roger Rusack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D455E-9CD7-F24C-ACEE-E491C41CD952}" type="datetime1">
              <a:rPr lang="en-US" smtClean="0"/>
              <a:t>5/14/13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Forward Region Upgrade WG: Marcello Mannelli, Roger Rusack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772400" cy="914400"/>
          </a:xfrm>
        </p:spPr>
        <p:txBody>
          <a:bodyPr anchor="t"/>
          <a:lstStyle>
            <a:lvl1pPr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2AA21-4B08-E24F-8A6B-B6FEFB0280D5}" type="datetime1">
              <a:rPr lang="en-US" smtClean="0"/>
              <a:t>5/14/13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Forward Region Upgrade WG: Marcello Mannelli, Roger Rusack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772400" cy="914400"/>
          </a:xfrm>
        </p:spPr>
        <p:txBody>
          <a:bodyPr/>
          <a:lstStyle>
            <a:lvl1pPr>
              <a:defRPr sz="400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D0433-E25F-A34B-AC74-82210B4F8484}" type="datetime1">
              <a:rPr lang="en-US" smtClean="0"/>
              <a:t>5/14/13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Forward Region Upgrade WG: Marcello Mannelli, Roger Rusack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57B-CA98-6440-9A46-7A2020CB090D}" type="datetime1">
              <a:rPr lang="en-US" smtClean="0"/>
              <a:t>5/14/13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Forward Region Upgrade WG: Marcello Mannelli, Roger Rusack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EF9A8-A03E-0B47-99C9-B0C119BDC29D}" type="datetime1">
              <a:rPr lang="en-US" smtClean="0"/>
              <a:t>5/14/13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Forward Region Upgrade WG: Marcello Mannelli, Roger Rusack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0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E9BDF533-ABCE-014E-AEED-31740F2E7FC5}" type="datetime1">
              <a:rPr lang="en-US" smtClean="0"/>
              <a:t>5/14/13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r>
              <a:rPr lang="en-GB" smtClean="0"/>
              <a:t>Forward Region Upgrade WG: Marcello Mannelli, Roger Rusack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E9676D24-1C10-7F46-81DA-8C959901AAC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7620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094104"/>
            <a:ext cx="7772400" cy="52614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20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36FCBEC3-D89A-F541-AF54-B9773F02DE85}" type="datetime1">
              <a:rPr lang="en-US" smtClean="0"/>
              <a:t>5/14/13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41783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r>
              <a:rPr lang="en-GB" dirty="0" smtClean="0"/>
              <a:t>Forward Region Upgrade WG: Marcello Mannelli, Roger Rusack</a:t>
            </a:r>
            <a:endParaRPr lang="en-GB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9676D24-1C10-7F46-81DA-8C959901AACB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CMSRedOnBlack.pdf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29600" y="0"/>
            <a:ext cx="914400" cy="905164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</p:titleStyle>
    <p:bodyStyle>
      <a:lvl1pPr marL="411480" indent="-342900" algn="l" rtl="0" eaLnBrk="1" latinLnBrk="0" hangingPunct="1">
        <a:spcBef>
          <a:spcPts val="700"/>
        </a:spcBef>
        <a:spcAft>
          <a:spcPts val="700"/>
        </a:spcAft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1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187148"/>
            <a:ext cx="7772400" cy="1975104"/>
          </a:xfrm>
        </p:spPr>
        <p:txBody>
          <a:bodyPr/>
          <a:lstStyle/>
          <a:p>
            <a:pPr algn="ctr"/>
            <a:r>
              <a:rPr lang="en-GB" dirty="0" smtClean="0"/>
              <a:t>ECFA Workshop:</a:t>
            </a:r>
            <a:br>
              <a:rPr lang="en-GB" dirty="0" smtClean="0"/>
            </a:br>
            <a:r>
              <a:rPr lang="en-GB" dirty="0" smtClean="0"/>
              <a:t>Calorimetry PG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641945"/>
            <a:ext cx="7772400" cy="150876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GB" dirty="0" smtClean="0"/>
              <a:t>Francesco </a:t>
            </a:r>
            <a:r>
              <a:rPr lang="en-GB" dirty="0" err="1" smtClean="0"/>
              <a:t>Lanni</a:t>
            </a:r>
            <a:r>
              <a:rPr lang="en-GB" dirty="0" smtClean="0"/>
              <a:t> –  ATLAS BNL</a:t>
            </a:r>
            <a:endParaRPr lang="en-GB" dirty="0" smtClean="0"/>
          </a:p>
          <a:p>
            <a:pPr algn="ctr"/>
            <a:r>
              <a:rPr lang="en-GB" dirty="0" smtClean="0"/>
              <a:t>Marcello Mannelli  –  </a:t>
            </a:r>
            <a:r>
              <a:rPr lang="en-GB" dirty="0" smtClean="0"/>
              <a:t>CMS CERN</a:t>
            </a:r>
          </a:p>
          <a:p>
            <a:pPr algn="ctr"/>
            <a:r>
              <a:rPr lang="en-GB" dirty="0" smtClean="0"/>
              <a:t>Alberto Valero (ATLAS), David Barney &amp; </a:t>
            </a:r>
            <a:r>
              <a:rPr lang="en-GB" dirty="0" err="1" smtClean="0"/>
              <a:t>Pawel</a:t>
            </a:r>
            <a:r>
              <a:rPr lang="en-GB" dirty="0" smtClean="0"/>
              <a:t> De </a:t>
            </a:r>
            <a:r>
              <a:rPr lang="en-GB" dirty="0" err="1" smtClean="0"/>
              <a:t>Barbaro</a:t>
            </a:r>
            <a:r>
              <a:rPr lang="en-GB" dirty="0" smtClean="0"/>
              <a:t> (CMS)</a:t>
            </a:r>
          </a:p>
          <a:p>
            <a:pPr algn="ctr"/>
            <a:r>
              <a:rPr lang="en-GB" dirty="0" smtClean="0"/>
              <a:t>David </a:t>
            </a:r>
            <a:r>
              <a:rPr lang="en-GB" dirty="0" err="1" smtClean="0"/>
              <a:t>Silvermyr</a:t>
            </a:r>
            <a:r>
              <a:rPr lang="en-GB" dirty="0" smtClean="0"/>
              <a:t> (ALICE), Frederic </a:t>
            </a:r>
            <a:r>
              <a:rPr lang="en-GB" dirty="0" err="1" smtClean="0"/>
              <a:t>Machefert</a:t>
            </a:r>
            <a:r>
              <a:rPr lang="en-GB" dirty="0" smtClean="0"/>
              <a:t> (</a:t>
            </a:r>
            <a:r>
              <a:rPr lang="en-GB" dirty="0" err="1" smtClean="0"/>
              <a:t>LHCb</a:t>
            </a:r>
            <a:r>
              <a:rPr lang="en-GB" dirty="0" smtClean="0"/>
              <a:t>)</a:t>
            </a:r>
            <a:endParaRPr lang="en-GB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08A56-8451-B243-8F67-F1F7C546650F}" type="datetime1">
              <a:rPr lang="en-US" smtClean="0"/>
              <a:t>5/14/13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Skeleton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173" y="914401"/>
            <a:ext cx="8247627" cy="563187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Physics goals and </a:t>
            </a:r>
            <a:r>
              <a:rPr lang="en-US" dirty="0" smtClean="0"/>
              <a:t>calorimeter requirements</a:t>
            </a:r>
            <a:endParaRPr lang="en-US" dirty="0" smtClean="0"/>
          </a:p>
          <a:p>
            <a:r>
              <a:rPr lang="en-US" dirty="0" smtClean="0"/>
              <a:t>Calorimeter </a:t>
            </a:r>
            <a:r>
              <a:rPr lang="en-US" dirty="0" smtClean="0"/>
              <a:t>Longevity and Performance Degradation Studies</a:t>
            </a:r>
          </a:p>
          <a:p>
            <a:pPr lvl="1"/>
            <a:r>
              <a:rPr lang="en-US" dirty="0" smtClean="0"/>
              <a:t>Including Electronics Longevity and Performance Degradation </a:t>
            </a:r>
            <a:r>
              <a:rPr lang="en-US" dirty="0" smtClean="0"/>
              <a:t>Studies, and requirements from other systems (</a:t>
            </a:r>
            <a:r>
              <a:rPr lang="en-US" dirty="0" err="1" smtClean="0"/>
              <a:t>eg</a:t>
            </a:r>
            <a:r>
              <a:rPr lang="en-US" dirty="0" smtClean="0"/>
              <a:t> Trigger)</a:t>
            </a:r>
            <a:endParaRPr lang="en-US" dirty="0" smtClean="0"/>
          </a:p>
          <a:p>
            <a:r>
              <a:rPr lang="en-US" dirty="0" smtClean="0"/>
              <a:t>Electronics replacement and upgrades programs for existing calorimeter systems</a:t>
            </a:r>
          </a:p>
          <a:p>
            <a:r>
              <a:rPr lang="en-US" dirty="0" smtClean="0"/>
              <a:t>R&amp;D for calorimeter replacement and upgrades</a:t>
            </a:r>
          </a:p>
          <a:p>
            <a:pPr lvl="1"/>
            <a:r>
              <a:rPr lang="en-US" dirty="0" smtClean="0"/>
              <a:t>Including Time-Of-Flight Pile-up </a:t>
            </a:r>
            <a:r>
              <a:rPr lang="en-US" dirty="0" smtClean="0"/>
              <a:t>mitigation</a:t>
            </a:r>
          </a:p>
          <a:p>
            <a:r>
              <a:rPr lang="en-US" dirty="0" smtClean="0"/>
              <a:t>Implications on shut-down activity</a:t>
            </a:r>
          </a:p>
          <a:p>
            <a:pPr marL="68580" indent="0">
              <a:buNone/>
            </a:pPr>
            <a:r>
              <a:rPr lang="en-US" dirty="0" smtClean="0"/>
              <a:t>Nb focus is on LS3, but should include overview of LS2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D3377-475B-1D47-A634-D91EFC676D34}" type="datetime1">
              <a:rPr lang="en-US" smtClean="0"/>
              <a:t>5/14/13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68889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rk-standard-CMS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ヒラギノ丸ゴ Pro W4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ap="flat" cmpd="sng" algn="ctr">
          <a:solidFill>
            <a:schemeClr val="accent2">
              <a:lumMod val="75000"/>
            </a:schemeClr>
          </a:solidFill>
          <a:prstDash val="solid"/>
          <a:round/>
          <a:headEnd type="none" w="med" len="med"/>
          <a:tailEnd type="arrow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800" dirty="0" smtClean="0">
            <a:solidFill>
              <a:schemeClr val="tx1"/>
            </a:solidFill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133813</TotalTime>
  <Words>119</Words>
  <Application>Microsoft Macintosh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Dark-standard-CMS</vt:lpstr>
      <vt:lpstr>ECFA Workshop: Calorimetry PG</vt:lpstr>
      <vt:lpstr>Possible Skeleton Agenda</vt:lpstr>
    </vt:vector>
  </TitlesOfParts>
  <Company>The University of Minnsota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Roger Rusack</dc:creator>
  <cp:lastModifiedBy>marcello mannelli</cp:lastModifiedBy>
  <cp:revision>551</cp:revision>
  <cp:lastPrinted>2012-07-17T10:10:17Z</cp:lastPrinted>
  <dcterms:created xsi:type="dcterms:W3CDTF">2010-11-12T09:01:26Z</dcterms:created>
  <dcterms:modified xsi:type="dcterms:W3CDTF">2013-05-22T11:12:50Z</dcterms:modified>
</cp:coreProperties>
</file>