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37" autoAdjust="0"/>
    <p:restoredTop sz="94660"/>
  </p:normalViewPr>
  <p:slideViewPr>
    <p:cSldViewPr snapToGrid="0" snapToObjects="1">
      <p:cViewPr varScale="1">
        <p:scale>
          <a:sx n="140" d="100"/>
          <a:sy n="140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127A8-0EC4-CC42-B16A-6A79719529E3}" type="datetimeFigureOut">
              <a:rPr lang="en-US" smtClean="0"/>
              <a:t>6/13/13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B36AD5-17CB-2A45-9FCF-738E8EFDD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676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99B3C-5D77-1849-BA09-A685AFF40550}" type="datetimeFigureOut">
              <a:rPr lang="en-US" smtClean="0"/>
              <a:t>6/13/13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E1D958-076B-D94B-A258-562E56448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9551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1D958-076B-D94B-A258-562E564481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501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F57C7CF-8820-A745-898B-65BB12F5AD01}" type="datetime1">
              <a:rPr lang="x-none" smtClean="0"/>
              <a:t>6/13/13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5DDDB199-38EB-A340-8543-9AC6FD5D7AB3}" type="datetime1">
              <a:rPr lang="x-none" smtClean="0"/>
              <a:t>6/13/13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B147C-B4B4-184D-92B0-57FFD402BDA4}" type="datetime1">
              <a:rPr lang="x-none" smtClean="0"/>
              <a:t>6/13/13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11DA-EBD7-7B45-9A46-31EE3F016CA3}" type="datetime1">
              <a:rPr lang="x-none" smtClean="0"/>
              <a:t>6/13/13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FCF74-5DE3-A64C-9367-16F14475FB88}" type="datetime1">
              <a:rPr lang="x-none" smtClean="0"/>
              <a:t>6/13/13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F4C0-BBA6-A746-BFAD-AD973F85879F}" type="datetime1">
              <a:rPr lang="x-none" smtClean="0"/>
              <a:t>6/13/13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1A8E5-3D56-7842-A5FF-8141D0C9B7DD}" type="datetime1">
              <a:rPr lang="x-none" smtClean="0"/>
              <a:t>6/13/13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2B80303-B6AF-AE49-A338-9D98778A02D7}" type="datetime1">
              <a:rPr lang="x-none" smtClean="0"/>
              <a:t>6/13/13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054096AC-8FD0-B64B-9862-41CE32529298}" type="datetime1">
              <a:rPr lang="x-none" smtClean="0"/>
              <a:t>6/13/13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A618E-BD3B-0D47-8CC6-0B4196D03B42}" type="datetime1">
              <a:rPr lang="x-none" smtClean="0"/>
              <a:t>6/13/13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7F9F-CB4E-F249-A368-4672DE364C1F}" type="datetime1">
              <a:rPr lang="x-none" smtClean="0"/>
              <a:t>6/13/13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7FC8-8F82-B34B-9573-EC94349E94B7}" type="datetime1">
              <a:rPr lang="x-none" smtClean="0"/>
              <a:t>6/13/13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6F9CC-1A0A-004A-B606-33C042F970F0}" type="datetime1">
              <a:rPr lang="x-none" smtClean="0"/>
              <a:t>6/13/13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2283CFD3-63CE-944D-A623-DDC2EC4A0A41}" type="datetime1">
              <a:rPr lang="x-none" smtClean="0"/>
              <a:t>6/13/13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ECEBC22A-EC02-A141-90A5-1071AF51BEB1}" type="datetime1">
              <a:rPr lang="x-none" smtClean="0"/>
              <a:t>6/13/13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500" y="3913282"/>
            <a:ext cx="7175500" cy="1094148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Running </a:t>
            </a:r>
            <a:r>
              <a:rPr lang="en-US" sz="2400" b="1" dirty="0" err="1" smtClean="0"/>
              <a:t>AliEn</a:t>
            </a:r>
            <a:r>
              <a:rPr lang="en-US" sz="2400" b="1" dirty="0" smtClean="0"/>
              <a:t> from CVMFS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07431"/>
            <a:ext cx="5867400" cy="963064"/>
          </a:xfrm>
        </p:spPr>
        <p:txBody>
          <a:bodyPr/>
          <a:lstStyle/>
          <a:p>
            <a:r>
              <a:rPr lang="en-US" b="1" dirty="0" err="1" smtClean="0"/>
              <a:t>Predrag</a:t>
            </a:r>
            <a:r>
              <a:rPr lang="en-US" b="1" dirty="0" smtClean="0"/>
              <a:t> </a:t>
            </a:r>
            <a:r>
              <a:rPr lang="en-US" b="1" dirty="0" err="1" smtClean="0"/>
              <a:t>Buncic</a:t>
            </a:r>
            <a:endParaRPr lang="en-US" b="1" dirty="0" smtClean="0"/>
          </a:p>
          <a:p>
            <a:r>
              <a:rPr lang="en-US" b="1" dirty="0" smtClean="0"/>
              <a:t>Miguel Martinez Pedreira</a:t>
            </a:r>
          </a:p>
        </p:txBody>
      </p:sp>
    </p:spTree>
    <p:extLst>
      <p:ext uri="{BB962C8B-B14F-4D97-AF65-F5344CB8AC3E}">
        <p14:creationId xmlns:p14="http://schemas.microsoft.com/office/powerpoint/2010/main" val="119410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First step is installing CVMFS</a:t>
            </a:r>
          </a:p>
          <a:p>
            <a:pPr lvl="1"/>
            <a:r>
              <a:rPr lang="en-US" dirty="0" smtClean="0"/>
              <a:t>Fetch the </a:t>
            </a:r>
            <a:r>
              <a:rPr lang="en-US" dirty="0" err="1" smtClean="0"/>
              <a:t>cvmfs</a:t>
            </a:r>
            <a:r>
              <a:rPr lang="en-US" dirty="0" smtClean="0"/>
              <a:t> repository information and install</a:t>
            </a:r>
          </a:p>
          <a:p>
            <a:pPr lvl="2"/>
            <a:r>
              <a:rPr lang="en-US" b="1" dirty="0"/>
              <a:t>rpm -</a:t>
            </a:r>
            <a:r>
              <a:rPr lang="en-US" b="1" dirty="0" err="1"/>
              <a:t>Uvh</a:t>
            </a:r>
            <a:r>
              <a:rPr lang="en-US" b="1" dirty="0"/>
              <a:t> http://</a:t>
            </a:r>
            <a:r>
              <a:rPr lang="en-US" b="1" dirty="0" err="1"/>
              <a:t>cvmrepo.web.cern.ch</a:t>
            </a:r>
            <a:r>
              <a:rPr lang="en-US" b="1" dirty="0"/>
              <a:t>/</a:t>
            </a:r>
            <a:r>
              <a:rPr lang="en-US" b="1" dirty="0" err="1"/>
              <a:t>cvmrepo</a:t>
            </a:r>
            <a:r>
              <a:rPr lang="en-US" b="1" dirty="0"/>
              <a:t>/yum/</a:t>
            </a:r>
            <a:r>
              <a:rPr lang="en-US" b="1" dirty="0" err="1"/>
              <a:t>cvmfs</a:t>
            </a:r>
            <a:r>
              <a:rPr lang="en-US" b="1" dirty="0"/>
              <a:t>/EL</a:t>
            </a:r>
            <a:r>
              <a:rPr lang="en-US" b="1" dirty="0" smtClean="0"/>
              <a:t>/6/</a:t>
            </a:r>
            <a:r>
              <a:rPr lang="en-US" b="1" dirty="0"/>
              <a:t>`</a:t>
            </a:r>
            <a:r>
              <a:rPr lang="en-US" b="1" dirty="0" err="1"/>
              <a:t>uname</a:t>
            </a:r>
            <a:r>
              <a:rPr lang="en-US" b="1" dirty="0"/>
              <a:t> -</a:t>
            </a:r>
            <a:r>
              <a:rPr lang="en-US" b="1" dirty="0" err="1"/>
              <a:t>i</a:t>
            </a:r>
            <a:r>
              <a:rPr lang="en-US" b="1" dirty="0"/>
              <a:t>`/cvmfs-release-2</a:t>
            </a:r>
            <a:r>
              <a:rPr lang="en-US" b="1" dirty="0" smtClean="0"/>
              <a:t>-3.el6.noarch.rpm</a:t>
            </a:r>
          </a:p>
          <a:p>
            <a:pPr lvl="2"/>
            <a:r>
              <a:rPr lang="en-US" b="1" dirty="0" smtClean="0"/>
              <a:t>yum </a:t>
            </a:r>
            <a:r>
              <a:rPr lang="en-US" b="1" dirty="0"/>
              <a:t>install </a:t>
            </a:r>
            <a:r>
              <a:rPr lang="en-US" b="1" dirty="0" err="1" smtClean="0"/>
              <a:t>cvmfs</a:t>
            </a:r>
            <a:r>
              <a:rPr lang="en-US" b="1" dirty="0" smtClean="0"/>
              <a:t> </a:t>
            </a:r>
            <a:r>
              <a:rPr lang="en-US" b="1" dirty="0" err="1" smtClean="0"/>
              <a:t>cvmfs</a:t>
            </a:r>
            <a:r>
              <a:rPr lang="en-US" b="1" dirty="0"/>
              <a:t>-</a:t>
            </a:r>
            <a:r>
              <a:rPr lang="en-US" b="1" dirty="0" err="1"/>
              <a:t>init</a:t>
            </a:r>
            <a:r>
              <a:rPr lang="en-US" b="1" dirty="0"/>
              <a:t>-scripts </a:t>
            </a:r>
            <a:r>
              <a:rPr lang="en-US" b="1" dirty="0" err="1"/>
              <a:t>cvmfs</a:t>
            </a:r>
            <a:r>
              <a:rPr lang="en-US" b="1" dirty="0"/>
              <a:t>-auto-</a:t>
            </a:r>
            <a:r>
              <a:rPr lang="en-US" b="1" dirty="0" smtClean="0"/>
              <a:t>setup</a:t>
            </a:r>
          </a:p>
          <a:p>
            <a:pPr lvl="2"/>
            <a:r>
              <a:rPr lang="en-US" dirty="0" smtClean="0"/>
              <a:t>Specific versions can be used </a:t>
            </a:r>
            <a:r>
              <a:rPr lang="en-US" dirty="0"/>
              <a:t>(like cvmfs-keys-1.4-</a:t>
            </a:r>
            <a:r>
              <a:rPr lang="en-US" dirty="0" smtClean="0"/>
              <a:t>1)</a:t>
            </a:r>
            <a:endParaRPr lang="en-US" dirty="0"/>
          </a:p>
          <a:p>
            <a:r>
              <a:rPr lang="en-US" dirty="0"/>
              <a:t>Edit (create if it does not exist) the </a:t>
            </a:r>
            <a:r>
              <a:rPr lang="en-US" dirty="0" smtClean="0"/>
              <a:t>file: </a:t>
            </a:r>
            <a:r>
              <a:rPr lang="en-US" sz="2000" dirty="0"/>
              <a:t>/</a:t>
            </a:r>
            <a:r>
              <a:rPr lang="en-US" sz="2000" dirty="0" err="1"/>
              <a:t>etc</a:t>
            </a:r>
            <a:r>
              <a:rPr lang="en-US" sz="2000" dirty="0"/>
              <a:t>/</a:t>
            </a:r>
            <a:r>
              <a:rPr lang="en-US" sz="2000" dirty="0" err="1" smtClean="0"/>
              <a:t>cvmfs</a:t>
            </a:r>
            <a:r>
              <a:rPr lang="en-US" sz="2000" dirty="0" smtClean="0"/>
              <a:t>/</a:t>
            </a:r>
            <a:r>
              <a:rPr lang="en-US" sz="2000" dirty="0" err="1" smtClean="0"/>
              <a:t>default.local</a:t>
            </a:r>
            <a:endParaRPr lang="en-US" sz="2000" dirty="0"/>
          </a:p>
          <a:p>
            <a:pPr lvl="1"/>
            <a:r>
              <a:rPr lang="en-US" b="1" dirty="0" smtClean="0"/>
              <a:t>CVMFS_REPOSITORIES=alice.cern.ch,atlas.cern.ch,atlas-condb.cern.ch,atlas-nightlies.cern.ch</a:t>
            </a:r>
          </a:p>
          <a:p>
            <a:pPr lvl="1"/>
            <a:r>
              <a:rPr lang="en-US" b="1" dirty="0" smtClean="0"/>
              <a:t>CVMFS_HTTP_PROXY=http://ca-proxy.cern.ch:3128</a:t>
            </a:r>
          </a:p>
          <a:p>
            <a:pPr lvl="1"/>
            <a:r>
              <a:rPr lang="en-US" dirty="0" smtClean="0"/>
              <a:t>Obtain </a:t>
            </a:r>
            <a:r>
              <a:rPr lang="en-US" dirty="0"/>
              <a:t>the proxy in: http://</a:t>
            </a:r>
            <a:r>
              <a:rPr lang="en-US" dirty="0" err="1"/>
              <a:t>cernvm.cern.ch</a:t>
            </a:r>
            <a:r>
              <a:rPr lang="en-US" dirty="0"/>
              <a:t>/</a:t>
            </a:r>
            <a:r>
              <a:rPr lang="en-US" dirty="0" err="1"/>
              <a:t>config</a:t>
            </a:r>
            <a:r>
              <a:rPr lang="en-US" dirty="0"/>
              <a:t>/</a:t>
            </a:r>
            <a:r>
              <a:rPr lang="en-US" dirty="0" err="1"/>
              <a:t>proxy.cgi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838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Run the </a:t>
            </a:r>
            <a:r>
              <a:rPr lang="en-US" dirty="0" err="1" smtClean="0"/>
              <a:t>config</a:t>
            </a:r>
            <a:r>
              <a:rPr lang="en-US" dirty="0" smtClean="0"/>
              <a:t> setup to configure </a:t>
            </a:r>
            <a:r>
              <a:rPr lang="en-US" dirty="0" err="1" smtClean="0"/>
              <a:t>autofs</a:t>
            </a:r>
            <a:r>
              <a:rPr lang="en-US" dirty="0" smtClean="0"/>
              <a:t> to use CVMFS</a:t>
            </a:r>
          </a:p>
          <a:p>
            <a:pPr lvl="1"/>
            <a:r>
              <a:rPr lang="en-US" dirty="0" err="1" smtClean="0"/>
              <a:t>cvmfs_config</a:t>
            </a:r>
            <a:r>
              <a:rPr lang="en-US" dirty="0" smtClean="0"/>
              <a:t> setup</a:t>
            </a:r>
          </a:p>
          <a:p>
            <a:pPr lvl="1"/>
            <a:r>
              <a:rPr lang="en-US" dirty="0" smtClean="0"/>
              <a:t>Verify with </a:t>
            </a:r>
            <a:r>
              <a:rPr lang="en-US" dirty="0" err="1" smtClean="0"/>
              <a:t>cvmfs_config</a:t>
            </a:r>
            <a:r>
              <a:rPr lang="en-US" dirty="0" smtClean="0"/>
              <a:t> </a:t>
            </a:r>
            <a:r>
              <a:rPr lang="en-US" dirty="0" err="1" smtClean="0"/>
              <a:t>chksetup</a:t>
            </a:r>
            <a:r>
              <a:rPr lang="en-US" dirty="0" smtClean="0"/>
              <a:t> -&gt; OK and /</a:t>
            </a:r>
            <a:r>
              <a:rPr lang="en-US" dirty="0" err="1" smtClean="0"/>
              <a:t>cvmfs</a:t>
            </a:r>
            <a:r>
              <a:rPr lang="en-US" dirty="0" smtClean="0"/>
              <a:t>/&lt;repo&gt; mounted</a:t>
            </a:r>
          </a:p>
          <a:p>
            <a:r>
              <a:rPr lang="en-US" dirty="0" smtClean="0"/>
              <a:t>If you want to take new changes done in the </a:t>
            </a:r>
            <a:r>
              <a:rPr lang="en-US" dirty="0" err="1" smtClean="0"/>
              <a:t>filesystem</a:t>
            </a:r>
            <a:endParaRPr lang="en-US" dirty="0" smtClean="0"/>
          </a:p>
          <a:p>
            <a:pPr lvl="1"/>
            <a:r>
              <a:rPr lang="en-US" dirty="0" err="1" smtClean="0"/>
              <a:t>cvmfs</a:t>
            </a:r>
            <a:r>
              <a:rPr lang="en-US" dirty="0" smtClean="0"/>
              <a:t>-talk remount</a:t>
            </a:r>
          </a:p>
          <a:p>
            <a:r>
              <a:rPr lang="en-US" dirty="0" smtClean="0"/>
              <a:t>Set your </a:t>
            </a:r>
            <a:r>
              <a:rPr lang="en-US" dirty="0" err="1" smtClean="0"/>
              <a:t>AliEn</a:t>
            </a:r>
            <a:r>
              <a:rPr lang="en-US" dirty="0" smtClean="0"/>
              <a:t> environment as usual:</a:t>
            </a:r>
          </a:p>
          <a:p>
            <a:pPr lvl="1"/>
            <a:r>
              <a:rPr lang="en-US" dirty="0" smtClean="0"/>
              <a:t>Certificates under .alien/</a:t>
            </a:r>
            <a:r>
              <a:rPr lang="en-US" dirty="0" err="1" smtClean="0"/>
              <a:t>globus</a:t>
            </a:r>
            <a:endParaRPr lang="en-US" dirty="0" smtClean="0"/>
          </a:p>
          <a:p>
            <a:pPr lvl="1"/>
            <a:r>
              <a:rPr lang="en-US" dirty="0" err="1" smtClean="0"/>
              <a:t>Env</a:t>
            </a:r>
            <a:r>
              <a:rPr lang="en-US" dirty="0" smtClean="0"/>
              <a:t> variables in .alien/Environment if needed </a:t>
            </a:r>
          </a:p>
          <a:p>
            <a:pPr lvl="2"/>
            <a:r>
              <a:rPr lang="en-US" dirty="0" smtClean="0"/>
              <a:t>e.g. ALIEN_ORGANISATION=ALICE</a:t>
            </a:r>
          </a:p>
          <a:p>
            <a:pPr lvl="1"/>
            <a:r>
              <a:rPr lang="en-US" dirty="0" smtClean="0"/>
              <a:t>If restarting services, better remove .alien/</a:t>
            </a:r>
            <a:r>
              <a:rPr lang="en-US" dirty="0" err="1" smtClean="0"/>
              <a:t>httpd</a:t>
            </a:r>
            <a:r>
              <a:rPr lang="en-US" dirty="0" smtClean="0"/>
              <a:t> folder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203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Prepare and set the </a:t>
            </a:r>
            <a:r>
              <a:rPr lang="en-US" dirty="0" err="1" smtClean="0"/>
              <a:t>AliEn</a:t>
            </a:r>
            <a:r>
              <a:rPr lang="en-US" dirty="0" smtClean="0"/>
              <a:t> environment for CVMFS</a:t>
            </a:r>
          </a:p>
          <a:p>
            <a:pPr lvl="1"/>
            <a:r>
              <a:rPr lang="en-US" dirty="0" smtClean="0"/>
              <a:t>. /</a:t>
            </a:r>
            <a:r>
              <a:rPr lang="en-US" dirty="0" err="1" smtClean="0"/>
              <a:t>cvmfs</a:t>
            </a:r>
            <a:r>
              <a:rPr lang="en-US" dirty="0" smtClean="0"/>
              <a:t>/</a:t>
            </a:r>
            <a:r>
              <a:rPr lang="en-US" dirty="0" err="1" smtClean="0"/>
              <a:t>alice.cern.ch</a:t>
            </a:r>
            <a:r>
              <a:rPr lang="en-US" dirty="0" smtClean="0"/>
              <a:t>/</a:t>
            </a:r>
            <a:r>
              <a:rPr lang="en-US" dirty="0" err="1" smtClean="0"/>
              <a:t>etc</a:t>
            </a:r>
            <a:r>
              <a:rPr lang="en-US" dirty="0" smtClean="0"/>
              <a:t>/</a:t>
            </a:r>
            <a:r>
              <a:rPr lang="en-US" dirty="0" err="1" smtClean="0"/>
              <a:t>login.sh</a:t>
            </a:r>
            <a:endParaRPr lang="en-US" dirty="0" smtClean="0"/>
          </a:p>
          <a:p>
            <a:pPr lvl="1"/>
            <a:r>
              <a:rPr lang="en-US" dirty="0" err="1" smtClean="0"/>
              <a:t>alienv</a:t>
            </a:r>
            <a:r>
              <a:rPr lang="en-US" dirty="0" smtClean="0"/>
              <a:t> enter </a:t>
            </a:r>
            <a:r>
              <a:rPr lang="en-US" dirty="0" err="1" smtClean="0"/>
              <a:t>AliEn</a:t>
            </a:r>
            <a:endParaRPr lang="en-US" dirty="0" smtClean="0"/>
          </a:p>
          <a:p>
            <a:r>
              <a:rPr lang="en-US" dirty="0" smtClean="0"/>
              <a:t>You should receive a new input and be ‘inside’ CVMFS, start the services as usual</a:t>
            </a:r>
          </a:p>
          <a:p>
            <a:r>
              <a:rPr lang="en-US" dirty="0" smtClean="0"/>
              <a:t>We have set a </a:t>
            </a:r>
            <a:r>
              <a:rPr lang="en-US" dirty="0" err="1" smtClean="0"/>
              <a:t>VoBox</a:t>
            </a:r>
            <a:r>
              <a:rPr lang="en-US" dirty="0" smtClean="0"/>
              <a:t> with running jobs, using CVMFS packages, </a:t>
            </a:r>
            <a:r>
              <a:rPr lang="en-US" dirty="0" err="1" smtClean="0"/>
              <a:t>succesful</a:t>
            </a:r>
            <a:r>
              <a:rPr lang="en-US" dirty="0" smtClean="0"/>
              <a:t> </a:t>
            </a:r>
            <a:r>
              <a:rPr lang="en-US" dirty="0" smtClean="0"/>
              <a:t>results</a:t>
            </a:r>
          </a:p>
          <a:p>
            <a:pPr lvl="1"/>
            <a:r>
              <a:rPr lang="en-US" b="1" dirty="0" smtClean="0"/>
              <a:t>LDAP for packman: method = CVMFS</a:t>
            </a:r>
            <a:endParaRPr lang="en-US" b="1" dirty="0" smtClean="0"/>
          </a:p>
          <a:p>
            <a:pPr lvl="1"/>
            <a:r>
              <a:rPr lang="en-US" dirty="0" smtClean="0"/>
              <a:t>SLC6 with type</a:t>
            </a:r>
            <a:r>
              <a:rPr lang="en-US" dirty="0"/>
              <a:t> </a:t>
            </a:r>
            <a:r>
              <a:rPr lang="en-US" dirty="0" smtClean="0"/>
              <a:t>FORK</a:t>
            </a:r>
          </a:p>
          <a:p>
            <a:pPr lvl="1"/>
            <a:r>
              <a:rPr lang="en-US" dirty="0" smtClean="0"/>
              <a:t>Issue with the </a:t>
            </a:r>
            <a:r>
              <a:rPr lang="en-US" dirty="0" err="1" smtClean="0"/>
              <a:t>closeSE</a:t>
            </a:r>
            <a:r>
              <a:rPr lang="en-US" dirty="0"/>
              <a:t> </a:t>
            </a:r>
            <a:r>
              <a:rPr lang="en-US" dirty="0" smtClean="0"/>
              <a:t>and APISCONFIG v1.1x</a:t>
            </a:r>
          </a:p>
          <a:p>
            <a:pPr lvl="2"/>
            <a:r>
              <a:rPr lang="en-US" dirty="0" smtClean="0"/>
              <a:t>GCLIENT_SERVER_LIST ok, </a:t>
            </a:r>
            <a:r>
              <a:rPr lang="en-US" dirty="0" err="1" smtClean="0"/>
              <a:t>alien_CLOSE_SE</a:t>
            </a:r>
            <a:r>
              <a:rPr lang="en-US" dirty="0" smtClean="0"/>
              <a:t>=ALICE::CERN::Castor2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310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5</a:t>
            </a:fld>
            <a:endParaRPr lang="en-US"/>
          </a:p>
        </p:txBody>
      </p:sp>
      <p:pic>
        <p:nvPicPr>
          <p:cNvPr id="3" name="Picture 2" descr="Screen Shot 2013-06-13 at 10.27.4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98" y="431800"/>
            <a:ext cx="8563429" cy="59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506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6</a:t>
            </a:fld>
            <a:endParaRPr lang="en-US"/>
          </a:p>
        </p:txBody>
      </p:sp>
      <p:pic>
        <p:nvPicPr>
          <p:cNvPr id="3" name="Picture 2" descr="Screen Shot 2013-06-13 at 10.31.3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1179286"/>
            <a:ext cx="8100786" cy="1259134"/>
          </a:xfrm>
          <a:prstGeom prst="rect">
            <a:avLst/>
          </a:prstGeom>
        </p:spPr>
      </p:pic>
      <p:pic>
        <p:nvPicPr>
          <p:cNvPr id="5" name="Picture 4" descr="Screen Shot 2013-06-13 at 10.31.4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3422022"/>
            <a:ext cx="8109858" cy="46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506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1269</TotalTime>
  <Words>314</Words>
  <Application>Microsoft Macintosh PowerPoint</Application>
  <PresentationFormat>On-screen Show (4:3)</PresentationFormat>
  <Paragraphs>40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Pixel</vt:lpstr>
      <vt:lpstr>Running AliEn from CVMFS</vt:lpstr>
      <vt:lpstr>Installation</vt:lpstr>
      <vt:lpstr>Installation</vt:lpstr>
      <vt:lpstr>Run it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 simplified global unique file catalogue  </dc:title>
  <dc:creator>Miguel Martínez Pedreira</dc:creator>
  <cp:lastModifiedBy>Miguel Martínez Pedreira</cp:lastModifiedBy>
  <cp:revision>219</cp:revision>
  <dcterms:created xsi:type="dcterms:W3CDTF">2013-03-25T08:34:31Z</dcterms:created>
  <dcterms:modified xsi:type="dcterms:W3CDTF">2013-06-13T08:45:10Z</dcterms:modified>
</cp:coreProperties>
</file>