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90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815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14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20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100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33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678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384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51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34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63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C55C0-F663-40EE-B0C3-BB6AF3002B99}" type="datetimeFigureOut">
              <a:rPr lang="en-GB" smtClean="0"/>
              <a:t>30/09/2013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97FAF-F670-4F3A-B757-5152F5F21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54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 of cdb2sql-ora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CDB populated by cdb2sql-ora</a:t>
            </a:r>
          </a:p>
          <a:p>
            <a:r>
              <a:rPr lang="en-GB" dirty="0" smtClean="0"/>
              <a:t>Last commit in 2007</a:t>
            </a:r>
          </a:p>
          <a:p>
            <a:r>
              <a:rPr lang="en-GB" dirty="0" smtClean="0"/>
              <a:t>Not on </a:t>
            </a:r>
            <a:r>
              <a:rPr lang="en-GB" dirty="0" err="1" smtClean="0"/>
              <a:t>sourceforge</a:t>
            </a:r>
            <a:endParaRPr lang="en-GB" dirty="0" smtClean="0"/>
          </a:p>
          <a:p>
            <a:r>
              <a:rPr lang="en-GB" dirty="0" smtClean="0"/>
              <a:t>Does anyone use it outside MS?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763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Place in MS </a:t>
            </a:r>
            <a:r>
              <a:rPr lang="en-GB" dirty="0" err="1" smtClean="0"/>
              <a:t>Aquilon</a:t>
            </a:r>
            <a:r>
              <a:rPr lang="en-GB" dirty="0" smtClean="0"/>
              <a:t> ecosystem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have </a:t>
            </a:r>
            <a:r>
              <a:rPr lang="en-GB" dirty="0" err="1" smtClean="0"/>
              <a:t>datawarehouse</a:t>
            </a:r>
            <a:r>
              <a:rPr lang="en-GB" dirty="0" smtClean="0"/>
              <a:t> in </a:t>
            </a:r>
            <a:r>
              <a:rPr lang="en-GB" dirty="0" err="1" smtClean="0"/>
              <a:t>sqlite</a:t>
            </a:r>
            <a:endParaRPr lang="en-GB" dirty="0"/>
          </a:p>
          <a:p>
            <a:r>
              <a:rPr lang="en-GB" dirty="0" err="1" smtClean="0"/>
              <a:t>Denormalized</a:t>
            </a:r>
            <a:r>
              <a:rPr lang="en-GB" dirty="0" smtClean="0"/>
              <a:t> schema, loosely based on AQDB</a:t>
            </a:r>
          </a:p>
          <a:p>
            <a:r>
              <a:rPr lang="en-GB" dirty="0" err="1" smtClean="0"/>
              <a:t>Disted</a:t>
            </a:r>
            <a:r>
              <a:rPr lang="en-GB" dirty="0" smtClean="0"/>
              <a:t> via AFS.</a:t>
            </a:r>
          </a:p>
          <a:p>
            <a:r>
              <a:rPr lang="en-GB" dirty="0" smtClean="0"/>
              <a:t>Recreated every 2 hours from CDB.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806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done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Has all changes over the years in a git repository</a:t>
            </a:r>
          </a:p>
          <a:p>
            <a:r>
              <a:rPr lang="en-GB" dirty="0" smtClean="0"/>
              <a:t>Has some bugs fixed</a:t>
            </a:r>
          </a:p>
          <a:p>
            <a:pPr lvl="1"/>
            <a:r>
              <a:rPr lang="en-GB" dirty="0" smtClean="0"/>
              <a:t>SAX parser</a:t>
            </a:r>
          </a:p>
          <a:p>
            <a:pPr lvl="1"/>
            <a:r>
              <a:rPr lang="en-GB" dirty="0" smtClean="0"/>
              <a:t>Missing </a:t>
            </a:r>
            <a:r>
              <a:rPr lang="en-GB" dirty="0" err="1" smtClean="0"/>
              <a:t>CommitCond</a:t>
            </a:r>
            <a:r>
              <a:rPr lang="en-GB" dirty="0" smtClean="0"/>
              <a:t> from Insert</a:t>
            </a:r>
            <a:endParaRPr lang="en-GB" dirty="0" smtClean="0"/>
          </a:p>
          <a:p>
            <a:r>
              <a:rPr lang="en-GB" dirty="0" smtClean="0"/>
              <a:t>Looking into performance issues: too many values in CDB now.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4798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83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State of cdb2sql-ora </vt:lpstr>
      <vt:lpstr>Place in MS Aquilon ecosystem</vt:lpstr>
      <vt:lpstr>Work done</vt:lpstr>
    </vt:vector>
  </TitlesOfParts>
  <Company>Morgan Stanley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cdb2sql-ora</dc:title>
  <dc:creator>Sebestyen, Zoltan (Enterprise Infrastructure)</dc:creator>
  <cp:lastModifiedBy>Sebestyen, Zoltan (Enterprise Infrastructure)</cp:lastModifiedBy>
  <cp:revision>9</cp:revision>
  <dcterms:created xsi:type="dcterms:W3CDTF">2013-09-30T08:29:46Z</dcterms:created>
  <dcterms:modified xsi:type="dcterms:W3CDTF">2013-09-30T09:57:33Z</dcterms:modified>
</cp:coreProperties>
</file>