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6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7C90-464B-4EB0-962C-9F06DFBB7E76}" type="datetimeFigureOut">
              <a:rPr lang="hu-HU" smtClean="0"/>
              <a:t>2013.08.16.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4CB7B-BEAE-439A-A6FB-63C64BF6E82E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7C90-464B-4EB0-962C-9F06DFBB7E76}" type="datetimeFigureOut">
              <a:rPr lang="hu-HU" smtClean="0"/>
              <a:t>2013.08.16.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4CB7B-BEAE-439A-A6FB-63C64BF6E82E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7C90-464B-4EB0-962C-9F06DFBB7E76}" type="datetimeFigureOut">
              <a:rPr lang="hu-HU" smtClean="0"/>
              <a:t>2013.08.16.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4CB7B-BEAE-439A-A6FB-63C64BF6E82E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7C90-464B-4EB0-962C-9F06DFBB7E76}" type="datetimeFigureOut">
              <a:rPr lang="hu-HU" smtClean="0"/>
              <a:t>2013.08.16.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4CB7B-BEAE-439A-A6FB-63C64BF6E82E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7C90-464B-4EB0-962C-9F06DFBB7E76}" type="datetimeFigureOut">
              <a:rPr lang="hu-HU" smtClean="0"/>
              <a:t>2013.08.16.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4CB7B-BEAE-439A-A6FB-63C64BF6E82E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7C90-464B-4EB0-962C-9F06DFBB7E76}" type="datetimeFigureOut">
              <a:rPr lang="hu-HU" smtClean="0"/>
              <a:t>2013.08.16.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4CB7B-BEAE-439A-A6FB-63C64BF6E82E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7C90-464B-4EB0-962C-9F06DFBB7E76}" type="datetimeFigureOut">
              <a:rPr lang="hu-HU" smtClean="0"/>
              <a:t>2013.08.16.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4CB7B-BEAE-439A-A6FB-63C64BF6E82E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7C90-464B-4EB0-962C-9F06DFBB7E76}" type="datetimeFigureOut">
              <a:rPr lang="hu-HU" smtClean="0"/>
              <a:t>2013.08.16.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4CB7B-BEAE-439A-A6FB-63C64BF6E82E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7C90-464B-4EB0-962C-9F06DFBB7E76}" type="datetimeFigureOut">
              <a:rPr lang="hu-HU" smtClean="0"/>
              <a:t>2013.08.16.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4CB7B-BEAE-439A-A6FB-63C64BF6E82E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7C90-464B-4EB0-962C-9F06DFBB7E76}" type="datetimeFigureOut">
              <a:rPr lang="hu-HU" smtClean="0"/>
              <a:t>2013.08.16.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4CB7B-BEAE-439A-A6FB-63C64BF6E82E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7C90-464B-4EB0-962C-9F06DFBB7E76}" type="datetimeFigureOut">
              <a:rPr lang="hu-HU" smtClean="0"/>
              <a:t>2013.08.16.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4CB7B-BEAE-439A-A6FB-63C64BF6E82E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E7C90-464B-4EB0-962C-9F06DFBB7E76}" type="datetimeFigureOut">
              <a:rPr lang="hu-HU" smtClean="0"/>
              <a:t>2013.08.16.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4CB7B-BEAE-439A-A6FB-63C64BF6E82E}" type="slidenum">
              <a:rPr lang="hu-HU" smtClean="0"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Fodor Zolt</a:t>
            </a:r>
            <a:r>
              <a:rPr lang="hu-HU" dirty="0" smtClean="0"/>
              <a:t>án válaszai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Ú</a:t>
            </a:r>
            <a:r>
              <a:rPr lang="hu-HU" dirty="0" smtClean="0"/>
              <a:t>jabb detektorok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dirty="0" smtClean="0"/>
              <a:t>Jelenleg ujabb nagy detektor tervezéséről a CERN-ben nem tudok, de a régieket állandóan megújítják felhasználva az újabb anyagokat és korrigálva az eddigi detektorok hibáit.</a:t>
            </a:r>
          </a:p>
          <a:p>
            <a:r>
              <a:rPr lang="hu-HU" dirty="0" smtClean="0"/>
              <a:t>Az RD51 együttműködés újabb detektásási módszerek kidolgozására jött létre</a:t>
            </a:r>
          </a:p>
          <a:p>
            <a:pPr lvl="1"/>
            <a:r>
              <a:rPr lang="hu-HU" dirty="0" smtClean="0"/>
              <a:t>Nagy pontosságú, kis anyag mennyiségű, gyors műkődésű detektorok kifejlesztése. </a:t>
            </a:r>
          </a:p>
          <a:p>
            <a:r>
              <a:rPr lang="hu-HU" dirty="0" smtClean="0"/>
              <a:t>A méret csökkentése nem feltétlenül előnyös, ha az nagyobb anyagsűrűséggel párosul</a:t>
            </a:r>
          </a:p>
          <a:p>
            <a:r>
              <a:rPr lang="hu-HU" dirty="0" smtClean="0"/>
              <a:t>A félvezető készítés fejlődése egyre csökkenti az elemi pixelek méretét és ami a leglényegesebb csökkenti az árát</a:t>
            </a:r>
          </a:p>
          <a:p>
            <a:r>
              <a:rPr lang="hu-HU" dirty="0" smtClean="0"/>
              <a:t>A hiányzó energia méréséhez olyan detektor kell, amelyik az összes részecskét, minden irányban  detektálja és pontosan méri az energiáját. Ilyen detektort praktikusan nem lehet </a:t>
            </a:r>
            <a:r>
              <a:rPr lang="hu-HU" smtClean="0"/>
              <a:t>építeni. </a:t>
            </a:r>
            <a:endParaRPr lang="hu-H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111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Fodor Zoltán válaszai</vt:lpstr>
      <vt:lpstr>Újabb detektorok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Fodor Zoltán válaszai</dc:title>
  <dc:creator>Fodor Zoltán</dc:creator>
  <cp:lastModifiedBy>Fodor Zoltán</cp:lastModifiedBy>
  <cp:revision>7</cp:revision>
  <dcterms:created xsi:type="dcterms:W3CDTF">2013-08-16T10:42:53Z</dcterms:created>
  <dcterms:modified xsi:type="dcterms:W3CDTF">2013-08-16T12:42:13Z</dcterms:modified>
</cp:coreProperties>
</file>